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1"/>
  </p:sldMasterIdLst>
  <p:notesMasterIdLst>
    <p:notesMasterId r:id="rId13"/>
  </p:notesMasterIdLst>
  <p:sldIdLst>
    <p:sldId id="256" r:id="rId12"/>
  </p:sldIdLst>
  <p:sldSz cx="7772400" cy="10058400"/>
  <p:notesSz cx="7772400" cy="10058400"/>
  <p:custDataLst>
    <p:custData r:id="rId4"/>
    <p:custData r:id="rId5"/>
    <p:custData r:id="rId6"/>
    <p:custData r:id="rId7"/>
    <p:custData r:id="rId8"/>
    <p:custData r:id="rId10"/>
    <p:custData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8727"/>
    <a:srgbClr val="25722B"/>
    <a:srgbClr val="7A9A01"/>
    <a:srgbClr val="DC8633"/>
    <a:srgbClr val="DC8533"/>
    <a:srgbClr val="1F99CB"/>
    <a:srgbClr val="FF6600"/>
    <a:srgbClr val="606A74"/>
    <a:srgbClr val="69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00" autoAdjust="0"/>
    <p:restoredTop sz="95194" autoAdjust="0"/>
  </p:normalViewPr>
  <p:slideViewPr>
    <p:cSldViewPr>
      <p:cViewPr varScale="1">
        <p:scale>
          <a:sx n="76" d="100"/>
          <a:sy n="76" d="100"/>
        </p:scale>
        <p:origin x="1650" y="96"/>
      </p:cViewPr>
      <p:guideLst>
        <p:guide orient="horz" pos="2880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customXml" Target="../customXml/item7.xml"/><Relationship Id="rId12" Type="http://schemas.openxmlformats.org/officeDocument/2006/relationships/slide" Target="slides/slide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Master" Target="slideMasters/slideMaster1.xml"/><Relationship Id="rId5" Type="http://schemas.openxmlformats.org/officeDocument/2006/relationships/customXml" Target="../customXml/item5.xml"/><Relationship Id="rId15" Type="http://schemas.openxmlformats.org/officeDocument/2006/relationships/viewProps" Target="viewProps.xml"/><Relationship Id="rId10" Type="http://schemas.openxmlformats.org/officeDocument/2006/relationships/customXml" Target="../customXml/item10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midt, Danielle" userId="3f840335-1f2a-4546-b839-83524cbd5f5e" providerId="ADAL" clId="{8B2D0167-4942-4C9D-AAA9-E8B572823CF6}"/>
    <pc:docChg chg="modSld">
      <pc:chgData name="Schmidt, Danielle" userId="3f840335-1f2a-4546-b839-83524cbd5f5e" providerId="ADAL" clId="{8B2D0167-4942-4C9D-AAA9-E8B572823CF6}" dt="2026-01-14T16:23:13.707" v="11" actId="20577"/>
      <pc:docMkLst>
        <pc:docMk/>
      </pc:docMkLst>
      <pc:sldChg chg="modSp mod">
        <pc:chgData name="Schmidt, Danielle" userId="3f840335-1f2a-4546-b839-83524cbd5f5e" providerId="ADAL" clId="{8B2D0167-4942-4C9D-AAA9-E8B572823CF6}" dt="2026-01-14T16:23:13.707" v="11" actId="20577"/>
        <pc:sldMkLst>
          <pc:docMk/>
          <pc:sldMk cId="0" sldId="256"/>
        </pc:sldMkLst>
        <pc:spChg chg="mod">
          <ac:chgData name="Schmidt, Danielle" userId="3f840335-1f2a-4546-b839-83524cbd5f5e" providerId="ADAL" clId="{8B2D0167-4942-4C9D-AAA9-E8B572823CF6}" dt="2026-01-14T16:21:24.935" v="5" actId="20577"/>
          <ac:spMkLst>
            <pc:docMk/>
            <pc:sldMk cId="0" sldId="256"/>
            <ac:spMk id="3" creationId="{036019D1-CBC8-EE2D-45AC-20040D56E2FC}"/>
          </ac:spMkLst>
        </pc:spChg>
        <pc:spChg chg="mod">
          <ac:chgData name="Schmidt, Danielle" userId="3f840335-1f2a-4546-b839-83524cbd5f5e" providerId="ADAL" clId="{8B2D0167-4942-4C9D-AAA9-E8B572823CF6}" dt="2026-01-14T16:23:13.707" v="11" actId="20577"/>
          <ac:spMkLst>
            <pc:docMk/>
            <pc:sldMk cId="0" sldId="256"/>
            <ac:spMk id="14" creationId="{77478AA6-289E-0DDA-1EFB-270759F83920}"/>
          </ac:spMkLst>
        </pc:spChg>
        <pc:graphicFrameChg chg="modGraphic">
          <ac:chgData name="Schmidt, Danielle" userId="3f840335-1f2a-4546-b839-83524cbd5f5e" providerId="ADAL" clId="{8B2D0167-4942-4C9D-AAA9-E8B572823CF6}" dt="2026-01-14T16:22:37.374" v="9" actId="20577"/>
          <ac:graphicFrameMkLst>
            <pc:docMk/>
            <pc:sldMk cId="0" sldId="256"/>
            <ac:graphicFrameMk id="10" creationId="{057CCF03-D1F0-40A6-5A0D-105D362692A4}"/>
          </ac:graphicFrameMkLst>
        </pc:graphicFrameChg>
      </pc:sldChg>
    </pc:docChg>
  </pc:docChgLst>
  <pc:docChgLst>
    <pc:chgData name="Schmidt, Danielle" userId="3f840335-1f2a-4546-b839-83524cbd5f5e" providerId="ADAL" clId="{FB46A1F7-24A8-48E7-A008-359D771884A3}"/>
    <pc:docChg chg="modSld">
      <pc:chgData name="Schmidt, Danielle" userId="3f840335-1f2a-4546-b839-83524cbd5f5e" providerId="ADAL" clId="{FB46A1F7-24A8-48E7-A008-359D771884A3}" dt="2025-11-24T18:10:45.036" v="32" actId="6549"/>
      <pc:docMkLst>
        <pc:docMk/>
      </pc:docMkLst>
      <pc:sldChg chg="modSp mod">
        <pc:chgData name="Schmidt, Danielle" userId="3f840335-1f2a-4546-b839-83524cbd5f5e" providerId="ADAL" clId="{FB46A1F7-24A8-48E7-A008-359D771884A3}" dt="2025-11-24T18:10:45.036" v="32" actId="6549"/>
        <pc:sldMkLst>
          <pc:docMk/>
          <pc:sldMk cId="0" sldId="256"/>
        </pc:sldMkLst>
      </pc:sldChg>
    </pc:docChg>
  </pc:docChgLst>
  <pc:docChgLst>
    <pc:chgData name="Schmidt, Danielle" userId="3f840335-1f2a-4546-b839-83524cbd5f5e" providerId="ADAL" clId="{F1E399BD-08B3-43CA-8F89-D19B2701BF42}"/>
    <pc:docChg chg="undo custSel modSld">
      <pc:chgData name="Schmidt, Danielle" userId="3f840335-1f2a-4546-b839-83524cbd5f5e" providerId="ADAL" clId="{F1E399BD-08B3-43CA-8F89-D19B2701BF42}" dt="2026-02-12T16:17:27.013" v="6" actId="20577"/>
      <pc:docMkLst>
        <pc:docMk/>
      </pc:docMkLst>
      <pc:sldChg chg="modSp mod">
        <pc:chgData name="Schmidt, Danielle" userId="3f840335-1f2a-4546-b839-83524cbd5f5e" providerId="ADAL" clId="{F1E399BD-08B3-43CA-8F89-D19B2701BF42}" dt="2026-02-12T16:17:27.013" v="6" actId="20577"/>
        <pc:sldMkLst>
          <pc:docMk/>
          <pc:sldMk cId="0" sldId="256"/>
        </pc:sldMkLst>
        <pc:spChg chg="mod">
          <ac:chgData name="Schmidt, Danielle" userId="3f840335-1f2a-4546-b839-83524cbd5f5e" providerId="ADAL" clId="{F1E399BD-08B3-43CA-8F89-D19B2701BF42}" dt="2026-02-12T16:17:27.013" v="6" actId="20577"/>
          <ac:spMkLst>
            <pc:docMk/>
            <pc:sldMk cId="0" sldId="256"/>
            <ac:spMk id="14" creationId="{77478AA6-289E-0DDA-1EFB-270759F83920}"/>
          </ac:spMkLst>
        </pc:spChg>
        <pc:graphicFrameChg chg="modGraphic">
          <ac:chgData name="Schmidt, Danielle" userId="3f840335-1f2a-4546-b839-83524cbd5f5e" providerId="ADAL" clId="{F1E399BD-08B3-43CA-8F89-D19B2701BF42}" dt="2026-02-12T16:16:30.452" v="4" actId="20577"/>
          <ac:graphicFrameMkLst>
            <pc:docMk/>
            <pc:sldMk cId="0" sldId="256"/>
            <ac:graphicFrameMk id="10" creationId="{057CCF03-D1F0-40A6-5A0D-105D362692A4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B5187-3364-4DAC-8A26-5A059FE61CBB}" type="datetimeFigureOut">
              <a:rPr lang="en-US" smtClean="0"/>
              <a:t>02/12/2026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257300"/>
            <a:ext cx="262255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207C1-10F9-462A-A9D3-F641685E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6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207C1-10F9-462A-A9D3-F641685E05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31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02/12/2026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Fidelity Sans"/>
                <a:cs typeface="Fidelity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/>
              <a:t>For </a:t>
            </a:r>
            <a:r>
              <a:rPr spc="-5" dirty="0"/>
              <a:t>investment professional use </a:t>
            </a:r>
            <a:r>
              <a:rPr dirty="0"/>
              <a:t>only. </a:t>
            </a:r>
            <a:r>
              <a:rPr spc="-5" dirty="0"/>
              <a:t>Not authorized </a:t>
            </a:r>
            <a:r>
              <a:rPr dirty="0"/>
              <a:t>for </a:t>
            </a:r>
            <a:r>
              <a:rPr spc="-5" dirty="0"/>
              <a:t>distribution </a:t>
            </a:r>
            <a:r>
              <a:rPr dirty="0"/>
              <a:t>to </a:t>
            </a:r>
            <a:r>
              <a:rPr spc="-5" dirty="0"/>
              <a:t>the public as sales material </a:t>
            </a:r>
            <a:r>
              <a:rPr dirty="0"/>
              <a:t>in </a:t>
            </a:r>
            <a:r>
              <a:rPr spc="-5" dirty="0"/>
              <a:t>any</a:t>
            </a:r>
            <a:r>
              <a:rPr spc="40" dirty="0"/>
              <a:t> </a:t>
            </a:r>
            <a:r>
              <a:rPr spc="-5" dirty="0"/>
              <a:t>form.</a:t>
            </a: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pc="-5" dirty="0"/>
              <a:t>Screen shots are </a:t>
            </a:r>
            <a:r>
              <a:rPr dirty="0"/>
              <a:t>for </a:t>
            </a:r>
            <a:r>
              <a:rPr spc="-5" dirty="0"/>
              <a:t>illustrative purposes</a:t>
            </a:r>
            <a:r>
              <a:rPr spc="10" dirty="0"/>
              <a:t> </a:t>
            </a:r>
            <a:r>
              <a:rPr spc="-5" dirty="0"/>
              <a:t>only.</a:t>
            </a:r>
          </a:p>
          <a:p>
            <a:pPr marL="12700" marR="1284605">
              <a:lnSpc>
                <a:spcPct val="133300"/>
              </a:lnSpc>
            </a:pPr>
            <a:r>
              <a:rPr spc="-5" dirty="0"/>
              <a:t>References </a:t>
            </a:r>
            <a:r>
              <a:rPr dirty="0"/>
              <a:t>to </a:t>
            </a:r>
            <a:r>
              <a:rPr spc="-5" dirty="0"/>
              <a:t>specific securities should not </a:t>
            </a:r>
            <a:r>
              <a:rPr dirty="0"/>
              <a:t>be </a:t>
            </a:r>
            <a:r>
              <a:rPr spc="-5" dirty="0"/>
              <a:t>construed </a:t>
            </a:r>
            <a:r>
              <a:rPr spc="-10" dirty="0"/>
              <a:t>as </a:t>
            </a:r>
            <a:r>
              <a:rPr dirty="0"/>
              <a:t>a </a:t>
            </a:r>
            <a:r>
              <a:rPr spc="-5" dirty="0"/>
              <a:t>recommendation </a:t>
            </a:r>
            <a:r>
              <a:rPr dirty="0"/>
              <a:t>or </a:t>
            </a:r>
            <a:r>
              <a:rPr spc="-5" dirty="0"/>
              <a:t>investment advice.  Third-party marks are the property </a:t>
            </a:r>
            <a:r>
              <a:rPr dirty="0"/>
              <a:t>of </a:t>
            </a:r>
            <a:r>
              <a:rPr spc="-5" dirty="0"/>
              <a:t>their respective owners. All other marks are the property </a:t>
            </a:r>
            <a:r>
              <a:rPr dirty="0"/>
              <a:t>of FMR</a:t>
            </a:r>
            <a:r>
              <a:rPr spc="130" dirty="0"/>
              <a:t> </a:t>
            </a:r>
            <a:r>
              <a:rPr spc="-5" dirty="0"/>
              <a:t>LLC.</a:t>
            </a:r>
          </a:p>
          <a:p>
            <a:pPr marL="12700" marR="73660">
              <a:lnSpc>
                <a:spcPct val="105600"/>
              </a:lnSpc>
              <a:spcBef>
                <a:spcPts val="310"/>
              </a:spcBef>
            </a:pPr>
            <a:r>
              <a:rPr spc="-5" dirty="0"/>
              <a:t>Fidelity Clearing </a:t>
            </a:r>
            <a:r>
              <a:rPr dirty="0"/>
              <a:t>&amp; </a:t>
            </a:r>
            <a:r>
              <a:rPr spc="-5" dirty="0"/>
              <a:t>Custody Solutions® provides clearing, custody, </a:t>
            </a:r>
            <a:r>
              <a:rPr dirty="0"/>
              <a:t>or </a:t>
            </a:r>
            <a:r>
              <a:rPr spc="-5" dirty="0"/>
              <a:t>other brokerage services through National Financial Services  LLC </a:t>
            </a:r>
            <a:r>
              <a:rPr dirty="0"/>
              <a:t>or </a:t>
            </a:r>
            <a:r>
              <a:rPr spc="-5" dirty="0"/>
              <a:t>Fidelity Brokerage Services LLC, Members NYSE,</a:t>
            </a:r>
            <a:r>
              <a:rPr spc="45" dirty="0"/>
              <a:t> </a:t>
            </a:r>
            <a:r>
              <a:rPr spc="-10" dirty="0"/>
              <a:t>SIPC.</a:t>
            </a:r>
          </a:p>
          <a:p>
            <a:pPr marL="12700" marR="92075">
              <a:lnSpc>
                <a:spcPct val="114399"/>
              </a:lnSpc>
              <a:spcBef>
                <a:spcPts val="204"/>
              </a:spcBef>
            </a:pPr>
            <a:r>
              <a:rPr spc="-5" dirty="0"/>
              <a:t>If receiving this piece through </a:t>
            </a:r>
            <a:r>
              <a:rPr dirty="0"/>
              <a:t>your </a:t>
            </a:r>
            <a:r>
              <a:rPr spc="-5" dirty="0"/>
              <a:t>relationship </a:t>
            </a:r>
            <a:r>
              <a:rPr dirty="0"/>
              <a:t>with </a:t>
            </a:r>
            <a:r>
              <a:rPr spc="-5" dirty="0"/>
              <a:t>Fidelity Institutional Asset Management® (FIAM), this publication may </a:t>
            </a:r>
            <a:r>
              <a:rPr dirty="0"/>
              <a:t>be  </a:t>
            </a:r>
            <a:r>
              <a:rPr spc="-5" dirty="0"/>
              <a:t>provided by Fidelity Distributors Company LLC, Fidelity Institutional Asset Management Trust Company, </a:t>
            </a:r>
            <a:r>
              <a:rPr dirty="0"/>
              <a:t>or </a:t>
            </a:r>
            <a:r>
              <a:rPr spc="-5" dirty="0"/>
              <a:t>FIAM LLC, depending  </a:t>
            </a:r>
            <a:r>
              <a:rPr dirty="0"/>
              <a:t>on your</a:t>
            </a:r>
            <a:r>
              <a:rPr spc="-10" dirty="0"/>
              <a:t> </a:t>
            </a:r>
            <a:r>
              <a:rPr spc="-5" dirty="0"/>
              <a:t>relationship.</a:t>
            </a:r>
          </a:p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pc="-5" dirty="0"/>
              <a:t>922774.2.0</a:t>
            </a:r>
          </a:p>
          <a:p>
            <a:pPr marR="17780" algn="r">
              <a:lnSpc>
                <a:spcPct val="100000"/>
              </a:lnSpc>
              <a:spcBef>
                <a:spcPts val="72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02/12/2026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Fidelity Sans"/>
                <a:cs typeface="Fidelity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/>
              <a:t>For </a:t>
            </a:r>
            <a:r>
              <a:rPr spc="-5" dirty="0"/>
              <a:t>investment professional use </a:t>
            </a:r>
            <a:r>
              <a:rPr dirty="0"/>
              <a:t>only. </a:t>
            </a:r>
            <a:r>
              <a:rPr spc="-5" dirty="0"/>
              <a:t>Not authorized </a:t>
            </a:r>
            <a:r>
              <a:rPr dirty="0"/>
              <a:t>for </a:t>
            </a:r>
            <a:r>
              <a:rPr spc="-5" dirty="0"/>
              <a:t>distribution </a:t>
            </a:r>
            <a:r>
              <a:rPr dirty="0"/>
              <a:t>to </a:t>
            </a:r>
            <a:r>
              <a:rPr spc="-5" dirty="0"/>
              <a:t>the public as sales material </a:t>
            </a:r>
            <a:r>
              <a:rPr dirty="0"/>
              <a:t>in </a:t>
            </a:r>
            <a:r>
              <a:rPr spc="-5" dirty="0"/>
              <a:t>any</a:t>
            </a:r>
            <a:r>
              <a:rPr spc="40" dirty="0"/>
              <a:t> </a:t>
            </a:r>
            <a:r>
              <a:rPr spc="-5" dirty="0"/>
              <a:t>form.</a:t>
            </a: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pc="-5" dirty="0"/>
              <a:t>Screen shots are </a:t>
            </a:r>
            <a:r>
              <a:rPr dirty="0"/>
              <a:t>for </a:t>
            </a:r>
            <a:r>
              <a:rPr spc="-5" dirty="0"/>
              <a:t>illustrative purposes</a:t>
            </a:r>
            <a:r>
              <a:rPr spc="10" dirty="0"/>
              <a:t> </a:t>
            </a:r>
            <a:r>
              <a:rPr spc="-5" dirty="0"/>
              <a:t>only.</a:t>
            </a:r>
          </a:p>
          <a:p>
            <a:pPr marL="12700" marR="1284605">
              <a:lnSpc>
                <a:spcPct val="133300"/>
              </a:lnSpc>
            </a:pPr>
            <a:r>
              <a:rPr spc="-5" dirty="0"/>
              <a:t>References </a:t>
            </a:r>
            <a:r>
              <a:rPr dirty="0"/>
              <a:t>to </a:t>
            </a:r>
            <a:r>
              <a:rPr spc="-5" dirty="0"/>
              <a:t>specific securities should not </a:t>
            </a:r>
            <a:r>
              <a:rPr dirty="0"/>
              <a:t>be </a:t>
            </a:r>
            <a:r>
              <a:rPr spc="-5" dirty="0"/>
              <a:t>construed </a:t>
            </a:r>
            <a:r>
              <a:rPr spc="-10" dirty="0"/>
              <a:t>as </a:t>
            </a:r>
            <a:r>
              <a:rPr dirty="0"/>
              <a:t>a </a:t>
            </a:r>
            <a:r>
              <a:rPr spc="-5" dirty="0"/>
              <a:t>recommendation </a:t>
            </a:r>
            <a:r>
              <a:rPr dirty="0"/>
              <a:t>or </a:t>
            </a:r>
            <a:r>
              <a:rPr spc="-5" dirty="0"/>
              <a:t>investment advice.  Third-party marks are the property </a:t>
            </a:r>
            <a:r>
              <a:rPr dirty="0"/>
              <a:t>of </a:t>
            </a:r>
            <a:r>
              <a:rPr spc="-5" dirty="0"/>
              <a:t>their respective owners. All other marks are the property </a:t>
            </a:r>
            <a:r>
              <a:rPr dirty="0"/>
              <a:t>of FMR</a:t>
            </a:r>
            <a:r>
              <a:rPr spc="130" dirty="0"/>
              <a:t> </a:t>
            </a:r>
            <a:r>
              <a:rPr spc="-5" dirty="0"/>
              <a:t>LLC.</a:t>
            </a:r>
          </a:p>
          <a:p>
            <a:pPr marL="12700" marR="73660">
              <a:lnSpc>
                <a:spcPct val="105600"/>
              </a:lnSpc>
              <a:spcBef>
                <a:spcPts val="310"/>
              </a:spcBef>
            </a:pPr>
            <a:r>
              <a:rPr spc="-5" dirty="0"/>
              <a:t>Fidelity Clearing </a:t>
            </a:r>
            <a:r>
              <a:rPr dirty="0"/>
              <a:t>&amp; </a:t>
            </a:r>
            <a:r>
              <a:rPr spc="-5" dirty="0"/>
              <a:t>Custody Solutions® provides clearing, custody, </a:t>
            </a:r>
            <a:r>
              <a:rPr dirty="0"/>
              <a:t>or </a:t>
            </a:r>
            <a:r>
              <a:rPr spc="-5" dirty="0"/>
              <a:t>other brokerage services through National Financial Services  LLC </a:t>
            </a:r>
            <a:r>
              <a:rPr dirty="0"/>
              <a:t>or </a:t>
            </a:r>
            <a:r>
              <a:rPr spc="-5" dirty="0"/>
              <a:t>Fidelity Brokerage Services LLC, Members NYSE,</a:t>
            </a:r>
            <a:r>
              <a:rPr spc="45" dirty="0"/>
              <a:t> </a:t>
            </a:r>
            <a:r>
              <a:rPr spc="-10" dirty="0"/>
              <a:t>SIPC.</a:t>
            </a:r>
          </a:p>
          <a:p>
            <a:pPr marL="12700" marR="92075">
              <a:lnSpc>
                <a:spcPct val="114399"/>
              </a:lnSpc>
              <a:spcBef>
                <a:spcPts val="204"/>
              </a:spcBef>
            </a:pPr>
            <a:r>
              <a:rPr spc="-5" dirty="0"/>
              <a:t>If receiving this piece through </a:t>
            </a:r>
            <a:r>
              <a:rPr dirty="0"/>
              <a:t>your </a:t>
            </a:r>
            <a:r>
              <a:rPr spc="-5" dirty="0"/>
              <a:t>relationship </a:t>
            </a:r>
            <a:r>
              <a:rPr dirty="0"/>
              <a:t>with </a:t>
            </a:r>
            <a:r>
              <a:rPr spc="-5" dirty="0"/>
              <a:t>Fidelity Institutional Asset Management® (FIAM), this publication may </a:t>
            </a:r>
            <a:r>
              <a:rPr dirty="0"/>
              <a:t>be  </a:t>
            </a:r>
            <a:r>
              <a:rPr spc="-5" dirty="0"/>
              <a:t>provided by Fidelity Distributors Company LLC, Fidelity Institutional Asset Management Trust Company, </a:t>
            </a:r>
            <a:r>
              <a:rPr dirty="0"/>
              <a:t>or </a:t>
            </a:r>
            <a:r>
              <a:rPr spc="-5" dirty="0"/>
              <a:t>FIAM LLC, depending  </a:t>
            </a:r>
            <a:r>
              <a:rPr dirty="0"/>
              <a:t>on your</a:t>
            </a:r>
            <a:r>
              <a:rPr spc="-10" dirty="0"/>
              <a:t> </a:t>
            </a:r>
            <a:r>
              <a:rPr spc="-5" dirty="0"/>
              <a:t>relationship.</a:t>
            </a:r>
          </a:p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pc="-5" dirty="0"/>
              <a:t>922774.2.0</a:t>
            </a:r>
          </a:p>
          <a:p>
            <a:pPr marR="17780" algn="r">
              <a:lnSpc>
                <a:spcPct val="100000"/>
              </a:lnSpc>
              <a:spcBef>
                <a:spcPts val="72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02/12/2026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Fidelity Sans"/>
                <a:cs typeface="Fidelity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/>
              <a:t>For </a:t>
            </a:r>
            <a:r>
              <a:rPr spc="-5" dirty="0"/>
              <a:t>investment professional use </a:t>
            </a:r>
            <a:r>
              <a:rPr dirty="0"/>
              <a:t>only. </a:t>
            </a:r>
            <a:r>
              <a:rPr spc="-5" dirty="0"/>
              <a:t>Not authorized </a:t>
            </a:r>
            <a:r>
              <a:rPr dirty="0"/>
              <a:t>for </a:t>
            </a:r>
            <a:r>
              <a:rPr spc="-5" dirty="0"/>
              <a:t>distribution </a:t>
            </a:r>
            <a:r>
              <a:rPr dirty="0"/>
              <a:t>to </a:t>
            </a:r>
            <a:r>
              <a:rPr spc="-5" dirty="0"/>
              <a:t>the public as sales material </a:t>
            </a:r>
            <a:r>
              <a:rPr dirty="0"/>
              <a:t>in </a:t>
            </a:r>
            <a:r>
              <a:rPr spc="-5" dirty="0"/>
              <a:t>any</a:t>
            </a:r>
            <a:r>
              <a:rPr spc="40" dirty="0"/>
              <a:t> </a:t>
            </a:r>
            <a:r>
              <a:rPr spc="-5" dirty="0"/>
              <a:t>form.</a:t>
            </a: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pc="-5" dirty="0"/>
              <a:t>Screen shots are </a:t>
            </a:r>
            <a:r>
              <a:rPr dirty="0"/>
              <a:t>for </a:t>
            </a:r>
            <a:r>
              <a:rPr spc="-5" dirty="0"/>
              <a:t>illustrative purposes</a:t>
            </a:r>
            <a:r>
              <a:rPr spc="10" dirty="0"/>
              <a:t> </a:t>
            </a:r>
            <a:r>
              <a:rPr spc="-5" dirty="0"/>
              <a:t>only.</a:t>
            </a:r>
          </a:p>
          <a:p>
            <a:pPr marL="12700" marR="1284605">
              <a:lnSpc>
                <a:spcPct val="133300"/>
              </a:lnSpc>
            </a:pPr>
            <a:r>
              <a:rPr spc="-5" dirty="0"/>
              <a:t>References </a:t>
            </a:r>
            <a:r>
              <a:rPr dirty="0"/>
              <a:t>to </a:t>
            </a:r>
            <a:r>
              <a:rPr spc="-5" dirty="0"/>
              <a:t>specific securities should not </a:t>
            </a:r>
            <a:r>
              <a:rPr dirty="0"/>
              <a:t>be </a:t>
            </a:r>
            <a:r>
              <a:rPr spc="-5" dirty="0"/>
              <a:t>construed </a:t>
            </a:r>
            <a:r>
              <a:rPr spc="-10" dirty="0"/>
              <a:t>as </a:t>
            </a:r>
            <a:r>
              <a:rPr dirty="0"/>
              <a:t>a </a:t>
            </a:r>
            <a:r>
              <a:rPr spc="-5" dirty="0"/>
              <a:t>recommendation </a:t>
            </a:r>
            <a:r>
              <a:rPr dirty="0"/>
              <a:t>or </a:t>
            </a:r>
            <a:r>
              <a:rPr spc="-5" dirty="0"/>
              <a:t>investment advice.  Third-party marks are the property </a:t>
            </a:r>
            <a:r>
              <a:rPr dirty="0"/>
              <a:t>of </a:t>
            </a:r>
            <a:r>
              <a:rPr spc="-5" dirty="0"/>
              <a:t>their respective owners. All other marks are the property </a:t>
            </a:r>
            <a:r>
              <a:rPr dirty="0"/>
              <a:t>of FMR</a:t>
            </a:r>
            <a:r>
              <a:rPr spc="130" dirty="0"/>
              <a:t> </a:t>
            </a:r>
            <a:r>
              <a:rPr spc="-5" dirty="0"/>
              <a:t>LLC.</a:t>
            </a:r>
          </a:p>
          <a:p>
            <a:pPr marL="12700" marR="73660">
              <a:lnSpc>
                <a:spcPct val="105600"/>
              </a:lnSpc>
              <a:spcBef>
                <a:spcPts val="310"/>
              </a:spcBef>
            </a:pPr>
            <a:r>
              <a:rPr spc="-5" dirty="0"/>
              <a:t>Fidelity Clearing </a:t>
            </a:r>
            <a:r>
              <a:rPr dirty="0"/>
              <a:t>&amp; </a:t>
            </a:r>
            <a:r>
              <a:rPr spc="-5" dirty="0"/>
              <a:t>Custody Solutions® provides clearing, custody, </a:t>
            </a:r>
            <a:r>
              <a:rPr dirty="0"/>
              <a:t>or </a:t>
            </a:r>
            <a:r>
              <a:rPr spc="-5" dirty="0"/>
              <a:t>other brokerage services through National Financial Services  LLC </a:t>
            </a:r>
            <a:r>
              <a:rPr dirty="0"/>
              <a:t>or </a:t>
            </a:r>
            <a:r>
              <a:rPr spc="-5" dirty="0"/>
              <a:t>Fidelity Brokerage Services LLC, Members NYSE,</a:t>
            </a:r>
            <a:r>
              <a:rPr spc="45" dirty="0"/>
              <a:t> </a:t>
            </a:r>
            <a:r>
              <a:rPr spc="-10" dirty="0"/>
              <a:t>SIPC.</a:t>
            </a:r>
          </a:p>
          <a:p>
            <a:pPr marL="12700" marR="92075">
              <a:lnSpc>
                <a:spcPct val="114399"/>
              </a:lnSpc>
              <a:spcBef>
                <a:spcPts val="204"/>
              </a:spcBef>
            </a:pPr>
            <a:r>
              <a:rPr spc="-5" dirty="0"/>
              <a:t>If receiving this piece through </a:t>
            </a:r>
            <a:r>
              <a:rPr dirty="0"/>
              <a:t>your </a:t>
            </a:r>
            <a:r>
              <a:rPr spc="-5" dirty="0"/>
              <a:t>relationship </a:t>
            </a:r>
            <a:r>
              <a:rPr dirty="0"/>
              <a:t>with </a:t>
            </a:r>
            <a:r>
              <a:rPr spc="-5" dirty="0"/>
              <a:t>Fidelity Institutional Asset Management® (FIAM), this publication may </a:t>
            </a:r>
            <a:r>
              <a:rPr dirty="0"/>
              <a:t>be  </a:t>
            </a:r>
            <a:r>
              <a:rPr spc="-5" dirty="0"/>
              <a:t>provided by Fidelity Distributors Company LLC, Fidelity Institutional Asset Management Trust Company, </a:t>
            </a:r>
            <a:r>
              <a:rPr dirty="0"/>
              <a:t>or </a:t>
            </a:r>
            <a:r>
              <a:rPr spc="-5" dirty="0"/>
              <a:t>FIAM LLC, depending  </a:t>
            </a:r>
            <a:r>
              <a:rPr dirty="0"/>
              <a:t>on your</a:t>
            </a:r>
            <a:r>
              <a:rPr spc="-10" dirty="0"/>
              <a:t> </a:t>
            </a:r>
            <a:r>
              <a:rPr spc="-5" dirty="0"/>
              <a:t>relationship.</a:t>
            </a:r>
          </a:p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pc="-5" dirty="0"/>
              <a:t>922774.2.0</a:t>
            </a:r>
          </a:p>
          <a:p>
            <a:pPr marR="17780" algn="r">
              <a:lnSpc>
                <a:spcPct val="100000"/>
              </a:lnSpc>
              <a:spcBef>
                <a:spcPts val="72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02/12/2026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Fidelity Sans"/>
                <a:cs typeface="Fidelity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/>
              <a:t>For </a:t>
            </a:r>
            <a:r>
              <a:rPr spc="-5" dirty="0"/>
              <a:t>investment professional use </a:t>
            </a:r>
            <a:r>
              <a:rPr dirty="0"/>
              <a:t>only. </a:t>
            </a:r>
            <a:r>
              <a:rPr spc="-5" dirty="0"/>
              <a:t>Not authorized </a:t>
            </a:r>
            <a:r>
              <a:rPr dirty="0"/>
              <a:t>for </a:t>
            </a:r>
            <a:r>
              <a:rPr spc="-5" dirty="0"/>
              <a:t>distribution </a:t>
            </a:r>
            <a:r>
              <a:rPr dirty="0"/>
              <a:t>to </a:t>
            </a:r>
            <a:r>
              <a:rPr spc="-5" dirty="0"/>
              <a:t>the public as sales material </a:t>
            </a:r>
            <a:r>
              <a:rPr dirty="0"/>
              <a:t>in </a:t>
            </a:r>
            <a:r>
              <a:rPr spc="-5" dirty="0"/>
              <a:t>any</a:t>
            </a:r>
            <a:r>
              <a:rPr spc="40" dirty="0"/>
              <a:t> </a:t>
            </a:r>
            <a:r>
              <a:rPr spc="-5" dirty="0"/>
              <a:t>form.</a:t>
            </a: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pc="-5" dirty="0"/>
              <a:t>Screen shots are </a:t>
            </a:r>
            <a:r>
              <a:rPr dirty="0"/>
              <a:t>for </a:t>
            </a:r>
            <a:r>
              <a:rPr spc="-5" dirty="0"/>
              <a:t>illustrative purposes</a:t>
            </a:r>
            <a:r>
              <a:rPr spc="10" dirty="0"/>
              <a:t> </a:t>
            </a:r>
            <a:r>
              <a:rPr spc="-5" dirty="0"/>
              <a:t>only.</a:t>
            </a:r>
          </a:p>
          <a:p>
            <a:pPr marL="12700" marR="1284605">
              <a:lnSpc>
                <a:spcPct val="133300"/>
              </a:lnSpc>
            </a:pPr>
            <a:r>
              <a:rPr spc="-5" dirty="0"/>
              <a:t>References </a:t>
            </a:r>
            <a:r>
              <a:rPr dirty="0"/>
              <a:t>to </a:t>
            </a:r>
            <a:r>
              <a:rPr spc="-5" dirty="0"/>
              <a:t>specific securities should not </a:t>
            </a:r>
            <a:r>
              <a:rPr dirty="0"/>
              <a:t>be </a:t>
            </a:r>
            <a:r>
              <a:rPr spc="-5" dirty="0"/>
              <a:t>construed </a:t>
            </a:r>
            <a:r>
              <a:rPr spc="-10" dirty="0"/>
              <a:t>as </a:t>
            </a:r>
            <a:r>
              <a:rPr dirty="0"/>
              <a:t>a </a:t>
            </a:r>
            <a:r>
              <a:rPr spc="-5" dirty="0"/>
              <a:t>recommendation </a:t>
            </a:r>
            <a:r>
              <a:rPr dirty="0"/>
              <a:t>or </a:t>
            </a:r>
            <a:r>
              <a:rPr spc="-5" dirty="0"/>
              <a:t>investment advice.  Third-party marks are the property </a:t>
            </a:r>
            <a:r>
              <a:rPr dirty="0"/>
              <a:t>of </a:t>
            </a:r>
            <a:r>
              <a:rPr spc="-5" dirty="0"/>
              <a:t>their respective owners. All other marks are the property </a:t>
            </a:r>
            <a:r>
              <a:rPr dirty="0"/>
              <a:t>of FMR</a:t>
            </a:r>
            <a:r>
              <a:rPr spc="130" dirty="0"/>
              <a:t> </a:t>
            </a:r>
            <a:r>
              <a:rPr spc="-5" dirty="0"/>
              <a:t>LLC.</a:t>
            </a:r>
          </a:p>
          <a:p>
            <a:pPr marL="12700" marR="73660">
              <a:lnSpc>
                <a:spcPct val="105600"/>
              </a:lnSpc>
              <a:spcBef>
                <a:spcPts val="310"/>
              </a:spcBef>
            </a:pPr>
            <a:r>
              <a:rPr spc="-5" dirty="0"/>
              <a:t>Fidelity Clearing </a:t>
            </a:r>
            <a:r>
              <a:rPr dirty="0"/>
              <a:t>&amp; </a:t>
            </a:r>
            <a:r>
              <a:rPr spc="-5" dirty="0"/>
              <a:t>Custody Solutions® provides clearing, custody, </a:t>
            </a:r>
            <a:r>
              <a:rPr dirty="0"/>
              <a:t>or </a:t>
            </a:r>
            <a:r>
              <a:rPr spc="-5" dirty="0"/>
              <a:t>other brokerage services through National Financial Services  LLC </a:t>
            </a:r>
            <a:r>
              <a:rPr dirty="0"/>
              <a:t>or </a:t>
            </a:r>
            <a:r>
              <a:rPr spc="-5" dirty="0"/>
              <a:t>Fidelity Brokerage Services LLC, Members NYSE,</a:t>
            </a:r>
            <a:r>
              <a:rPr spc="45" dirty="0"/>
              <a:t> </a:t>
            </a:r>
            <a:r>
              <a:rPr spc="-10" dirty="0"/>
              <a:t>SIPC.</a:t>
            </a:r>
          </a:p>
          <a:p>
            <a:pPr marL="12700" marR="92075">
              <a:lnSpc>
                <a:spcPct val="114399"/>
              </a:lnSpc>
              <a:spcBef>
                <a:spcPts val="204"/>
              </a:spcBef>
            </a:pPr>
            <a:r>
              <a:rPr spc="-5" dirty="0"/>
              <a:t>If receiving this piece through </a:t>
            </a:r>
            <a:r>
              <a:rPr dirty="0"/>
              <a:t>your </a:t>
            </a:r>
            <a:r>
              <a:rPr spc="-5" dirty="0"/>
              <a:t>relationship </a:t>
            </a:r>
            <a:r>
              <a:rPr dirty="0"/>
              <a:t>with </a:t>
            </a:r>
            <a:r>
              <a:rPr spc="-5" dirty="0"/>
              <a:t>Fidelity Institutional Asset Management® (FIAM), this publication may </a:t>
            </a:r>
            <a:r>
              <a:rPr dirty="0"/>
              <a:t>be  </a:t>
            </a:r>
            <a:r>
              <a:rPr spc="-5" dirty="0"/>
              <a:t>provided by Fidelity Distributors Company LLC, Fidelity Institutional Asset Management Trust Company, </a:t>
            </a:r>
            <a:r>
              <a:rPr dirty="0"/>
              <a:t>or </a:t>
            </a:r>
            <a:r>
              <a:rPr spc="-5" dirty="0"/>
              <a:t>FIAM LLC, depending  </a:t>
            </a:r>
            <a:r>
              <a:rPr dirty="0"/>
              <a:t>on your</a:t>
            </a:r>
            <a:r>
              <a:rPr spc="-10" dirty="0"/>
              <a:t> </a:t>
            </a:r>
            <a:r>
              <a:rPr spc="-5" dirty="0"/>
              <a:t>relationship.</a:t>
            </a:r>
          </a:p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pc="-5" dirty="0"/>
              <a:t>922774.2.0</a:t>
            </a:r>
          </a:p>
          <a:p>
            <a:pPr marR="17780" algn="r">
              <a:lnSpc>
                <a:spcPct val="100000"/>
              </a:lnSpc>
              <a:spcBef>
                <a:spcPts val="72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02/12/2026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Fidelity Sans"/>
                <a:cs typeface="Fidelity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/>
              <a:t>For </a:t>
            </a:r>
            <a:r>
              <a:rPr spc="-5" dirty="0"/>
              <a:t>investment professional use </a:t>
            </a:r>
            <a:r>
              <a:rPr dirty="0"/>
              <a:t>only. </a:t>
            </a:r>
            <a:r>
              <a:rPr spc="-5" dirty="0"/>
              <a:t>Not authorized </a:t>
            </a:r>
            <a:r>
              <a:rPr dirty="0"/>
              <a:t>for </a:t>
            </a:r>
            <a:r>
              <a:rPr spc="-5" dirty="0"/>
              <a:t>distribution </a:t>
            </a:r>
            <a:r>
              <a:rPr dirty="0"/>
              <a:t>to </a:t>
            </a:r>
            <a:r>
              <a:rPr spc="-5" dirty="0"/>
              <a:t>the public as sales material </a:t>
            </a:r>
            <a:r>
              <a:rPr dirty="0"/>
              <a:t>in </a:t>
            </a:r>
            <a:r>
              <a:rPr spc="-5" dirty="0"/>
              <a:t>any</a:t>
            </a:r>
            <a:r>
              <a:rPr spc="40" dirty="0"/>
              <a:t> </a:t>
            </a:r>
            <a:r>
              <a:rPr spc="-5" dirty="0"/>
              <a:t>form.</a:t>
            </a: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pc="-5" dirty="0"/>
              <a:t>Screen shots are </a:t>
            </a:r>
            <a:r>
              <a:rPr dirty="0"/>
              <a:t>for </a:t>
            </a:r>
            <a:r>
              <a:rPr spc="-5" dirty="0"/>
              <a:t>illustrative purposes</a:t>
            </a:r>
            <a:r>
              <a:rPr spc="10" dirty="0"/>
              <a:t> </a:t>
            </a:r>
            <a:r>
              <a:rPr spc="-5" dirty="0"/>
              <a:t>only.</a:t>
            </a:r>
          </a:p>
          <a:p>
            <a:pPr marL="12700" marR="1284605">
              <a:lnSpc>
                <a:spcPct val="133300"/>
              </a:lnSpc>
            </a:pPr>
            <a:r>
              <a:rPr spc="-5" dirty="0"/>
              <a:t>References </a:t>
            </a:r>
            <a:r>
              <a:rPr dirty="0"/>
              <a:t>to </a:t>
            </a:r>
            <a:r>
              <a:rPr spc="-5" dirty="0"/>
              <a:t>specific securities should not </a:t>
            </a:r>
            <a:r>
              <a:rPr dirty="0"/>
              <a:t>be </a:t>
            </a:r>
            <a:r>
              <a:rPr spc="-5" dirty="0"/>
              <a:t>construed </a:t>
            </a:r>
            <a:r>
              <a:rPr spc="-10" dirty="0"/>
              <a:t>as </a:t>
            </a:r>
            <a:r>
              <a:rPr dirty="0"/>
              <a:t>a </a:t>
            </a:r>
            <a:r>
              <a:rPr spc="-5" dirty="0"/>
              <a:t>recommendation </a:t>
            </a:r>
            <a:r>
              <a:rPr dirty="0"/>
              <a:t>or </a:t>
            </a:r>
            <a:r>
              <a:rPr spc="-5" dirty="0"/>
              <a:t>investment advice.  Third-party marks are the property </a:t>
            </a:r>
            <a:r>
              <a:rPr dirty="0"/>
              <a:t>of </a:t>
            </a:r>
            <a:r>
              <a:rPr spc="-5" dirty="0"/>
              <a:t>their respective owners. All other marks are the property </a:t>
            </a:r>
            <a:r>
              <a:rPr dirty="0"/>
              <a:t>of FMR</a:t>
            </a:r>
            <a:r>
              <a:rPr spc="130" dirty="0"/>
              <a:t> </a:t>
            </a:r>
            <a:r>
              <a:rPr spc="-5" dirty="0"/>
              <a:t>LLC.</a:t>
            </a:r>
          </a:p>
          <a:p>
            <a:pPr marL="12700" marR="73660">
              <a:lnSpc>
                <a:spcPct val="105600"/>
              </a:lnSpc>
              <a:spcBef>
                <a:spcPts val="310"/>
              </a:spcBef>
            </a:pPr>
            <a:r>
              <a:rPr spc="-5" dirty="0"/>
              <a:t>Fidelity Clearing </a:t>
            </a:r>
            <a:r>
              <a:rPr dirty="0"/>
              <a:t>&amp; </a:t>
            </a:r>
            <a:r>
              <a:rPr spc="-5" dirty="0"/>
              <a:t>Custody Solutions® provides clearing, custody, </a:t>
            </a:r>
            <a:r>
              <a:rPr dirty="0"/>
              <a:t>or </a:t>
            </a:r>
            <a:r>
              <a:rPr spc="-5" dirty="0"/>
              <a:t>other brokerage services through National Financial Services  LLC </a:t>
            </a:r>
            <a:r>
              <a:rPr dirty="0"/>
              <a:t>or </a:t>
            </a:r>
            <a:r>
              <a:rPr spc="-5" dirty="0"/>
              <a:t>Fidelity Brokerage Services LLC, Members NYSE,</a:t>
            </a:r>
            <a:r>
              <a:rPr spc="45" dirty="0"/>
              <a:t> </a:t>
            </a:r>
            <a:r>
              <a:rPr spc="-10" dirty="0"/>
              <a:t>SIPC.</a:t>
            </a:r>
          </a:p>
          <a:p>
            <a:pPr marL="12700" marR="92075">
              <a:lnSpc>
                <a:spcPct val="114399"/>
              </a:lnSpc>
              <a:spcBef>
                <a:spcPts val="204"/>
              </a:spcBef>
            </a:pPr>
            <a:r>
              <a:rPr spc="-5" dirty="0"/>
              <a:t>If receiving this piece through </a:t>
            </a:r>
            <a:r>
              <a:rPr dirty="0"/>
              <a:t>your </a:t>
            </a:r>
            <a:r>
              <a:rPr spc="-5" dirty="0"/>
              <a:t>relationship </a:t>
            </a:r>
            <a:r>
              <a:rPr dirty="0"/>
              <a:t>with </a:t>
            </a:r>
            <a:r>
              <a:rPr spc="-5" dirty="0"/>
              <a:t>Fidelity Institutional Asset Management® (FIAM), this publication may </a:t>
            </a:r>
            <a:r>
              <a:rPr dirty="0"/>
              <a:t>be  </a:t>
            </a:r>
            <a:r>
              <a:rPr spc="-5" dirty="0"/>
              <a:t>provided by Fidelity Distributors Company LLC, Fidelity Institutional Asset Management Trust Company, </a:t>
            </a:r>
            <a:r>
              <a:rPr dirty="0"/>
              <a:t>or </a:t>
            </a:r>
            <a:r>
              <a:rPr spc="-5" dirty="0"/>
              <a:t>FIAM LLC, depending  </a:t>
            </a:r>
            <a:r>
              <a:rPr dirty="0"/>
              <a:t>on your</a:t>
            </a:r>
            <a:r>
              <a:rPr spc="-10" dirty="0"/>
              <a:t> </a:t>
            </a:r>
            <a:r>
              <a:rPr spc="-5" dirty="0"/>
              <a:t>relationship.</a:t>
            </a:r>
          </a:p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pc="-5" dirty="0"/>
              <a:t>922774.2.0</a:t>
            </a:r>
          </a:p>
          <a:p>
            <a:pPr marR="17780" algn="r">
              <a:lnSpc>
                <a:spcPct val="100000"/>
              </a:lnSpc>
              <a:spcBef>
                <a:spcPts val="72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02/12/2026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44500" y="7614958"/>
            <a:ext cx="6863080" cy="2007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Fidelity Sans"/>
                <a:cs typeface="Fidelity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/>
              <a:t>For </a:t>
            </a:r>
            <a:r>
              <a:rPr spc="-5" dirty="0"/>
              <a:t>investment professional use </a:t>
            </a:r>
            <a:r>
              <a:rPr dirty="0"/>
              <a:t>only. </a:t>
            </a:r>
            <a:r>
              <a:rPr spc="-5" dirty="0"/>
              <a:t>Not authorized </a:t>
            </a:r>
            <a:r>
              <a:rPr dirty="0"/>
              <a:t>for </a:t>
            </a:r>
            <a:r>
              <a:rPr spc="-5" dirty="0"/>
              <a:t>distribution </a:t>
            </a:r>
            <a:r>
              <a:rPr dirty="0"/>
              <a:t>to </a:t>
            </a:r>
            <a:r>
              <a:rPr spc="-5" dirty="0"/>
              <a:t>the public as sales material </a:t>
            </a:r>
            <a:r>
              <a:rPr dirty="0"/>
              <a:t>in </a:t>
            </a:r>
            <a:r>
              <a:rPr spc="-5" dirty="0"/>
              <a:t>any</a:t>
            </a:r>
            <a:r>
              <a:rPr spc="40" dirty="0"/>
              <a:t> </a:t>
            </a:r>
            <a:r>
              <a:rPr spc="-5" dirty="0"/>
              <a:t>form.</a:t>
            </a: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pc="-5" dirty="0"/>
              <a:t>Screen shots are </a:t>
            </a:r>
            <a:r>
              <a:rPr dirty="0"/>
              <a:t>for </a:t>
            </a:r>
            <a:r>
              <a:rPr spc="-5" dirty="0"/>
              <a:t>illustrative purposes</a:t>
            </a:r>
            <a:r>
              <a:rPr spc="10" dirty="0"/>
              <a:t> </a:t>
            </a:r>
            <a:r>
              <a:rPr spc="-5" dirty="0"/>
              <a:t>only.</a:t>
            </a:r>
          </a:p>
          <a:p>
            <a:pPr marL="12700" marR="1284605">
              <a:lnSpc>
                <a:spcPct val="133300"/>
              </a:lnSpc>
            </a:pPr>
            <a:r>
              <a:rPr spc="-5" dirty="0"/>
              <a:t>References </a:t>
            </a:r>
            <a:r>
              <a:rPr dirty="0"/>
              <a:t>to </a:t>
            </a:r>
            <a:r>
              <a:rPr spc="-5" dirty="0"/>
              <a:t>specific securities should not </a:t>
            </a:r>
            <a:r>
              <a:rPr dirty="0"/>
              <a:t>be </a:t>
            </a:r>
            <a:r>
              <a:rPr spc="-5" dirty="0"/>
              <a:t>construed </a:t>
            </a:r>
            <a:r>
              <a:rPr spc="-10" dirty="0"/>
              <a:t>as </a:t>
            </a:r>
            <a:r>
              <a:rPr dirty="0"/>
              <a:t>a </a:t>
            </a:r>
            <a:r>
              <a:rPr spc="-5" dirty="0"/>
              <a:t>recommendation </a:t>
            </a:r>
            <a:r>
              <a:rPr dirty="0"/>
              <a:t>or </a:t>
            </a:r>
            <a:r>
              <a:rPr spc="-5" dirty="0"/>
              <a:t>investment advice.  Third-party marks are the property </a:t>
            </a:r>
            <a:r>
              <a:rPr dirty="0"/>
              <a:t>of </a:t>
            </a:r>
            <a:r>
              <a:rPr spc="-5" dirty="0"/>
              <a:t>their respective owners. All other marks are the property </a:t>
            </a:r>
            <a:r>
              <a:rPr dirty="0"/>
              <a:t>of FMR</a:t>
            </a:r>
            <a:r>
              <a:rPr spc="130" dirty="0"/>
              <a:t> </a:t>
            </a:r>
            <a:r>
              <a:rPr spc="-5" dirty="0"/>
              <a:t>LLC.</a:t>
            </a:r>
          </a:p>
          <a:p>
            <a:pPr marL="12700" marR="73660">
              <a:lnSpc>
                <a:spcPct val="105600"/>
              </a:lnSpc>
              <a:spcBef>
                <a:spcPts val="310"/>
              </a:spcBef>
            </a:pPr>
            <a:r>
              <a:rPr spc="-5" dirty="0"/>
              <a:t>Fidelity Clearing </a:t>
            </a:r>
            <a:r>
              <a:rPr dirty="0"/>
              <a:t>&amp; </a:t>
            </a:r>
            <a:r>
              <a:rPr spc="-5" dirty="0"/>
              <a:t>Custody Solutions® provides clearing, custody, </a:t>
            </a:r>
            <a:r>
              <a:rPr dirty="0"/>
              <a:t>or </a:t>
            </a:r>
            <a:r>
              <a:rPr spc="-5" dirty="0"/>
              <a:t>other brokerage services through National Financial Services  LLC </a:t>
            </a:r>
            <a:r>
              <a:rPr dirty="0"/>
              <a:t>or </a:t>
            </a:r>
            <a:r>
              <a:rPr spc="-5" dirty="0"/>
              <a:t>Fidelity Brokerage Services LLC, Members NYSE,</a:t>
            </a:r>
            <a:r>
              <a:rPr spc="45" dirty="0"/>
              <a:t> </a:t>
            </a:r>
            <a:r>
              <a:rPr spc="-10" dirty="0"/>
              <a:t>SIPC.</a:t>
            </a:r>
          </a:p>
          <a:p>
            <a:pPr marL="12700" marR="92075">
              <a:lnSpc>
                <a:spcPct val="114399"/>
              </a:lnSpc>
              <a:spcBef>
                <a:spcPts val="204"/>
              </a:spcBef>
            </a:pPr>
            <a:r>
              <a:rPr spc="-5" dirty="0"/>
              <a:t>If receiving this piece through </a:t>
            </a:r>
            <a:r>
              <a:rPr dirty="0"/>
              <a:t>your </a:t>
            </a:r>
            <a:r>
              <a:rPr spc="-5" dirty="0"/>
              <a:t>relationship </a:t>
            </a:r>
            <a:r>
              <a:rPr dirty="0"/>
              <a:t>with </a:t>
            </a:r>
            <a:r>
              <a:rPr spc="-5" dirty="0"/>
              <a:t>Fidelity Institutional Asset Management® (FIAM), this publication may </a:t>
            </a:r>
            <a:r>
              <a:rPr dirty="0"/>
              <a:t>be  </a:t>
            </a:r>
            <a:r>
              <a:rPr spc="-5" dirty="0"/>
              <a:t>provided by Fidelity Distributors Company LLC, Fidelity Institutional Asset Management Trust Company, </a:t>
            </a:r>
            <a:r>
              <a:rPr dirty="0"/>
              <a:t>or </a:t>
            </a:r>
            <a:r>
              <a:rPr spc="-5" dirty="0"/>
              <a:t>FIAM LLC, depending  </a:t>
            </a:r>
            <a:r>
              <a:rPr dirty="0"/>
              <a:t>on your</a:t>
            </a:r>
            <a:r>
              <a:rPr spc="-10" dirty="0"/>
              <a:t> </a:t>
            </a:r>
            <a:r>
              <a:rPr spc="-5" dirty="0"/>
              <a:t>relationship.</a:t>
            </a:r>
          </a:p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pc="-5" dirty="0"/>
              <a:t>922774.2.0</a:t>
            </a:r>
          </a:p>
          <a:p>
            <a:pPr marR="17780" algn="r">
              <a:lnSpc>
                <a:spcPct val="100000"/>
              </a:lnSpc>
              <a:spcBef>
                <a:spcPts val="72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462428" y="1371600"/>
            <a:ext cx="6852284" cy="0"/>
          </a:xfrm>
          <a:custGeom>
            <a:avLst/>
            <a:gdLst/>
            <a:ahLst/>
            <a:cxnLst/>
            <a:rect l="l" t="t" r="r" b="b"/>
            <a:pathLst>
              <a:path w="6852284">
                <a:moveTo>
                  <a:pt x="0" y="0"/>
                </a:moveTo>
                <a:lnTo>
                  <a:pt x="6851891" y="0"/>
                </a:lnTo>
              </a:path>
            </a:pathLst>
          </a:custGeom>
          <a:ln w="6096">
            <a:solidFill>
              <a:srgbClr val="70787F"/>
            </a:solidFill>
          </a:ln>
        </p:spPr>
        <p:txBody>
          <a:bodyPr wrap="square" lIns="0" tIns="0" rIns="0" bIns="0" rtlCol="0"/>
          <a:lstStyle/>
          <a:p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2540"/>
            <a:ext cx="7772400" cy="2374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id="{06675D5B-C3BE-4B9A-ACB1-93841BF9805D}"/>
              </a:ext>
            </a:extLst>
          </p:cNvPr>
          <p:cNvSpPr txBox="1"/>
          <p:nvPr/>
        </p:nvSpPr>
        <p:spPr>
          <a:xfrm>
            <a:off x="444500" y="844685"/>
            <a:ext cx="526745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lvl="0">
              <a:spcBef>
                <a:spcPts val="100"/>
              </a:spcBef>
            </a:pPr>
            <a:r>
              <a:rPr lang="en-US" spc="-5" dirty="0">
                <a:solidFill>
                  <a:srgbClr val="70787F"/>
                </a:solidFill>
                <a:latin typeface="Fidelity Sans Lt" panose="020B0303030202020204" pitchFamily="34" charset="0"/>
                <a:cs typeface="Fidelity Sans"/>
              </a:rPr>
              <a:t>Wealthscape Investor</a:t>
            </a:r>
            <a:r>
              <a:rPr lang="en-US" sz="800" spc="-5" baseline="80000" dirty="0">
                <a:solidFill>
                  <a:srgbClr val="70787F"/>
                </a:solidFill>
                <a:latin typeface="Fidelity Sans" panose="020B0503030202020204" pitchFamily="34" charset="0"/>
                <a:cs typeface="Fidelity Sans"/>
              </a:rPr>
              <a:t>SM</a:t>
            </a:r>
            <a:r>
              <a:rPr lang="en-US" spc="-5" dirty="0">
                <a:solidFill>
                  <a:srgbClr val="70787F"/>
                </a:solidFill>
                <a:latin typeface="Fidelity Sans" panose="020B0503030202020204" pitchFamily="34" charset="0"/>
                <a:cs typeface="Fidelity Sans"/>
              </a:rPr>
              <a:t> </a:t>
            </a:r>
            <a:r>
              <a:rPr lang="en-US" spc="-5" dirty="0">
                <a:solidFill>
                  <a:srgbClr val="70787F"/>
                </a:solidFill>
                <a:latin typeface="Fidelity Sans Lt" panose="020B0303030202020204" pitchFamily="34" charset="0"/>
                <a:cs typeface="Fidelity Sans"/>
              </a:rPr>
              <a:t>Supported Browser List</a:t>
            </a:r>
            <a:r>
              <a:rPr lang="en-US" sz="800" spc="-5" dirty="0">
                <a:solidFill>
                  <a:srgbClr val="70787F"/>
                </a:solidFill>
                <a:latin typeface="Fidelity Sans" panose="020B0503030202020204" pitchFamily="34" charset="0"/>
                <a:cs typeface="Fidelity Sans"/>
              </a:rPr>
              <a:t> </a:t>
            </a:r>
            <a:r>
              <a:rPr lang="en-US" spc="-5" dirty="0">
                <a:solidFill>
                  <a:srgbClr val="70787F"/>
                </a:solidFill>
                <a:latin typeface="Fidelity Sans" panose="020B0503030202020204" pitchFamily="34" charset="0"/>
                <a:cs typeface="Fidelity Sans"/>
              </a:rPr>
              <a:t> </a:t>
            </a:r>
            <a:r>
              <a:rPr lang="en-US" sz="1000" spc="-5" dirty="0">
                <a:solidFill>
                  <a:srgbClr val="70787F"/>
                </a:solidFill>
                <a:latin typeface="Fidelity Sans" panose="020B0503030202020204" pitchFamily="34" charset="0"/>
                <a:cs typeface="Fidelity Sans"/>
              </a:rPr>
              <a:t> </a:t>
            </a:r>
            <a:r>
              <a:rPr lang="en-US" sz="1000" spc="-5" baseline="40000" dirty="0">
                <a:solidFill>
                  <a:srgbClr val="70787F"/>
                </a:solidFill>
                <a:latin typeface="Fidelity Sans" panose="020B0503030202020204" pitchFamily="34" charset="0"/>
                <a:cs typeface="Fidelity Sans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93F0EA-B431-BFBB-6E82-75780295BBB7}"/>
              </a:ext>
            </a:extLst>
          </p:cNvPr>
          <p:cNvSpPr txBox="1"/>
          <p:nvPr/>
        </p:nvSpPr>
        <p:spPr>
          <a:xfrm>
            <a:off x="415925" y="4941170"/>
            <a:ext cx="7076949" cy="1808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delity Sans" panose="020B0503030202020204" pitchFamily="34" charset="0"/>
                <a:ea typeface="+mn-ea"/>
                <a:cs typeface="+mn-cs"/>
              </a:rPr>
              <a:t>Notes</a:t>
            </a:r>
          </a:p>
          <a:p>
            <a:pPr marL="171450" marR="0" lvl="0" indent="-11430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delity Sans" panose="020B0503030202020204" pitchFamily="34" charset="0"/>
                <a:ea typeface="+mn-ea"/>
                <a:cs typeface="+mn-cs"/>
              </a:rPr>
              <a:t>As Wealthscape Investor</a:t>
            </a:r>
            <a:r>
              <a:rPr kumimoji="0" lang="en-US" sz="11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delity Sans" panose="020B0503030202020204" pitchFamily="34" charset="0"/>
                <a:ea typeface="+mn-ea"/>
                <a:cs typeface="+mn-cs"/>
              </a:rPr>
              <a:t>SM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delity Sans" panose="020B0503030202020204" pitchFamily="34" charset="0"/>
                <a:ea typeface="+mn-ea"/>
                <a:cs typeface="+mn-cs"/>
              </a:rPr>
              <a:t> is a financial website periodically clearing your cookies and cache may be required to ensure new data is requested from our servers for all sessions.</a:t>
            </a:r>
          </a:p>
          <a:p>
            <a:pPr marL="171450" marR="0" lvl="0" indent="-11430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delity Sans" panose="020B0503030202020204" pitchFamily="34" charset="0"/>
                <a:ea typeface="+mn-ea"/>
                <a:cs typeface="+mn-cs"/>
              </a:rPr>
              <a:t>Wealthscape Investor is designed to operate under default browser settings, unless explicitly outlined in the Browser Settings Document.</a:t>
            </a:r>
          </a:p>
          <a:p>
            <a:pPr marL="171450" marR="0" lvl="0" indent="-11430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delity Sans" panose="020B0503030202020204" pitchFamily="34" charset="0"/>
                <a:ea typeface="+mn-ea"/>
                <a:cs typeface="+mn-cs"/>
              </a:rPr>
              <a:t>Wealthscape Investor is not designed to support Browser Extensions, please use at your own risk.</a:t>
            </a:r>
          </a:p>
          <a:p>
            <a:pPr marL="171450" marR="0" lvl="0" indent="-11430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delity Sans" panose="020B0503030202020204" pitchFamily="34" charset="0"/>
                <a:ea typeface="+mn-ea"/>
                <a:cs typeface="+mn-cs"/>
              </a:rPr>
              <a:t>Third party applications, marked with       , have separate browser policies.</a:t>
            </a:r>
          </a:p>
          <a:p>
            <a:pPr marL="171450" marR="0" lvl="0" indent="-11430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delity Sans" panose="020B0503030202020204" pitchFamily="34" charset="0"/>
                <a:ea typeface="+mn-ea"/>
                <a:cs typeface="+mn-cs"/>
              </a:rPr>
              <a:t>This content is reviewed and revised as required. </a:t>
            </a:r>
            <a:endParaRPr lang="en-US" sz="1100" dirty="0">
              <a:latin typeface="Fidelity Sans" panose="020B050303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6019D1-CBC8-EE2D-45AC-20040D56E2FC}"/>
              </a:ext>
            </a:extLst>
          </p:cNvPr>
          <p:cNvSpPr txBox="1"/>
          <p:nvPr/>
        </p:nvSpPr>
        <p:spPr>
          <a:xfrm>
            <a:off x="415925" y="1600200"/>
            <a:ext cx="69100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b="0" i="0" u="none" strike="noStrike" kern="1200" cap="none" spc="-5" normalizeH="0" baseline="0" noProof="0" dirty="0">
                <a:ln>
                  <a:noFill/>
                </a:ln>
                <a:solidFill>
                  <a:srgbClr val="606A74"/>
                </a:solidFill>
                <a:effectLst/>
                <a:uLnTx/>
                <a:uFillTx/>
                <a:latin typeface="Fidelity Sans Lt" panose="020B0303030202020204" pitchFamily="34" charset="0"/>
                <a:ea typeface="+mn-ea"/>
                <a:cs typeface="Fidelity Sans"/>
              </a:rPr>
              <a:t>Effective March 2026, this application is certified to run using the following browsers and operating systems.</a:t>
            </a:r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57CCF03-D1F0-40A6-5A0D-105D36269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462498"/>
              </p:ext>
            </p:extLst>
          </p:nvPr>
        </p:nvGraphicFramePr>
        <p:xfrm>
          <a:off x="483659" y="2286000"/>
          <a:ext cx="66753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7687">
                  <a:extLst>
                    <a:ext uri="{9D8B030D-6E8A-4147-A177-3AD203B41FA5}">
                      <a16:colId xmlns:a16="http://schemas.microsoft.com/office/drawing/2014/main" val="2953347443"/>
                    </a:ext>
                  </a:extLst>
                </a:gridCol>
                <a:gridCol w="3337687">
                  <a:extLst>
                    <a:ext uri="{9D8B030D-6E8A-4147-A177-3AD203B41FA5}">
                      <a16:colId xmlns:a16="http://schemas.microsoft.com/office/drawing/2014/main" val="41027884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Fidelity Sans" panose="020B0503030202020204" pitchFamily="34" charset="0"/>
                        </a:rPr>
                        <a:t>BROWSER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6872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Fidelity Sans" panose="020B0503030202020204" pitchFamily="34" charset="0"/>
                        </a:rPr>
                        <a:t>OPERATING SYSTEM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6872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062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Fidelity Sans" panose="020B0503030202020204" pitchFamily="34" charset="0"/>
                        </a:rPr>
                        <a:t>Microsoft Edge® 145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>
                          <a:latin typeface="Fidelity Sans" panose="020B0503030202020204" pitchFamily="34" charset="0"/>
                        </a:rPr>
                        <a:t>MAC® OS 15 Sequoia® / Windows 11</a:t>
                      </a:r>
                      <a:endParaRPr lang="en-US" sz="1200" dirty="0">
                        <a:latin typeface="Fidelity Sans" panose="020B050303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966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Fidelity Sans" panose="020B0503030202020204" pitchFamily="34" charset="0"/>
                        </a:rPr>
                        <a:t>Google Chrome</a:t>
                      </a:r>
                      <a:r>
                        <a:rPr lang="en-US" sz="1200" baseline="30000" dirty="0">
                          <a:latin typeface="Fidelity Sans" panose="020B0503030202020204" pitchFamily="34" charset="0"/>
                        </a:rPr>
                        <a:t>TM</a:t>
                      </a:r>
                      <a:r>
                        <a:rPr lang="en-US" sz="1200" dirty="0">
                          <a:latin typeface="Fidelity Sans" panose="020B0503030202020204" pitchFamily="34" charset="0"/>
                        </a:rPr>
                        <a:t> 145 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>
                          <a:latin typeface="Fidelity Sans" panose="020B0503030202020204" pitchFamily="34" charset="0"/>
                        </a:rPr>
                        <a:t>MAC® OS 15 Sequoia® / Windows 11</a:t>
                      </a:r>
                      <a:endParaRPr lang="en-US" sz="1200" dirty="0">
                        <a:latin typeface="Fidelity Sans" panose="020B050303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303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Fidelity Sans" panose="020B0503030202020204" pitchFamily="34" charset="0"/>
                        </a:rPr>
                        <a:t>Mozilla Firefox® 147 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>
                          <a:latin typeface="Fidelity Sans" panose="020B0503030202020204" pitchFamily="34" charset="0"/>
                        </a:rPr>
                        <a:t>MAC® OS 15 Sequoia® / Windows 11</a:t>
                      </a:r>
                      <a:endParaRPr lang="en-US" sz="1200" dirty="0">
                        <a:latin typeface="Fidelity Sans" panose="020B050303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44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Fidelity Sans" panose="020B0503030202020204" pitchFamily="34" charset="0"/>
                        </a:rPr>
                        <a:t>Apple® Safari® 26 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>
                          <a:latin typeface="Fidelity Sans" panose="020B0503030202020204" pitchFamily="34" charset="0"/>
                        </a:rPr>
                        <a:t>MAC® OS 26 Tahoe®</a:t>
                      </a:r>
                      <a:endParaRPr lang="en-US" sz="1200" dirty="0">
                        <a:latin typeface="Fidelity Sans" panose="020B050303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042289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5EA33CE-5EE2-011F-AE88-02ED5DE64A9E}"/>
              </a:ext>
            </a:extLst>
          </p:cNvPr>
          <p:cNvSpPr txBox="1"/>
          <p:nvPr/>
        </p:nvSpPr>
        <p:spPr>
          <a:xfrm>
            <a:off x="444500" y="4271069"/>
            <a:ext cx="663397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idelity Sans" panose="020B0503030202020204" pitchFamily="34" charset="0"/>
                <a:ea typeface="+mn-ea"/>
                <a:cs typeface="+mn-cs"/>
              </a:rPr>
              <a:t>Mobile Apps are also available, visit the Google play store or Apple store to download. </a:t>
            </a:r>
            <a:endParaRPr lang="en-US" sz="1100" i="1" dirty="0">
              <a:latin typeface="Fidelity Sans" panose="020B050303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478AA6-289E-0DDA-1EFB-270759F83920}"/>
              </a:ext>
            </a:extLst>
          </p:cNvPr>
          <p:cNvSpPr txBox="1"/>
          <p:nvPr/>
        </p:nvSpPr>
        <p:spPr>
          <a:xfrm>
            <a:off x="444499" y="8153400"/>
            <a:ext cx="6881491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latin typeface="Fidelity Sans" panose="020B0503030202020204" pitchFamily="34" charset="0"/>
              </a:rPr>
              <a:t>For investment professional or institutional investor use only. Not authorized for distribution to the public as sales material in any form.</a:t>
            </a:r>
          </a:p>
          <a:p>
            <a:pPr>
              <a:spcAft>
                <a:spcPts val="600"/>
              </a:spcAft>
            </a:pPr>
            <a:r>
              <a:rPr lang="en-US" sz="900" dirty="0">
                <a:latin typeface="Fidelity Sans" panose="020B0503030202020204" pitchFamily="34" charset="0"/>
              </a:rPr>
              <a:t>Third party marks are the property of their respective owners; all other marks are the property of FMR LLC. Third parties referenced herein are independent companies and are not affiliated with Fidelity Investments</a:t>
            </a:r>
            <a:r>
              <a:rPr lang="pt-BR" sz="900" dirty="0">
                <a:latin typeface="Fidelity Sans" panose="020B0503030202020204" pitchFamily="34" charset="0"/>
              </a:rPr>
              <a:t>®</a:t>
            </a:r>
            <a:r>
              <a:rPr lang="en-US" sz="900" dirty="0">
                <a:latin typeface="Fidelity Sans" panose="020B0503030202020204" pitchFamily="34" charset="0"/>
              </a:rPr>
              <a:t>. Listing them does not suggest a recommendation or endorsement by Fidelity Investments</a:t>
            </a:r>
            <a:r>
              <a:rPr lang="pt-BR" sz="900" dirty="0">
                <a:latin typeface="Fidelity Sans" panose="020B0503030202020204" pitchFamily="34" charset="0"/>
              </a:rPr>
              <a:t>®</a:t>
            </a:r>
            <a:r>
              <a:rPr lang="en-US" sz="900" dirty="0">
                <a:latin typeface="Fidelity Sans" panose="020B050303020202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US" sz="900" dirty="0">
                <a:latin typeface="Fidelity Sans" panose="020B0503030202020204" pitchFamily="34" charset="0"/>
              </a:rPr>
              <a:t>Fidelity Investments</a:t>
            </a:r>
            <a:r>
              <a:rPr lang="pt-BR" sz="900" dirty="0">
                <a:latin typeface="Fidelity Sans" panose="020B0503030202020204" pitchFamily="34" charset="0"/>
              </a:rPr>
              <a:t>®</a:t>
            </a:r>
            <a:r>
              <a:rPr lang="en-US" sz="900" dirty="0">
                <a:latin typeface="Fidelity Sans" panose="020B0503030202020204" pitchFamily="34" charset="0"/>
              </a:rPr>
              <a:t> provides clearing, custody, or other brokerage services through National Financial Services LLC or Fidelity Brokerage Services LLC, Members NYSE, SIPC.</a:t>
            </a:r>
          </a:p>
          <a:p>
            <a:pPr>
              <a:spcAft>
                <a:spcPts val="600"/>
              </a:spcAft>
            </a:pPr>
            <a:endParaRPr lang="en-US" sz="900" dirty="0">
              <a:latin typeface="Fidelity Sans" panose="020B050303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900" dirty="0">
                <a:latin typeface="Fidelity Sans" panose="020B0503030202020204" pitchFamily="34" charset="0"/>
              </a:rPr>
              <a:t>981455.22.0 / 1.9882488.126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539B168-3722-F08F-0C3C-D9703D8576E1}"/>
              </a:ext>
            </a:extLst>
          </p:cNvPr>
          <p:cNvGrpSpPr/>
          <p:nvPr/>
        </p:nvGrpSpPr>
        <p:grpSpPr>
          <a:xfrm>
            <a:off x="3078226" y="6248400"/>
            <a:ext cx="198374" cy="214816"/>
            <a:chOff x="4648200" y="6860559"/>
            <a:chExt cx="711334" cy="770291"/>
          </a:xfrm>
        </p:grpSpPr>
        <p:pic>
          <p:nvPicPr>
            <p:cNvPr id="8" name="Graphic 7" descr="Stop outline">
              <a:extLst>
                <a:ext uri="{FF2B5EF4-FFF2-40B4-BE49-F238E27FC236}">
                  <a16:creationId xmlns:a16="http://schemas.microsoft.com/office/drawing/2014/main" id="{0278F76E-C26F-A7EC-220B-86B88F7D0B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648200" y="6925393"/>
              <a:ext cx="705457" cy="705457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7C3E24-11DC-1874-F4C7-E704E9B38066}"/>
                </a:ext>
              </a:extLst>
            </p:cNvPr>
            <p:cNvSpPr/>
            <p:nvPr/>
          </p:nvSpPr>
          <p:spPr>
            <a:xfrm rot="19060924">
              <a:off x="4912768" y="6860559"/>
              <a:ext cx="446766" cy="5497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18D5581-029D-0320-73D6-0A6EE1879187}"/>
                </a:ext>
              </a:extLst>
            </p:cNvPr>
            <p:cNvSpPr/>
            <p:nvPr/>
          </p:nvSpPr>
          <p:spPr>
            <a:xfrm>
              <a:off x="4859594" y="7012647"/>
              <a:ext cx="399337" cy="399337"/>
            </a:xfrm>
            <a:custGeom>
              <a:avLst/>
              <a:gdLst>
                <a:gd name="connsiteX0" fmla="*/ 7669 w 399337"/>
                <a:gd name="connsiteY0" fmla="*/ 351282 h 399337"/>
                <a:gd name="connsiteX1" fmla="*/ 9095 w 399337"/>
                <a:gd name="connsiteY1" fmla="*/ 391668 h 399337"/>
                <a:gd name="connsiteX2" fmla="*/ 48055 w 399337"/>
                <a:gd name="connsiteY2" fmla="*/ 391668 h 399337"/>
                <a:gd name="connsiteX3" fmla="*/ 342187 w 399337"/>
                <a:gd name="connsiteY3" fmla="*/ 97726 h 399337"/>
                <a:gd name="connsiteX4" fmla="*/ 342187 w 399337"/>
                <a:gd name="connsiteY4" fmla="*/ 217361 h 399337"/>
                <a:gd name="connsiteX5" fmla="*/ 370762 w 399337"/>
                <a:gd name="connsiteY5" fmla="*/ 245936 h 399337"/>
                <a:gd name="connsiteX6" fmla="*/ 399337 w 399337"/>
                <a:gd name="connsiteY6" fmla="*/ 217361 h 399337"/>
                <a:gd name="connsiteX7" fmla="*/ 399337 w 399337"/>
                <a:gd name="connsiteY7" fmla="*/ 28575 h 399337"/>
                <a:gd name="connsiteX8" fmla="*/ 370762 w 399337"/>
                <a:gd name="connsiteY8" fmla="*/ 0 h 399337"/>
                <a:gd name="connsiteX9" fmla="*/ 181977 w 399337"/>
                <a:gd name="connsiteY9" fmla="*/ 0 h 399337"/>
                <a:gd name="connsiteX10" fmla="*/ 161784 w 399337"/>
                <a:gd name="connsiteY10" fmla="*/ 8573 h 399337"/>
                <a:gd name="connsiteX11" fmla="*/ 157771 w 399337"/>
                <a:gd name="connsiteY11" fmla="*/ 47159 h 399337"/>
                <a:gd name="connsiteX12" fmla="*/ 181977 w 399337"/>
                <a:gd name="connsiteY12" fmla="*/ 57150 h 399337"/>
                <a:gd name="connsiteX13" fmla="*/ 301611 w 399337"/>
                <a:gd name="connsiteY13" fmla="*/ 57150 h 39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9337" h="399337">
                  <a:moveTo>
                    <a:pt x="7669" y="351282"/>
                  </a:moveTo>
                  <a:cubicBezTo>
                    <a:pt x="-3089" y="362828"/>
                    <a:pt x="-2451" y="380910"/>
                    <a:pt x="9095" y="391668"/>
                  </a:cubicBezTo>
                  <a:cubicBezTo>
                    <a:pt x="20069" y="401894"/>
                    <a:pt x="37081" y="401894"/>
                    <a:pt x="48055" y="391668"/>
                  </a:cubicBezTo>
                  <a:lnTo>
                    <a:pt x="342187" y="97726"/>
                  </a:lnTo>
                  <a:lnTo>
                    <a:pt x="342187" y="217361"/>
                  </a:lnTo>
                  <a:cubicBezTo>
                    <a:pt x="342187" y="233142"/>
                    <a:pt x="354980" y="245936"/>
                    <a:pt x="370762" y="245936"/>
                  </a:cubicBezTo>
                  <a:cubicBezTo>
                    <a:pt x="386544" y="245936"/>
                    <a:pt x="399337" y="233142"/>
                    <a:pt x="399337" y="217361"/>
                  </a:cubicBezTo>
                  <a:lnTo>
                    <a:pt x="399337" y="28575"/>
                  </a:lnTo>
                  <a:cubicBezTo>
                    <a:pt x="399337" y="12793"/>
                    <a:pt x="386544" y="0"/>
                    <a:pt x="370762" y="0"/>
                  </a:cubicBezTo>
                  <a:lnTo>
                    <a:pt x="181977" y="0"/>
                  </a:lnTo>
                  <a:cubicBezTo>
                    <a:pt x="174373" y="57"/>
                    <a:pt x="167106" y="3142"/>
                    <a:pt x="161784" y="8573"/>
                  </a:cubicBezTo>
                  <a:cubicBezTo>
                    <a:pt x="150020" y="18119"/>
                    <a:pt x="148223" y="35396"/>
                    <a:pt x="157771" y="47159"/>
                  </a:cubicBezTo>
                  <a:cubicBezTo>
                    <a:pt x="163626" y="54374"/>
                    <a:pt x="172737" y="58135"/>
                    <a:pt x="181977" y="57150"/>
                  </a:cubicBezTo>
                  <a:lnTo>
                    <a:pt x="301611" y="5715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98FC2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10.xml><?xml version="1.0" encoding="utf-8"?>
<VariableListDefinition name="System" displayName="System" id="6ebbd432-5d39-4f1d-91c9-b3e19343ef31" isdomainofvalue="False" dataSourceId="4e1127d0-e823-47ae-8466-4c1891de1232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5E7F348C150243B48598B6B74741DB" ma:contentTypeVersion="17" ma:contentTypeDescription="Create a new document." ma:contentTypeScope="" ma:versionID="aef165659bf3acdf187bf3d45c6be57f">
  <xsd:schema xmlns:xsd="http://www.w3.org/2001/XMLSchema" xmlns:xs="http://www.w3.org/2001/XMLSchema" xmlns:p="http://schemas.microsoft.com/office/2006/metadata/properties" xmlns:ns3="b2322174-698d-4991-948f-71186c3170d3" xmlns:ns4="a8ca421c-2112-4101-bf59-9c2dc8a19ea8" targetNamespace="http://schemas.microsoft.com/office/2006/metadata/properties" ma:root="true" ma:fieldsID="59bf19fca7aab02d2832210b8b6464d2" ns3:_="" ns4:_="">
    <xsd:import namespace="b2322174-698d-4991-948f-71186c3170d3"/>
    <xsd:import namespace="a8ca421c-2112-4101-bf59-9c2dc8a19ea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22174-698d-4991-948f-71186c3170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ca421c-2112-4101-bf59-9c2dc8a19ea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2322174-698d-4991-948f-71186c3170d3" xsi:nil="true"/>
  </documentManagement>
</p:properties>
</file>

<file path=customXml/item4.xml><?xml version="1.0" encoding="utf-8"?>
<VariableList UniqueId="1bbba461-018a-4946-89ee-a5d3a6d9bd1b" Name="Computed" ContentType="XML" MajorVersion="0" MinorVersion="1" isLocalCopy="False" IsBaseObject="False" DataSourceId="881192d6-6c10-439d-909b-66043d4d1728" DataSourceMajorVersion="0" DataSourceMinorVersion="1"/>
</file>

<file path=customXml/item5.xml><?xml version="1.0" encoding="utf-8"?>
<VariableList UniqueId="3c176908-18c1-4845-b29c-4ab98921fdc1" Name="AD_HOC" ContentType="XML" MajorVersion="0" MinorVersion="1" isLocalCopy="False" IsBaseObject="False" DataSourceId="17178afb-d4f8-47f7-9a5a-ad4078c5f6a5" DataSourceMajorVersion="0" DataSourceMinorVersion="1"/>
</file>

<file path=customXml/item6.xml><?xml version="1.0" encoding="utf-8"?>
<VariableList UniqueId="6ebbd432-5d39-4f1d-91c9-b3e19343ef31" Name="System" ContentType="XML" MajorVersion="0" MinorVersion="1" isLocalCopy="False" IsBaseObject="False" DataSourceId="4e1127d0-e823-47ae-8466-4c1891de1232" DataSourceMajorVersion="0" DataSourceMinorVersion="1"/>
</file>

<file path=customXml/item7.xml><?xml version="1.0" encoding="utf-8"?>
<VariableListDefinition name="Computed" displayName="Computed" id="1bbba461-018a-4946-89ee-a5d3a6d9bd1b" isdomainofvalue="False" dataSourceId="881192d6-6c10-439d-909b-66043d4d1728"/>
</file>

<file path=customXml/item8.xml><?xml version="1.0" encoding="utf-8"?>
<VariableListDefinition name="AD_HOC" displayName="AD_HOC" id="3c176908-18c1-4845-b29c-4ab98921fdc1" isdomainofvalue="False" dataSourceId="17178afb-d4f8-47f7-9a5a-ad4078c5f6a5"/>
</file>

<file path=customXml/item9.xml><?xml version="1.0" encoding="utf-8"?>
<AllExternalAdhocVariableMappings/>
</file>

<file path=customXml/itemProps1.xml><?xml version="1.0" encoding="utf-8"?>
<ds:datastoreItem xmlns:ds="http://schemas.openxmlformats.org/officeDocument/2006/customXml" ds:itemID="{EEE0BD40-423A-46D4-A122-0A11042588F8}">
  <ds:schemaRefs>
    <ds:schemaRef ds:uri="http://schemas.microsoft.com/sharepoint/v3/contenttype/forms"/>
  </ds:schemaRefs>
</ds:datastoreItem>
</file>

<file path=customXml/itemProps10.xml><?xml version="1.0" encoding="utf-8"?>
<ds:datastoreItem xmlns:ds="http://schemas.openxmlformats.org/officeDocument/2006/customXml" ds:itemID="{19B8A7B1-BD4F-4373-A247-99EC0329890D}">
  <ds:schemaRefs/>
</ds:datastoreItem>
</file>

<file path=customXml/itemProps2.xml><?xml version="1.0" encoding="utf-8"?>
<ds:datastoreItem xmlns:ds="http://schemas.openxmlformats.org/officeDocument/2006/customXml" ds:itemID="{018E78E7-BA0D-487E-90F2-87E8A1E557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322174-698d-4991-948f-71186c3170d3"/>
    <ds:schemaRef ds:uri="a8ca421c-2112-4101-bf59-9c2dc8a19e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C1FFDC-71F4-4091-806C-2C6EF0AE5D2C}">
  <ds:schemaRefs>
    <ds:schemaRef ds:uri="http://schemas.microsoft.com/office/2006/metadata/properties"/>
    <ds:schemaRef ds:uri="http://schemas.microsoft.com/office/infopath/2007/PartnerControls"/>
    <ds:schemaRef ds:uri="b2322174-698d-4991-948f-71186c3170d3"/>
  </ds:schemaRefs>
</ds:datastoreItem>
</file>

<file path=customXml/itemProps4.xml><?xml version="1.0" encoding="utf-8"?>
<ds:datastoreItem xmlns:ds="http://schemas.openxmlformats.org/officeDocument/2006/customXml" ds:itemID="{C6FE536F-53F3-460A-8E3A-52DB0208D901}">
  <ds:schemaRefs/>
</ds:datastoreItem>
</file>

<file path=customXml/itemProps5.xml><?xml version="1.0" encoding="utf-8"?>
<ds:datastoreItem xmlns:ds="http://schemas.openxmlformats.org/officeDocument/2006/customXml" ds:itemID="{C06C5245-FFFD-4C01-A587-5D0F19E12B10}">
  <ds:schemaRefs/>
</ds:datastoreItem>
</file>

<file path=customXml/itemProps6.xml><?xml version="1.0" encoding="utf-8"?>
<ds:datastoreItem xmlns:ds="http://schemas.openxmlformats.org/officeDocument/2006/customXml" ds:itemID="{B3EBF9AC-DA84-4B9E-857F-E13D4457D72E}">
  <ds:schemaRefs/>
</ds:datastoreItem>
</file>

<file path=customXml/itemProps7.xml><?xml version="1.0" encoding="utf-8"?>
<ds:datastoreItem xmlns:ds="http://schemas.openxmlformats.org/officeDocument/2006/customXml" ds:itemID="{3AFBD52A-746B-4BCC-A809-0FC729E300D1}">
  <ds:schemaRefs/>
</ds:datastoreItem>
</file>

<file path=customXml/itemProps8.xml><?xml version="1.0" encoding="utf-8"?>
<ds:datastoreItem xmlns:ds="http://schemas.openxmlformats.org/officeDocument/2006/customXml" ds:itemID="{FF92466C-5CB8-4704-8F40-3B35E2195297}">
  <ds:schemaRefs/>
</ds:datastoreItem>
</file>

<file path=customXml/itemProps9.xml><?xml version="1.0" encoding="utf-8"?>
<ds:datastoreItem xmlns:ds="http://schemas.openxmlformats.org/officeDocument/2006/customXml" ds:itemID="{7D33CB5B-72DB-4942-A599-50A24B24329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19269</TotalTime>
  <Words>286</Words>
  <Application>Microsoft Office PowerPoint</Application>
  <PresentationFormat>Custom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Fidelity Sans</vt:lpstr>
      <vt:lpstr>Fidelity Sans Lt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Spadafora, Lori</dc:creator>
  <cp:lastModifiedBy>Schmidt, Danielle</cp:lastModifiedBy>
  <cp:revision>55</cp:revision>
  <dcterms:created xsi:type="dcterms:W3CDTF">2020-04-21T18:52:06Z</dcterms:created>
  <dcterms:modified xsi:type="dcterms:W3CDTF">2026-02-12T16:17:30Z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2020-03-20T00:00:00Z</vt:filetime>
  </property>
  <property fmtid="{D5CDD505-2E9C-101B-9397-08002B2CF9AE}" pid="3" name="Creator">
    <vt:lpwstr>Acrobat PDFMaker 17 for Word</vt:lpwstr>
  </property>
  <property fmtid="{D5CDD505-2E9C-101B-9397-08002B2CF9AE}" pid="4" name="LastSaved">
    <vt:filetime>2020-04-21T00:00:00Z</vt:filetime>
  </property>
  <property fmtid="{D5CDD505-2E9C-101B-9397-08002B2CF9AE}" pid="5" name="ContentTypeId">
    <vt:lpwstr>0x010100E75E7F348C150243B48598B6B74741DB</vt:lpwstr>
  </property>
  <property fmtid="{D5CDD505-2E9C-101B-9397-08002B2CF9AE}" pid="6" name="MSIP_Label_90bfef16-7ca2-4aa8-a473-c29b933ea88f_Enabled">
    <vt:lpwstr>true</vt:lpwstr>
  </property>
  <property fmtid="{D5CDD505-2E9C-101B-9397-08002B2CF9AE}" pid="7" name="MSIP_Label_90bfef16-7ca2-4aa8-a473-c29b933ea88f_SetDate">
    <vt:lpwstr>2025-07-11T13:51:21Z</vt:lpwstr>
  </property>
  <property fmtid="{D5CDD505-2E9C-101B-9397-08002B2CF9AE}" pid="8" name="MSIP_Label_90bfef16-7ca2-4aa8-a473-c29b933ea88f_Method">
    <vt:lpwstr>Privileged</vt:lpwstr>
  </property>
  <property fmtid="{D5CDD505-2E9C-101B-9397-08002B2CF9AE}" pid="9" name="MSIP_Label_90bfef16-7ca2-4aa8-a473-c29b933ea88f_Name">
    <vt:lpwstr>Fidelity Internal - No footer</vt:lpwstr>
  </property>
  <property fmtid="{D5CDD505-2E9C-101B-9397-08002B2CF9AE}" pid="10" name="MSIP_Label_90bfef16-7ca2-4aa8-a473-c29b933ea88f_SiteId">
    <vt:lpwstr>7521acbc-a68c-41e5-a975-1cf83066dd19</vt:lpwstr>
  </property>
  <property fmtid="{D5CDD505-2E9C-101B-9397-08002B2CF9AE}" pid="11" name="MSIP_Label_90bfef16-7ca2-4aa8-a473-c29b933ea88f_ActionId">
    <vt:lpwstr>c568145a-a90e-416a-b394-fa9546e8c0ef</vt:lpwstr>
  </property>
  <property fmtid="{D5CDD505-2E9C-101B-9397-08002B2CF9AE}" pid="12" name="MSIP_Label_90bfef16-7ca2-4aa8-a473-c29b933ea88f_ContentBits">
    <vt:lpwstr>0</vt:lpwstr>
  </property>
</Properties>
</file>