
<file path=[Content_Types].xml><?xml version="1.0" encoding="utf-8"?>
<Types xmlns="http://schemas.openxmlformats.org/package/2006/content-types">
  <Default Extension="bin" ContentType="application/vnd.openxmlformats-officedocument.oleObject"/>
  <Default Extension="emf" ContentType="image/x-emf"/>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customXml/itemProps5.xml" ContentType="application/vnd.openxmlformats-officedocument.customXmlProperties+xml"/>
  <Override PartName="/customXml/itemProps6.xml" ContentType="application/vnd.openxmlformats-officedocument.customXmlProperties+xml"/>
  <Override PartName="/customXml/itemProps7.xml" ContentType="application/vnd.openxmlformats-officedocument.customXmlProperties+xml"/>
  <Override PartName="/customXml/itemProps8.xml" ContentType="application/vnd.openxmlformats-officedocument.customXmlProperties+xml"/>
  <Override PartName="/customXml/itemProps9.xml" ContentType="application/vnd.openxmlformats-officedocument.customXmlProperties+xml"/>
  <Override PartName="/customXml/itemProps10.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2.xml" ContentType="application/vnd.openxmlformats-officedocument.theme+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3.xml" ContentType="application/vnd.openxmlformats-officedocument.theme+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heme/theme4.xml" ContentType="application/vnd.openxmlformats-officedocument.theme+xml"/>
  <Override PartName="/ppt/tags/tag14.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1"/>
    <p:sldMasterId id="2147483675" r:id="rId12"/>
    <p:sldMasterId id="2147483691" r:id="rId13"/>
  </p:sldMasterIdLst>
  <p:notesMasterIdLst>
    <p:notesMasterId r:id="rId18"/>
  </p:notesMasterIdLst>
  <p:sldIdLst>
    <p:sldId id="3026" r:id="rId14"/>
    <p:sldId id="2145707163" r:id="rId15"/>
    <p:sldId id="2145707160" r:id="rId16"/>
    <p:sldId id="2145707164" r:id="rId17"/>
  </p:sldIdLst>
  <p:sldSz cx="12192000" cy="6858000"/>
  <p:notesSz cx="6858000" cy="9144000"/>
  <p:custDataLst>
    <p:custData r:id="rId8"/>
    <p:custData r:id="rId6"/>
    <p:custData r:id="rId5"/>
    <p:custData r:id="rId2"/>
    <p:custData r:id="rId10"/>
    <p:custData r:id="rId9"/>
    <p:custData r:id="rId7"/>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02F6E66-3514-4EB2-81C2-6E0C07ED9445}" v="9" dt="2025-02-11T20:21:46.036"/>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7" d="100"/>
          <a:sy n="77" d="100"/>
        </p:scale>
        <p:origin x="120" y="57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customXml" Target="../customXml/item8.xml"/><Relationship Id="rId13" Type="http://schemas.openxmlformats.org/officeDocument/2006/relationships/slideMaster" Target="slideMasters/slideMaster3.xml"/><Relationship Id="rId18"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theme" Target="theme/theme1.xml"/><Relationship Id="rId7" Type="http://schemas.openxmlformats.org/officeDocument/2006/relationships/customXml" Target="../customXml/item7.xml"/><Relationship Id="rId12" Type="http://schemas.openxmlformats.org/officeDocument/2006/relationships/slideMaster" Target="slideMasters/slideMaster2.xml"/><Relationship Id="rId17" Type="http://schemas.openxmlformats.org/officeDocument/2006/relationships/slide" Target="slides/slide4.xml"/><Relationship Id="rId2" Type="http://schemas.openxmlformats.org/officeDocument/2006/relationships/customXml" Target="../customXml/item2.xml"/><Relationship Id="rId16" Type="http://schemas.openxmlformats.org/officeDocument/2006/relationships/slide" Target="slides/slide3.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customXml" Target="../customXml/item6.xml"/><Relationship Id="rId11" Type="http://schemas.openxmlformats.org/officeDocument/2006/relationships/slideMaster" Target="slideMasters/slideMaster1.xml"/><Relationship Id="rId5" Type="http://schemas.openxmlformats.org/officeDocument/2006/relationships/customXml" Target="../customXml/item5.xml"/><Relationship Id="rId15" Type="http://schemas.openxmlformats.org/officeDocument/2006/relationships/slide" Target="slides/slide2.xml"/><Relationship Id="rId23" Type="http://schemas.microsoft.com/office/2015/10/relationships/revisionInfo" Target="revisionInfo.xml"/><Relationship Id="rId10" Type="http://schemas.openxmlformats.org/officeDocument/2006/relationships/customXml" Target="../customXml/item10.xml"/><Relationship Id="rId19" Type="http://schemas.openxmlformats.org/officeDocument/2006/relationships/presProps" Target="presProps.xml"/><Relationship Id="rId4" Type="http://schemas.openxmlformats.org/officeDocument/2006/relationships/customXml" Target="../customXml/item4.xml"/><Relationship Id="rId9" Type="http://schemas.openxmlformats.org/officeDocument/2006/relationships/customXml" Target="../customXml/item9.xml"/><Relationship Id="rId14" Type="http://schemas.openxmlformats.org/officeDocument/2006/relationships/slide" Target="slides/slide1.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B7D20B0-7ACA-425B-98A6-D0ECB82BE36E}" type="datetimeFigureOut">
              <a:rPr lang="en-US" smtClean="0"/>
              <a:t>02/12/2025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9B036D2-DB0F-4FAA-A14F-8977E7606475}" type="slidenum">
              <a:rPr lang="en-US" smtClean="0"/>
              <a:t>‹#›</a:t>
            </a:fld>
            <a:endParaRPr lang="en-US"/>
          </a:p>
        </p:txBody>
      </p:sp>
    </p:spTree>
    <p:extLst>
      <p:ext uri="{BB962C8B-B14F-4D97-AF65-F5344CB8AC3E}">
        <p14:creationId xmlns:p14="http://schemas.microsoft.com/office/powerpoint/2010/main" val="21305649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98463" y="696913"/>
            <a:ext cx="6188075" cy="3481387"/>
          </a:xfrm>
        </p:spPr>
      </p:sp>
      <p:sp>
        <p:nvSpPr>
          <p:cNvPr id="3" name="Notes Placeholder 2"/>
          <p:cNvSpPr>
            <a:spLocks noGrp="1"/>
          </p:cNvSpPr>
          <p:nvPr>
            <p:ph type="body" idx="1"/>
          </p:nvPr>
        </p:nvSpPr>
        <p:spPr/>
        <p:txBody>
          <a:bodyPr/>
          <a:lstStyle/>
          <a:p>
            <a:pPr lvl="1"/>
            <a:r>
              <a:rPr lang="en-US" sz="1600" kern="1200">
                <a:solidFill>
                  <a:schemeClr val="tx1"/>
                </a:solidFill>
                <a:effectLst/>
                <a:latin typeface="Arial" charset="0"/>
                <a:ea typeface="+mn-ea"/>
                <a:cs typeface="+mn-cs"/>
              </a:rPr>
              <a:t>Building investment portfolios has never been harder, and your clients need your help now more than ever.</a:t>
            </a:r>
          </a:p>
          <a:p>
            <a:pPr lvl="1"/>
            <a:r>
              <a:rPr lang="en-US" sz="1600" kern="1200">
                <a:solidFill>
                  <a:schemeClr val="tx1"/>
                </a:solidFill>
                <a:effectLst/>
                <a:latin typeface="Arial" charset="0"/>
                <a:ea typeface="+mn-ea"/>
                <a:cs typeface="+mn-cs"/>
              </a:rPr>
              <a:t> With more investment options available and rapidly changing markets, you need to make portfolio construction decisions effectively. </a:t>
            </a:r>
          </a:p>
          <a:p>
            <a:pPr lvl="1"/>
            <a:r>
              <a:rPr lang="en-US" sz="1600" kern="1200">
                <a:solidFill>
                  <a:schemeClr val="tx1"/>
                </a:solidFill>
                <a:effectLst/>
                <a:latin typeface="Arial" charset="0"/>
                <a:ea typeface="+mn-ea"/>
                <a:cs typeface="+mn-cs"/>
              </a:rPr>
              <a:t>Creating sustainable income for retirees has been an ongoing challenge for advisors, and it will continue to be so for the foreseeable future.</a:t>
            </a:r>
          </a:p>
          <a:p>
            <a:endParaRPr lang="en-US"/>
          </a:p>
        </p:txBody>
      </p:sp>
      <p:sp>
        <p:nvSpPr>
          <p:cNvPr id="4" name="Slide Number Placeholder 3"/>
          <p:cNvSpPr>
            <a:spLocks noGrp="1"/>
          </p:cNvSpPr>
          <p:nvPr>
            <p:ph type="sldNum" sz="quarter" idx="10"/>
          </p:nvPr>
        </p:nvSpPr>
        <p:spPr/>
        <p:txBody>
          <a:bodyPr/>
          <a:lstStyle/>
          <a:p>
            <a:pPr marL="0" marR="0" lvl="0" indent="0" algn="r" defTabSz="929760" rtl="0" eaLnBrk="1" fontAlgn="base" latinLnBrk="0" hangingPunct="1">
              <a:lnSpc>
                <a:spcPct val="100000"/>
              </a:lnSpc>
              <a:spcBef>
                <a:spcPct val="0"/>
              </a:spcBef>
              <a:spcAft>
                <a:spcPct val="0"/>
              </a:spcAft>
              <a:buClrTx/>
              <a:buSzTx/>
              <a:buFontTx/>
              <a:buNone/>
              <a:tabLst/>
              <a:defRPr/>
            </a:pPr>
            <a:fld id="{8203C9FA-C4BE-486E-85AA-ABBD1B25667F}" type="slidenum">
              <a:rPr kumimoji="0" lang="en-US" sz="1500" b="0" i="0" u="none" strike="noStrike" kern="1200" cap="none" spc="0" normalizeH="0" baseline="0" noProof="0" smtClean="0">
                <a:ln>
                  <a:noFill/>
                </a:ln>
                <a:solidFill>
                  <a:srgbClr val="000000"/>
                </a:solidFill>
                <a:effectLst/>
                <a:uLnTx/>
                <a:uFillTx/>
                <a:latin typeface="Arial" charset="0"/>
                <a:ea typeface="ＭＳ Ｐゴシック" pitchFamily="1" charset="-128"/>
                <a:cs typeface="+mn-cs"/>
              </a:rPr>
              <a:pPr marL="0" marR="0" lvl="0" indent="0" algn="r" defTabSz="929760" rtl="0" eaLnBrk="1" fontAlgn="base" latinLnBrk="0" hangingPunct="1">
                <a:lnSpc>
                  <a:spcPct val="100000"/>
                </a:lnSpc>
                <a:spcBef>
                  <a:spcPct val="0"/>
                </a:spcBef>
                <a:spcAft>
                  <a:spcPct val="0"/>
                </a:spcAft>
                <a:buClrTx/>
                <a:buSzTx/>
                <a:buFontTx/>
                <a:buNone/>
                <a:tabLst/>
                <a:defRPr/>
              </a:pPr>
              <a:t>1</a:t>
            </a:fld>
            <a:endParaRPr kumimoji="0" lang="en-US" sz="1500" b="0" i="0" u="none" strike="noStrike" kern="1200" cap="none" spc="0" normalizeH="0" baseline="0" noProof="0">
              <a:ln>
                <a:noFill/>
              </a:ln>
              <a:solidFill>
                <a:srgbClr val="000000"/>
              </a:solidFill>
              <a:effectLst/>
              <a:uLnTx/>
              <a:uFillTx/>
              <a:latin typeface="Arial" charset="0"/>
              <a:ea typeface="ＭＳ Ｐゴシック" pitchFamily="1" charset="-128"/>
              <a:cs typeface="+mn-cs"/>
            </a:endParaRPr>
          </a:p>
        </p:txBody>
      </p:sp>
    </p:spTree>
    <p:extLst>
      <p:ext uri="{BB962C8B-B14F-4D97-AF65-F5344CB8AC3E}">
        <p14:creationId xmlns:p14="http://schemas.microsoft.com/office/powerpoint/2010/main" val="165398344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marL="0" marR="0" lvl="0" indent="0" algn="r" defTabSz="929760" rtl="0" eaLnBrk="1" fontAlgn="base" latinLnBrk="0" hangingPunct="1">
              <a:lnSpc>
                <a:spcPct val="100000"/>
              </a:lnSpc>
              <a:spcBef>
                <a:spcPct val="0"/>
              </a:spcBef>
              <a:spcAft>
                <a:spcPct val="0"/>
              </a:spcAft>
              <a:buClrTx/>
              <a:buSzTx/>
              <a:buFontTx/>
              <a:buNone/>
              <a:tabLst/>
              <a:defRPr/>
            </a:pPr>
            <a:fld id="{8203C9FA-C4BE-486E-85AA-ABBD1B25667F}" type="slidenum">
              <a:rPr kumimoji="0" lang="en-US" sz="1500" b="0" i="0" u="none" strike="noStrike" kern="1200" cap="none" spc="0" normalizeH="0" baseline="0" noProof="0" smtClean="0">
                <a:ln>
                  <a:noFill/>
                </a:ln>
                <a:solidFill>
                  <a:srgbClr val="000000"/>
                </a:solidFill>
                <a:effectLst/>
                <a:uLnTx/>
                <a:uFillTx/>
                <a:latin typeface="Arial" charset="0"/>
                <a:ea typeface="ＭＳ Ｐゴシック" pitchFamily="1" charset="-128"/>
                <a:cs typeface="+mn-cs"/>
              </a:rPr>
              <a:pPr marL="0" marR="0" lvl="0" indent="0" algn="r" defTabSz="929760" rtl="0" eaLnBrk="1" fontAlgn="base" latinLnBrk="0" hangingPunct="1">
                <a:lnSpc>
                  <a:spcPct val="100000"/>
                </a:lnSpc>
                <a:spcBef>
                  <a:spcPct val="0"/>
                </a:spcBef>
                <a:spcAft>
                  <a:spcPct val="0"/>
                </a:spcAft>
                <a:buClrTx/>
                <a:buSzTx/>
                <a:buFontTx/>
                <a:buNone/>
                <a:tabLst/>
                <a:defRPr/>
              </a:pPr>
              <a:t>2</a:t>
            </a:fld>
            <a:endParaRPr kumimoji="0" lang="en-US" sz="1500" b="0" i="0" u="none" strike="noStrike" kern="1200" cap="none" spc="0" normalizeH="0" baseline="0" noProof="0">
              <a:ln>
                <a:noFill/>
              </a:ln>
              <a:solidFill>
                <a:srgbClr val="000000"/>
              </a:solidFill>
              <a:effectLst/>
              <a:uLnTx/>
              <a:uFillTx/>
              <a:latin typeface="Arial" charset="0"/>
              <a:ea typeface="ＭＳ Ｐゴシック" pitchFamily="1" charset="-128"/>
              <a:cs typeface="+mn-cs"/>
            </a:endParaRPr>
          </a:p>
        </p:txBody>
      </p:sp>
    </p:spTree>
    <p:extLst>
      <p:ext uri="{BB962C8B-B14F-4D97-AF65-F5344CB8AC3E}">
        <p14:creationId xmlns:p14="http://schemas.microsoft.com/office/powerpoint/2010/main" val="281976981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marL="0" marR="0" lvl="0" indent="0" algn="r" defTabSz="929760" rtl="0" eaLnBrk="1" fontAlgn="base" latinLnBrk="0" hangingPunct="1">
              <a:lnSpc>
                <a:spcPct val="100000"/>
              </a:lnSpc>
              <a:spcBef>
                <a:spcPct val="0"/>
              </a:spcBef>
              <a:spcAft>
                <a:spcPct val="0"/>
              </a:spcAft>
              <a:buClrTx/>
              <a:buSzTx/>
              <a:buFontTx/>
              <a:buNone/>
              <a:tabLst/>
              <a:defRPr/>
            </a:pPr>
            <a:fld id="{8203C9FA-C4BE-486E-85AA-ABBD1B25667F}" type="slidenum">
              <a:rPr kumimoji="0" lang="en-US" sz="1500" b="0" i="0" u="none" strike="noStrike" kern="1200" cap="none" spc="0" normalizeH="0" baseline="0" noProof="0" smtClean="0">
                <a:ln>
                  <a:noFill/>
                </a:ln>
                <a:solidFill>
                  <a:srgbClr val="000000"/>
                </a:solidFill>
                <a:effectLst/>
                <a:uLnTx/>
                <a:uFillTx/>
                <a:latin typeface="Arial" charset="0"/>
                <a:ea typeface="ＭＳ Ｐゴシック" pitchFamily="1" charset="-128"/>
                <a:cs typeface="+mn-cs"/>
              </a:rPr>
              <a:pPr marL="0" marR="0" lvl="0" indent="0" algn="r" defTabSz="929760" rtl="0" eaLnBrk="1" fontAlgn="base" latinLnBrk="0" hangingPunct="1">
                <a:lnSpc>
                  <a:spcPct val="100000"/>
                </a:lnSpc>
                <a:spcBef>
                  <a:spcPct val="0"/>
                </a:spcBef>
                <a:spcAft>
                  <a:spcPct val="0"/>
                </a:spcAft>
                <a:buClrTx/>
                <a:buSzTx/>
                <a:buFontTx/>
                <a:buNone/>
                <a:tabLst/>
                <a:defRPr/>
              </a:pPr>
              <a:t>3</a:t>
            </a:fld>
            <a:endParaRPr kumimoji="0" lang="en-US" sz="1500" b="0" i="0" u="none" strike="noStrike" kern="1200" cap="none" spc="0" normalizeH="0" baseline="0" noProof="0">
              <a:ln>
                <a:noFill/>
              </a:ln>
              <a:solidFill>
                <a:srgbClr val="000000"/>
              </a:solidFill>
              <a:effectLst/>
              <a:uLnTx/>
              <a:uFillTx/>
              <a:latin typeface="Arial" charset="0"/>
              <a:ea typeface="ＭＳ Ｐゴシック" pitchFamily="1" charset="-128"/>
              <a:cs typeface="+mn-cs"/>
            </a:endParaRPr>
          </a:p>
        </p:txBody>
      </p:sp>
    </p:spTree>
    <p:extLst>
      <p:ext uri="{BB962C8B-B14F-4D97-AF65-F5344CB8AC3E}">
        <p14:creationId xmlns:p14="http://schemas.microsoft.com/office/powerpoint/2010/main" val="213461145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407844755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2.xml"/><Relationship Id="rId5" Type="http://schemas.openxmlformats.org/officeDocument/2006/relationships/image" Target="../media/image3.png"/><Relationship Id="rId4" Type="http://schemas.openxmlformats.org/officeDocument/2006/relationships/image" Target="../media/image2.emf"/></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2.xml"/><Relationship Id="rId1" Type="http://schemas.openxmlformats.org/officeDocument/2006/relationships/tags" Target="../tags/tag7.xml"/><Relationship Id="rId5" Type="http://schemas.openxmlformats.org/officeDocument/2006/relationships/image" Target="../media/image2.emf"/><Relationship Id="rId4" Type="http://schemas.openxmlformats.org/officeDocument/2006/relationships/image" Target="../media/image6.pn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2.xml"/><Relationship Id="rId1" Type="http://schemas.openxmlformats.org/officeDocument/2006/relationships/tags" Target="../tags/tag8.xml"/><Relationship Id="rId5" Type="http://schemas.openxmlformats.org/officeDocument/2006/relationships/image" Target="../media/image6.png"/><Relationship Id="rId4" Type="http://schemas.openxmlformats.org/officeDocument/2006/relationships/image" Target="../media/image2.emf"/></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2.xml"/><Relationship Id="rId1" Type="http://schemas.openxmlformats.org/officeDocument/2006/relationships/tags" Target="../tags/tag9.xml"/><Relationship Id="rId4" Type="http://schemas.openxmlformats.org/officeDocument/2006/relationships/image" Target="../media/image2.emf"/></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3.xml"/><Relationship Id="rId5" Type="http://schemas.openxmlformats.org/officeDocument/2006/relationships/image" Target="../media/image3.png"/><Relationship Id="rId4" Type="http://schemas.openxmlformats.org/officeDocument/2006/relationships/image" Target="../media/image2.emf"/></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1.xml"/><Relationship Id="rId1" Type="http://schemas.openxmlformats.org/officeDocument/2006/relationships/tags" Target="../tags/tag4.xml"/><Relationship Id="rId4" Type="http://schemas.openxmlformats.org/officeDocument/2006/relationships/image" Target="../media/image2.emf"/></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slideMaster" Target="../slideMasters/slideMaster3.xml"/><Relationship Id="rId1" Type="http://schemas.openxmlformats.org/officeDocument/2006/relationships/tags" Target="../tags/tag11.xml"/><Relationship Id="rId4" Type="http://schemas.openxmlformats.org/officeDocument/2006/relationships/image" Target="../media/image3.png"/></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slideMaster" Target="../slideMasters/slideMaster3.xml"/><Relationship Id="rId1" Type="http://schemas.openxmlformats.org/officeDocument/2006/relationships/tags" Target="../tags/tag12.xml"/><Relationship Id="rId4" Type="http://schemas.openxmlformats.org/officeDocument/2006/relationships/image" Target="../media/image3.png"/></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3.xml"/><Relationship Id="rId1" Type="http://schemas.openxmlformats.org/officeDocument/2006/relationships/tags" Target="../tags/tag13.xml"/><Relationship Id="rId4" Type="http://schemas.openxmlformats.org/officeDocument/2006/relationships/image" Target="../media/image2.emf"/></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FI_External_Onscreen_Cover">
    <p:spTree>
      <p:nvGrpSpPr>
        <p:cNvPr id="1" name=""/>
        <p:cNvGrpSpPr/>
        <p:nvPr/>
      </p:nvGrpSpPr>
      <p:grpSpPr>
        <a:xfrm>
          <a:off x="0" y="0"/>
          <a:ext cx="0" cy="0"/>
          <a:chOff x="0" y="0"/>
          <a:chExt cx="0" cy="0"/>
        </a:xfrm>
      </p:grpSpPr>
      <p:pic>
        <p:nvPicPr>
          <p:cNvPr id="15" name="Picture 14" descr="A picture containing game&#10;&#10;Description automatically generated">
            <a:extLst>
              <a:ext uri="{FF2B5EF4-FFF2-40B4-BE49-F238E27FC236}">
                <a16:creationId xmlns:a16="http://schemas.microsoft.com/office/drawing/2014/main" id="{2727D70F-139A-4BC0-B1C1-5A7E2FA987AB}"/>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43" name="Rectangle 6"/>
          <p:cNvSpPr>
            <a:spLocks noGrp="1" noChangeArrowheads="1"/>
          </p:cNvSpPr>
          <p:nvPr>
            <p:ph type="subTitle" idx="1"/>
          </p:nvPr>
        </p:nvSpPr>
        <p:spPr>
          <a:xfrm>
            <a:off x="912792" y="2326745"/>
            <a:ext cx="10407683" cy="563076"/>
          </a:xfrm>
        </p:spPr>
        <p:txBody>
          <a:bodyPr lIns="149438" rIns="149438"/>
          <a:lstStyle>
            <a:lvl1pPr marL="0" indent="0">
              <a:spcBef>
                <a:spcPts val="0"/>
              </a:spcBef>
              <a:defRPr sz="2400" b="0">
                <a:solidFill>
                  <a:srgbClr val="7A9B3D"/>
                </a:solidFill>
              </a:defRPr>
            </a:lvl1pPr>
          </a:lstStyle>
          <a:p>
            <a:r>
              <a:rPr lang="en-US"/>
              <a:t>Click to edit Master subtitle style</a:t>
            </a:r>
          </a:p>
        </p:txBody>
      </p:sp>
      <p:sp>
        <p:nvSpPr>
          <p:cNvPr id="42" name="Text Placeholder 43"/>
          <p:cNvSpPr>
            <a:spLocks noGrp="1"/>
          </p:cNvSpPr>
          <p:nvPr>
            <p:ph type="body" sz="quarter" idx="14" hasCustomPrompt="1"/>
          </p:nvPr>
        </p:nvSpPr>
        <p:spPr>
          <a:xfrm>
            <a:off x="927037" y="2941484"/>
            <a:ext cx="10407683" cy="266851"/>
          </a:xfrm>
        </p:spPr>
        <p:txBody>
          <a:bodyPr lIns="149438" rIns="149438"/>
          <a:lstStyle>
            <a:lvl1pPr>
              <a:spcBef>
                <a:spcPts val="0"/>
              </a:spcBef>
              <a:defRPr lang="en-US" sz="1600" b="0" kern="1200" dirty="0" smtClean="0">
                <a:solidFill>
                  <a:schemeClr val="bg1"/>
                </a:solidFill>
                <a:latin typeface="Arial"/>
                <a:ea typeface="ＭＳ Ｐゴシック" pitchFamily="34" charset="-128"/>
                <a:cs typeface="+mn-cs"/>
              </a:defRPr>
            </a:lvl1pPr>
          </a:lstStyle>
          <a:p>
            <a:pPr lvl="0"/>
            <a:r>
              <a:rPr lang="en-US"/>
              <a:t>Date</a:t>
            </a:r>
          </a:p>
        </p:txBody>
      </p:sp>
      <p:sp>
        <p:nvSpPr>
          <p:cNvPr id="81" name="Content Placeholder 52"/>
          <p:cNvSpPr txBox="1">
            <a:spLocks/>
          </p:cNvSpPr>
          <p:nvPr userDrawn="1"/>
        </p:nvSpPr>
        <p:spPr>
          <a:xfrm>
            <a:off x="939070" y="3842382"/>
            <a:ext cx="3316817" cy="1652265"/>
          </a:xfrm>
          <a:prstGeom prst="rect">
            <a:avLst/>
          </a:prstGeom>
        </p:spPr>
        <p:txBody>
          <a:bodyPr lIns="124532" tIns="56605" rIns="124532" bIns="56605"/>
          <a:lstStyle>
            <a:lvl1pPr marL="0" indent="0" algn="l" rtl="0" eaLnBrk="0" fontAlgn="base" hangingPunct="0">
              <a:spcBef>
                <a:spcPts val="1200"/>
              </a:spcBef>
              <a:spcAft>
                <a:spcPct val="0"/>
              </a:spcAft>
              <a:buClr>
                <a:schemeClr val="bg1"/>
              </a:buClr>
              <a:buNone/>
              <a:tabLst>
                <a:tab pos="120626" algn="l"/>
                <a:tab pos="299978" algn="l"/>
                <a:tab pos="1034844" algn="l"/>
              </a:tabLst>
              <a:defRPr lang="en-US" sz="1000" b="1" kern="1200" dirty="0" smtClean="0">
                <a:solidFill>
                  <a:schemeClr val="tx1"/>
                </a:solidFill>
                <a:latin typeface="Arial" charset="0"/>
                <a:ea typeface="ＭＳ Ｐゴシック" charset="-128"/>
                <a:cs typeface="+mn-cs"/>
              </a:defRPr>
            </a:lvl1pPr>
            <a:lvl2pPr marL="0" indent="0" algn="l" rtl="0" eaLnBrk="0" fontAlgn="base" hangingPunct="0">
              <a:spcBef>
                <a:spcPct val="20000"/>
              </a:spcBef>
              <a:spcAft>
                <a:spcPct val="0"/>
              </a:spcAft>
              <a:buClr>
                <a:schemeClr val="bg1"/>
              </a:buClr>
              <a:buFontTx/>
              <a:buNone/>
              <a:tabLst>
                <a:tab pos="120626" algn="l"/>
                <a:tab pos="299978" algn="l"/>
                <a:tab pos="1034844" algn="l"/>
              </a:tabLst>
              <a:defRPr lang="en-US" sz="1000" b="1" i="1" kern="1200" dirty="0" smtClean="0">
                <a:solidFill>
                  <a:schemeClr val="tx1"/>
                </a:solidFill>
                <a:latin typeface="Arial" charset="0"/>
                <a:ea typeface="ＭＳ Ｐゴシック" charset="-128"/>
                <a:cs typeface="+mn-cs"/>
              </a:defRPr>
            </a:lvl2pPr>
            <a:lvl3pPr marL="326960" indent="0" algn="l" rtl="0" eaLnBrk="0" fontAlgn="base" hangingPunct="0">
              <a:spcBef>
                <a:spcPct val="20000"/>
              </a:spcBef>
              <a:spcAft>
                <a:spcPct val="0"/>
              </a:spcAft>
              <a:buClr>
                <a:schemeClr val="bg1"/>
              </a:buClr>
              <a:buNone/>
              <a:tabLst>
                <a:tab pos="120626" algn="l"/>
                <a:tab pos="299978" algn="l"/>
                <a:tab pos="1034844" algn="l"/>
              </a:tabLst>
              <a:defRPr sz="1200" b="1">
                <a:solidFill>
                  <a:schemeClr val="accent2"/>
                </a:solidFill>
                <a:latin typeface="+mn-lt"/>
              </a:defRPr>
            </a:lvl3pPr>
            <a:lvl4pPr marL="914218" indent="-114277" algn="l" rtl="0" eaLnBrk="0" fontAlgn="base" hangingPunct="0">
              <a:spcBef>
                <a:spcPct val="20000"/>
              </a:spcBef>
              <a:spcAft>
                <a:spcPct val="0"/>
              </a:spcAft>
              <a:buClr>
                <a:schemeClr val="accent1"/>
              </a:buClr>
              <a:buChar char="•"/>
              <a:tabLst>
                <a:tab pos="120626" algn="l"/>
                <a:tab pos="299978" algn="l"/>
                <a:tab pos="1034844" algn="l"/>
              </a:tabLst>
              <a:defRPr sz="1600" b="1">
                <a:solidFill>
                  <a:schemeClr val="tx1"/>
                </a:solidFill>
                <a:latin typeface="+mn-lt"/>
              </a:defRPr>
            </a:lvl4pPr>
            <a:lvl5pPr marL="1142772" indent="-114277" algn="l" rtl="0" eaLnBrk="0" fontAlgn="base" hangingPunct="0">
              <a:spcBef>
                <a:spcPct val="20000"/>
              </a:spcBef>
              <a:spcAft>
                <a:spcPct val="0"/>
              </a:spcAft>
              <a:buClr>
                <a:schemeClr val="accent1"/>
              </a:buClr>
              <a:buChar char="•"/>
              <a:tabLst>
                <a:tab pos="120626" algn="l"/>
                <a:tab pos="299978" algn="l"/>
                <a:tab pos="1034844" algn="l"/>
              </a:tabLst>
              <a:defRPr sz="1600" b="1">
                <a:solidFill>
                  <a:schemeClr val="tx1"/>
                </a:solidFill>
                <a:latin typeface="+mn-lt"/>
              </a:defRPr>
            </a:lvl5pPr>
            <a:lvl6pPr marL="2514096" indent="-228554" algn="l" rtl="0" fontAlgn="base">
              <a:spcBef>
                <a:spcPct val="20000"/>
              </a:spcBef>
              <a:spcAft>
                <a:spcPct val="0"/>
              </a:spcAft>
              <a:buChar char="»"/>
              <a:defRPr sz="2000">
                <a:solidFill>
                  <a:schemeClr val="tx1"/>
                </a:solidFill>
                <a:latin typeface="+mn-lt"/>
              </a:defRPr>
            </a:lvl6pPr>
            <a:lvl7pPr marL="2971205" indent="-228554" algn="l" rtl="0" fontAlgn="base">
              <a:spcBef>
                <a:spcPct val="20000"/>
              </a:spcBef>
              <a:spcAft>
                <a:spcPct val="0"/>
              </a:spcAft>
              <a:buChar char="»"/>
              <a:defRPr sz="2000">
                <a:solidFill>
                  <a:schemeClr val="tx1"/>
                </a:solidFill>
                <a:latin typeface="+mn-lt"/>
              </a:defRPr>
            </a:lvl7pPr>
            <a:lvl8pPr marL="3428314" indent="-228554" algn="l" rtl="0" fontAlgn="base">
              <a:spcBef>
                <a:spcPct val="20000"/>
              </a:spcBef>
              <a:spcAft>
                <a:spcPct val="0"/>
              </a:spcAft>
              <a:buChar char="»"/>
              <a:defRPr sz="2000">
                <a:solidFill>
                  <a:schemeClr val="tx1"/>
                </a:solidFill>
                <a:latin typeface="+mn-lt"/>
              </a:defRPr>
            </a:lvl8pPr>
            <a:lvl9pPr marL="3885423" indent="-228554" algn="l" rtl="0" fontAlgn="base">
              <a:spcBef>
                <a:spcPct val="20000"/>
              </a:spcBef>
              <a:spcAft>
                <a:spcPct val="0"/>
              </a:spcAft>
              <a:buChar char="»"/>
              <a:defRPr sz="2000">
                <a:solidFill>
                  <a:schemeClr val="tx1"/>
                </a:solidFill>
                <a:latin typeface="+mn-lt"/>
              </a:defRPr>
            </a:lvl9pPr>
          </a:lstStyle>
          <a:p>
            <a:pPr>
              <a:buClr>
                <a:srgbClr val="FFFFFF"/>
              </a:buClr>
            </a:pPr>
            <a:endParaRPr sz="833" b="0">
              <a:solidFill>
                <a:srgbClr val="000000"/>
              </a:solidFill>
              <a:latin typeface="Arial"/>
            </a:endParaRPr>
          </a:p>
        </p:txBody>
      </p:sp>
      <p:sp>
        <p:nvSpPr>
          <p:cNvPr id="120" name="Content Placeholder 52"/>
          <p:cNvSpPr>
            <a:spLocks noGrp="1"/>
          </p:cNvSpPr>
          <p:nvPr>
            <p:ph sz="quarter" idx="12"/>
          </p:nvPr>
        </p:nvSpPr>
        <p:spPr>
          <a:xfrm>
            <a:off x="939070" y="4270075"/>
            <a:ext cx="3435351" cy="718868"/>
          </a:xfrm>
          <a:solidFill>
            <a:schemeClr val="bg1">
              <a:lumMod val="95000"/>
            </a:schemeClr>
          </a:solidFill>
        </p:spPr>
        <p:txBody>
          <a:bodyPr anchor="ctr"/>
          <a:lstStyle>
            <a:lvl1pPr>
              <a:defRPr lang="en-US" sz="1251" b="0" kern="0" dirty="0" smtClean="0">
                <a:solidFill>
                  <a:srgbClr val="FFFFFF">
                    <a:lumMod val="50000"/>
                  </a:srgbClr>
                </a:solidFill>
              </a:defRPr>
            </a:lvl1pPr>
            <a:lvl2pPr>
              <a:defRPr lang="en-US" sz="1000" b="1" kern="1200" dirty="0" smtClean="0">
                <a:solidFill>
                  <a:schemeClr val="accent2"/>
                </a:solidFill>
                <a:ea typeface="ＭＳ Ｐゴシック"/>
                <a:cs typeface="ＭＳ Ｐゴシック"/>
              </a:defRPr>
            </a:lvl2pPr>
          </a:lstStyle>
          <a:p>
            <a:pPr marL="0" lvl="0" indent="0" eaLnBrk="0" hangingPunct="0">
              <a:spcBef>
                <a:spcPct val="20000"/>
              </a:spcBef>
              <a:buClr>
                <a:srgbClr val="FFFFFF"/>
              </a:buClr>
              <a:buNone/>
              <a:tabLst>
                <a:tab pos="100519" algn="l"/>
                <a:tab pos="249975" algn="l"/>
                <a:tab pos="862349" algn="l"/>
              </a:tabLst>
            </a:pPr>
            <a:r>
              <a:rPr lang="en-US"/>
              <a:t>Click to edit Master text styles</a:t>
            </a:r>
          </a:p>
        </p:txBody>
      </p:sp>
      <p:sp>
        <p:nvSpPr>
          <p:cNvPr id="121" name="Content Placeholder 52"/>
          <p:cNvSpPr>
            <a:spLocks noGrp="1"/>
          </p:cNvSpPr>
          <p:nvPr>
            <p:ph sz="quarter" idx="15"/>
          </p:nvPr>
        </p:nvSpPr>
        <p:spPr>
          <a:xfrm>
            <a:off x="7376039" y="3988171"/>
            <a:ext cx="3435351" cy="1653303"/>
          </a:xfrm>
        </p:spPr>
        <p:txBody>
          <a:bodyPr/>
          <a:lstStyle>
            <a:lvl1pPr marL="0" indent="0">
              <a:spcBef>
                <a:spcPts val="1485"/>
              </a:spcBef>
              <a:defRPr lang="en-US" sz="1251" b="1" kern="1200" dirty="0" smtClean="0">
                <a:solidFill>
                  <a:schemeClr val="bg1"/>
                </a:solidFill>
                <a:latin typeface="Arial" charset="0"/>
                <a:ea typeface="ＭＳ Ｐゴシック" charset="-128"/>
                <a:cs typeface="+mn-cs"/>
              </a:defRPr>
            </a:lvl1pPr>
            <a:lvl2pPr marL="0" indent="0">
              <a:buFontTx/>
              <a:buNone/>
              <a:defRPr lang="en-US" sz="1251" i="1" kern="1200" dirty="0" smtClean="0">
                <a:solidFill>
                  <a:schemeClr val="bg1"/>
                </a:solidFill>
                <a:latin typeface="Arial" charset="0"/>
                <a:ea typeface="ＭＳ Ｐゴシック" charset="-128"/>
                <a:cs typeface="+mn-cs"/>
              </a:defRPr>
            </a:lvl2pPr>
          </a:lstStyle>
          <a:p>
            <a:pPr lvl="0"/>
            <a:r>
              <a:rPr lang="en-US"/>
              <a:t>Click to edit Master text styles</a:t>
            </a:r>
          </a:p>
          <a:p>
            <a:pPr lvl="1"/>
            <a:r>
              <a:rPr lang="en-US"/>
              <a:t>Second level</a:t>
            </a:r>
          </a:p>
        </p:txBody>
      </p:sp>
      <p:sp>
        <p:nvSpPr>
          <p:cNvPr id="41" name="Rectangle 9"/>
          <p:cNvSpPr>
            <a:spLocks noGrp="1" noChangeArrowheads="1"/>
          </p:cNvSpPr>
          <p:nvPr>
            <p:ph type="title" hasCustomPrompt="1"/>
          </p:nvPr>
        </p:nvSpPr>
        <p:spPr bwMode="auto">
          <a:xfrm>
            <a:off x="912792" y="1769808"/>
            <a:ext cx="10407683" cy="5349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35852" tIns="0" rIns="135852" bIns="0" numCol="1" anchor="b" anchorCtr="0" compatLnSpc="1">
            <a:prstTxWarp prst="textNoShape">
              <a:avLst/>
            </a:prstTxWarp>
          </a:bodyPr>
          <a:lstStyle>
            <a:lvl1pPr>
              <a:defRPr sz="3800">
                <a:solidFill>
                  <a:schemeClr val="bg1"/>
                </a:solidFill>
              </a:defRPr>
            </a:lvl1pPr>
          </a:lstStyle>
          <a:p>
            <a:pPr lvl="0"/>
            <a:r>
              <a:rPr lang="en-US" altLang="en-US"/>
              <a:t>Click To Edit Master Title Style</a:t>
            </a:r>
          </a:p>
        </p:txBody>
      </p:sp>
      <p:sp>
        <p:nvSpPr>
          <p:cNvPr id="18" name="Text Placeholder 43"/>
          <p:cNvSpPr>
            <a:spLocks noGrp="1"/>
          </p:cNvSpPr>
          <p:nvPr>
            <p:ph type="body" sz="quarter" idx="16"/>
          </p:nvPr>
        </p:nvSpPr>
        <p:spPr>
          <a:xfrm>
            <a:off x="941304" y="3985581"/>
            <a:ext cx="3472545" cy="327631"/>
          </a:xfrm>
        </p:spPr>
        <p:txBody>
          <a:bodyPr/>
          <a:lstStyle>
            <a:lvl1pPr>
              <a:defRPr lang="en-US" sz="1251" b="0" kern="1200" smtClean="0">
                <a:solidFill>
                  <a:schemeClr val="bg1"/>
                </a:solidFill>
                <a:latin typeface="Arial"/>
                <a:ea typeface="ＭＳ Ｐゴシック"/>
                <a:cs typeface="ＭＳ Ｐゴシック"/>
              </a:defRPr>
            </a:lvl1pPr>
          </a:lstStyle>
          <a:p>
            <a:pPr lvl="0"/>
            <a:r>
              <a:rPr lang="en-US"/>
              <a:t>Click to edit Master text styles</a:t>
            </a:r>
          </a:p>
        </p:txBody>
      </p:sp>
      <p:sp>
        <p:nvSpPr>
          <p:cNvPr id="13" name="Rectangle 176">
            <a:extLst>
              <a:ext uri="{FF2B5EF4-FFF2-40B4-BE49-F238E27FC236}">
                <a16:creationId xmlns:a16="http://schemas.microsoft.com/office/drawing/2014/main" id="{E0CEA082-314F-4934-9A59-2FCE896C053B}"/>
              </a:ext>
            </a:extLst>
          </p:cNvPr>
          <p:cNvSpPr>
            <a:spLocks noGrp="1" noChangeArrowheads="1"/>
          </p:cNvSpPr>
          <p:nvPr>
            <p:ph type="ftr" sz="quarter" idx="10"/>
          </p:nvPr>
        </p:nvSpPr>
        <p:spPr>
          <a:xfrm>
            <a:off x="421228" y="6213319"/>
            <a:ext cx="8130851" cy="442040"/>
          </a:xfrm>
        </p:spPr>
        <p:txBody>
          <a:bodyPr anchor="b" anchorCtr="0"/>
          <a:lstStyle>
            <a:lvl1pPr algn="l" rtl="0" eaLnBrk="0" fontAlgn="base" hangingPunct="0">
              <a:lnSpc>
                <a:spcPct val="100000"/>
              </a:lnSpc>
              <a:spcBef>
                <a:spcPct val="0"/>
              </a:spcBef>
              <a:spcAft>
                <a:spcPct val="0"/>
              </a:spcAft>
              <a:defRPr lang="en-US" sz="917" b="1" kern="1200" dirty="0">
                <a:solidFill>
                  <a:schemeClr val="bg1"/>
                </a:solidFill>
                <a:latin typeface="Arial"/>
                <a:ea typeface="ＭＳ Ｐゴシック" pitchFamily="34" charset="-128"/>
                <a:cs typeface="+mn-cs"/>
              </a:defRPr>
            </a:lvl1pPr>
          </a:lstStyle>
          <a:p>
            <a:pPr>
              <a:defRPr/>
            </a:pPr>
            <a:r>
              <a:rPr lang="en-US"/>
              <a:t>For investment professional use only.</a:t>
            </a:r>
            <a:endParaRPr lang="en-US" sz="1000" b="0"/>
          </a:p>
        </p:txBody>
      </p:sp>
      <p:pic>
        <p:nvPicPr>
          <p:cNvPr id="16" name="Picture 15">
            <a:extLst>
              <a:ext uri="{FF2B5EF4-FFF2-40B4-BE49-F238E27FC236}">
                <a16:creationId xmlns:a16="http://schemas.microsoft.com/office/drawing/2014/main" id="{D13311C0-553F-444A-A4AD-DA8E77AAA520}"/>
              </a:ext>
            </a:extLst>
          </p:cNvPr>
          <p:cNvPicPr>
            <a:picLocks noChangeAspect="1"/>
          </p:cNvPicPr>
          <p:nvPr userDrawn="1"/>
        </p:nvPicPr>
        <p:blipFill>
          <a:blip r:embed="rId4"/>
          <a:stretch>
            <a:fillRect/>
          </a:stretch>
        </p:blipFill>
        <p:spPr>
          <a:xfrm>
            <a:off x="10223209" y="6299067"/>
            <a:ext cx="1524000" cy="335008"/>
          </a:xfrm>
          <a:prstGeom prst="rect">
            <a:avLst/>
          </a:prstGeom>
        </p:spPr>
      </p:pic>
      <p:pic>
        <p:nvPicPr>
          <p:cNvPr id="17" name="Picture 16">
            <a:extLst>
              <a:ext uri="{FF2B5EF4-FFF2-40B4-BE49-F238E27FC236}">
                <a16:creationId xmlns:a16="http://schemas.microsoft.com/office/drawing/2014/main" id="{5EA4581E-2004-45FB-9F9D-BB991F56AB04}"/>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140777" y="740779"/>
            <a:ext cx="1761455" cy="108397"/>
          </a:xfrm>
          <a:prstGeom prst="rect">
            <a:avLst/>
          </a:prstGeom>
        </p:spPr>
      </p:pic>
    </p:spTree>
    <p:custDataLst>
      <p:tags r:id="rId1"/>
    </p:custDataLst>
    <p:extLst>
      <p:ext uri="{BB962C8B-B14F-4D97-AF65-F5344CB8AC3E}">
        <p14:creationId xmlns:p14="http://schemas.microsoft.com/office/powerpoint/2010/main" val="1677698797"/>
      </p:ext>
    </p:extLst>
  </p:cSld>
  <p:clrMapOvr>
    <a:masterClrMapping/>
  </p:clrMapOvr>
  <p:extLst>
    <p:ext uri="{DCECCB84-F9BA-43D5-87BE-67443E8EF086}">
      <p15:sldGuideLst xmlns:p15="http://schemas.microsoft.com/office/powerpoint/2012/main">
        <p15:guide id="1" orient="horz" pos="2160">
          <p15:clr>
            <a:srgbClr val="FBAE40"/>
          </p15:clr>
        </p15:guide>
        <p15:guide id="2" pos="704">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22821" y="228600"/>
            <a:ext cx="10898323" cy="838200"/>
          </a:xfrm>
        </p:spPr>
        <p:txBody>
          <a:bodyPr/>
          <a:lstStyle>
            <a:lvl1pPr>
              <a:defRPr sz="3000"/>
            </a:lvl1pPr>
          </a:lstStyle>
          <a:p>
            <a:r>
              <a:rPr lang="en-US"/>
              <a:t>Click to edit Master title style</a:t>
            </a:r>
          </a:p>
        </p:txBody>
      </p:sp>
      <p:sp>
        <p:nvSpPr>
          <p:cNvPr id="3" name="Content Placeholder 2"/>
          <p:cNvSpPr>
            <a:spLocks noGrp="1"/>
          </p:cNvSpPr>
          <p:nvPr>
            <p:ph sz="half" idx="1"/>
          </p:nvPr>
        </p:nvSpPr>
        <p:spPr>
          <a:xfrm>
            <a:off x="422821" y="1339851"/>
            <a:ext cx="5171016" cy="4878388"/>
          </a:xfrm>
        </p:spPr>
        <p:txBody>
          <a:bodyPr lIns="135852"/>
          <a:lstStyle>
            <a:lvl1pPr>
              <a:spcBef>
                <a:spcPts val="743"/>
              </a:spcBef>
              <a:defRPr sz="1600">
                <a:solidFill>
                  <a:srgbClr val="7A9B3D"/>
                </a:solidFill>
              </a:defRPr>
            </a:lvl1pPr>
            <a:lvl2pPr marL="141510" indent="-141510">
              <a:spcBef>
                <a:spcPts val="743"/>
              </a:spcBef>
              <a:buClr>
                <a:srgbClr val="7A9B3D"/>
              </a:buClr>
              <a:defRPr sz="1400">
                <a:solidFill>
                  <a:srgbClr val="000000"/>
                </a:solidFill>
              </a:defRPr>
            </a:lvl2pPr>
            <a:lvl3pPr marL="283018" indent="-141510">
              <a:spcBef>
                <a:spcPts val="743"/>
              </a:spcBef>
              <a:buClr>
                <a:srgbClr val="768692"/>
              </a:buClr>
              <a:defRPr sz="1200">
                <a:solidFill>
                  <a:srgbClr val="000000"/>
                </a:solidFill>
              </a:defRPr>
            </a:lvl3pPr>
            <a:lvl4pPr marL="424528" indent="-141510">
              <a:spcBef>
                <a:spcPts val="743"/>
              </a:spcBef>
              <a:buClr>
                <a:srgbClr val="000000"/>
              </a:buClr>
              <a:defRPr sz="1200">
                <a:solidFill>
                  <a:srgbClr val="000000"/>
                </a:solidFill>
              </a:defRPr>
            </a:lvl4pPr>
            <a:lvl5pPr>
              <a:defRPr sz="1333"/>
            </a:lvl5pPr>
            <a:lvl6pPr>
              <a:defRPr sz="2251"/>
            </a:lvl6pPr>
            <a:lvl7pPr>
              <a:defRPr sz="2251"/>
            </a:lvl7pPr>
            <a:lvl8pPr>
              <a:defRPr sz="2251"/>
            </a:lvl8pPr>
            <a:lvl9pPr>
              <a:defRPr sz="2251"/>
            </a:lvl9pPr>
          </a:lstStyle>
          <a:p>
            <a:pPr lvl="0"/>
            <a:r>
              <a:rPr lang="en-US"/>
              <a:t>Click to edit Master text styles</a:t>
            </a:r>
          </a:p>
          <a:p>
            <a:pPr lvl="1"/>
            <a:r>
              <a:rPr lang="en-US"/>
              <a:t>Second level</a:t>
            </a:r>
          </a:p>
          <a:p>
            <a:pPr lvl="2"/>
            <a:r>
              <a:rPr lang="en-US"/>
              <a:t>Third level</a:t>
            </a:r>
          </a:p>
          <a:p>
            <a:pPr lvl="3"/>
            <a:r>
              <a:rPr lang="en-US"/>
              <a:t>Fourth level</a:t>
            </a:r>
          </a:p>
        </p:txBody>
      </p:sp>
      <p:sp>
        <p:nvSpPr>
          <p:cNvPr id="9" name="Content Placeholder 2"/>
          <p:cNvSpPr>
            <a:spLocks noGrp="1"/>
          </p:cNvSpPr>
          <p:nvPr>
            <p:ph sz="half" idx="13"/>
          </p:nvPr>
        </p:nvSpPr>
        <p:spPr>
          <a:xfrm>
            <a:off x="6148601" y="1339851"/>
            <a:ext cx="5171016" cy="4878388"/>
          </a:xfrm>
        </p:spPr>
        <p:txBody>
          <a:bodyPr lIns="135852"/>
          <a:lstStyle>
            <a:lvl1pPr>
              <a:spcBef>
                <a:spcPts val="743"/>
              </a:spcBef>
              <a:defRPr sz="1600">
                <a:solidFill>
                  <a:srgbClr val="7A9B3D"/>
                </a:solidFill>
              </a:defRPr>
            </a:lvl1pPr>
            <a:lvl2pPr marL="141510" indent="-141510">
              <a:spcBef>
                <a:spcPts val="743"/>
              </a:spcBef>
              <a:buClr>
                <a:srgbClr val="7A9B3D"/>
              </a:buClr>
              <a:defRPr sz="1400">
                <a:solidFill>
                  <a:srgbClr val="000000"/>
                </a:solidFill>
              </a:defRPr>
            </a:lvl2pPr>
            <a:lvl3pPr marL="283018" indent="-141510">
              <a:spcBef>
                <a:spcPts val="743"/>
              </a:spcBef>
              <a:buClr>
                <a:srgbClr val="768692"/>
              </a:buClr>
              <a:defRPr sz="1200">
                <a:solidFill>
                  <a:srgbClr val="000000"/>
                </a:solidFill>
              </a:defRPr>
            </a:lvl3pPr>
            <a:lvl4pPr marL="424528" indent="-141510">
              <a:spcBef>
                <a:spcPts val="743"/>
              </a:spcBef>
              <a:buClr>
                <a:srgbClr val="000000"/>
              </a:buClr>
              <a:defRPr sz="1200">
                <a:solidFill>
                  <a:srgbClr val="000000"/>
                </a:solidFill>
              </a:defRPr>
            </a:lvl4pPr>
            <a:lvl5pPr>
              <a:defRPr sz="1333"/>
            </a:lvl5pPr>
            <a:lvl6pPr>
              <a:defRPr sz="2251"/>
            </a:lvl6pPr>
            <a:lvl7pPr>
              <a:defRPr sz="2251"/>
            </a:lvl7pPr>
            <a:lvl8pPr>
              <a:defRPr sz="2251"/>
            </a:lvl8pPr>
            <a:lvl9pPr>
              <a:defRPr sz="2251"/>
            </a:lvl9pPr>
          </a:lstStyle>
          <a:p>
            <a:pPr lvl="0"/>
            <a:r>
              <a:rPr lang="en-US"/>
              <a:t>Click to edit Master text styles</a:t>
            </a:r>
          </a:p>
          <a:p>
            <a:pPr lvl="1"/>
            <a:r>
              <a:rPr lang="en-US"/>
              <a:t>Second level</a:t>
            </a:r>
          </a:p>
          <a:p>
            <a:pPr lvl="2"/>
            <a:r>
              <a:rPr lang="en-US"/>
              <a:t>Third level</a:t>
            </a:r>
          </a:p>
          <a:p>
            <a:pPr lvl="3"/>
            <a:r>
              <a:rPr lang="en-US"/>
              <a:t>Fourth level</a:t>
            </a:r>
          </a:p>
        </p:txBody>
      </p:sp>
      <p:sp>
        <p:nvSpPr>
          <p:cNvPr id="40" name="Slide Number Placeholder 3">
            <a:extLst>
              <a:ext uri="{FF2B5EF4-FFF2-40B4-BE49-F238E27FC236}">
                <a16:creationId xmlns:a16="http://schemas.microsoft.com/office/drawing/2014/main" id="{7F119E0B-F9CB-4CD1-8F7B-EAB7E998C1A8}"/>
              </a:ext>
            </a:extLst>
          </p:cNvPr>
          <p:cNvSpPr>
            <a:spLocks noGrp="1"/>
          </p:cNvSpPr>
          <p:nvPr>
            <p:ph type="sldNum" sz="quarter" idx="14"/>
          </p:nvPr>
        </p:nvSpPr>
        <p:spPr>
          <a:xfrm>
            <a:off x="0" y="6382513"/>
            <a:ext cx="437173" cy="268288"/>
          </a:xfrm>
        </p:spPr>
        <p:txBody>
          <a:bodyPr/>
          <a:lstStyle>
            <a:lvl1pPr>
              <a:defRPr>
                <a:solidFill>
                  <a:srgbClr val="000000"/>
                </a:solidFill>
              </a:defRPr>
            </a:lvl1pPr>
          </a:lstStyle>
          <a:p>
            <a:pPr>
              <a:defRPr/>
            </a:pPr>
            <a:fld id="{E6474CC2-1230-4213-AD1A-4B2FEEABA7A1}" type="slidenum">
              <a:rPr lang="en-US" smtClean="0"/>
              <a:pPr>
                <a:defRPr/>
              </a:pPr>
              <a:t>‹#›</a:t>
            </a:fld>
            <a:endParaRPr lang="en-US"/>
          </a:p>
        </p:txBody>
      </p:sp>
      <p:sp>
        <p:nvSpPr>
          <p:cNvPr id="41" name="Footer Placeholder 4">
            <a:extLst>
              <a:ext uri="{FF2B5EF4-FFF2-40B4-BE49-F238E27FC236}">
                <a16:creationId xmlns:a16="http://schemas.microsoft.com/office/drawing/2014/main" id="{B4F12CE0-B528-409A-9862-DE5DD2E87C78}"/>
              </a:ext>
            </a:extLst>
          </p:cNvPr>
          <p:cNvSpPr>
            <a:spLocks noGrp="1"/>
          </p:cNvSpPr>
          <p:nvPr>
            <p:ph type="ftr" sz="quarter" idx="15"/>
          </p:nvPr>
        </p:nvSpPr>
        <p:spPr>
          <a:xfrm>
            <a:off x="426722" y="6483292"/>
            <a:ext cx="5245100" cy="172485"/>
          </a:xfrm>
        </p:spPr>
        <p:txBody>
          <a:bodyPr/>
          <a:lstStyle>
            <a:lvl1pPr algn="r">
              <a:defRPr smtClean="0">
                <a:solidFill>
                  <a:srgbClr val="000000"/>
                </a:solidFill>
              </a:defRPr>
            </a:lvl1pPr>
          </a:lstStyle>
          <a:p>
            <a:pPr algn="l">
              <a:defRPr/>
            </a:pPr>
            <a:r>
              <a:rPr lang="en-US"/>
              <a:t>For investment professional use only.</a:t>
            </a:r>
          </a:p>
        </p:txBody>
      </p:sp>
      <p:sp>
        <p:nvSpPr>
          <p:cNvPr id="42" name="Rectangle 155">
            <a:extLst>
              <a:ext uri="{FF2B5EF4-FFF2-40B4-BE49-F238E27FC236}">
                <a16:creationId xmlns:a16="http://schemas.microsoft.com/office/drawing/2014/main" id="{B1CE87E1-09C6-48B6-A127-7C67EE16EEBE}"/>
              </a:ext>
            </a:extLst>
          </p:cNvPr>
          <p:cNvSpPr>
            <a:spLocks noGrp="1" noChangeArrowheads="1"/>
          </p:cNvSpPr>
          <p:nvPr>
            <p:ph type="dt" sz="half" idx="16"/>
          </p:nvPr>
        </p:nvSpPr>
        <p:spPr>
          <a:xfrm>
            <a:off x="426722" y="6655657"/>
            <a:ext cx="2645277" cy="120649"/>
          </a:xfrm>
        </p:spPr>
        <p:txBody>
          <a:bodyPr/>
          <a:lstStyle>
            <a:lvl1pPr algn="l">
              <a:defRPr sz="833" smtClean="0">
                <a:solidFill>
                  <a:srgbClr val="000000"/>
                </a:solidFill>
              </a:defRPr>
            </a:lvl1pPr>
          </a:lstStyle>
          <a:p>
            <a:pPr>
              <a:defRPr/>
            </a:pPr>
            <a:r>
              <a:rPr lang="en-US"/>
              <a:t>977497.15.2</a:t>
            </a:r>
          </a:p>
        </p:txBody>
      </p:sp>
      <p:grpSp>
        <p:nvGrpSpPr>
          <p:cNvPr id="35" name="Group 34">
            <a:extLst>
              <a:ext uri="{FF2B5EF4-FFF2-40B4-BE49-F238E27FC236}">
                <a16:creationId xmlns:a16="http://schemas.microsoft.com/office/drawing/2014/main" id="{E69A40C0-EBB3-4928-8A37-F3080BEABBD1}"/>
              </a:ext>
            </a:extLst>
          </p:cNvPr>
          <p:cNvGrpSpPr/>
          <p:nvPr userDrawn="1"/>
        </p:nvGrpSpPr>
        <p:grpSpPr>
          <a:xfrm>
            <a:off x="10215053" y="6295153"/>
            <a:ext cx="1527048" cy="338328"/>
            <a:chOff x="6923088" y="4475163"/>
            <a:chExt cx="1873251" cy="403225"/>
          </a:xfrm>
        </p:grpSpPr>
        <p:sp>
          <p:nvSpPr>
            <p:cNvPr id="36" name="AutoShape 4">
              <a:extLst>
                <a:ext uri="{FF2B5EF4-FFF2-40B4-BE49-F238E27FC236}">
                  <a16:creationId xmlns:a16="http://schemas.microsoft.com/office/drawing/2014/main" id="{1F0A2C42-11EF-4A14-B581-8C23379A4656}"/>
                </a:ext>
              </a:extLst>
            </p:cNvPr>
            <p:cNvSpPr>
              <a:spLocks noChangeAspect="1" noChangeArrowheads="1" noTextEdit="1"/>
            </p:cNvSpPr>
            <p:nvPr userDrawn="1"/>
          </p:nvSpPr>
          <p:spPr bwMode="auto">
            <a:xfrm>
              <a:off x="6923088" y="4475163"/>
              <a:ext cx="1873250" cy="40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7" name="Freeform 6">
              <a:extLst>
                <a:ext uri="{FF2B5EF4-FFF2-40B4-BE49-F238E27FC236}">
                  <a16:creationId xmlns:a16="http://schemas.microsoft.com/office/drawing/2014/main" id="{542C7A61-C681-49C4-860F-5D1F0E454B4A}"/>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8" name="Freeform 7">
              <a:extLst>
                <a:ext uri="{FF2B5EF4-FFF2-40B4-BE49-F238E27FC236}">
                  <a16:creationId xmlns:a16="http://schemas.microsoft.com/office/drawing/2014/main" id="{8470EC3B-84EC-47DC-AEED-2BABE8291BF7}"/>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9" name="Freeform 83">
              <a:extLst>
                <a:ext uri="{FF2B5EF4-FFF2-40B4-BE49-F238E27FC236}">
                  <a16:creationId xmlns:a16="http://schemas.microsoft.com/office/drawing/2014/main" id="{1C06E9FB-DAFC-46E5-8196-94EAE3D58FB8}"/>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3" name="Freeform 84">
              <a:extLst>
                <a:ext uri="{FF2B5EF4-FFF2-40B4-BE49-F238E27FC236}">
                  <a16:creationId xmlns:a16="http://schemas.microsoft.com/office/drawing/2014/main" id="{174B5C38-470D-4D29-992D-35137BBDBAF1}"/>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4" name="Freeform 85">
              <a:extLst>
                <a:ext uri="{FF2B5EF4-FFF2-40B4-BE49-F238E27FC236}">
                  <a16:creationId xmlns:a16="http://schemas.microsoft.com/office/drawing/2014/main" id="{A9B388DD-4D16-4B75-A6FB-BD5F9A45141C}"/>
                </a:ext>
              </a:extLst>
            </p:cNvPr>
            <p:cNvSpPr>
              <a:spLocks/>
            </p:cNvSpPr>
            <p:nvPr userDrawn="1"/>
          </p:nvSpPr>
          <p:spPr bwMode="auto">
            <a:xfrm>
              <a:off x="7337426" y="4533901"/>
              <a:ext cx="265113" cy="266700"/>
            </a:xfrm>
            <a:custGeom>
              <a:avLst/>
              <a:gdLst>
                <a:gd name="T0" fmla="*/ 59 w 167"/>
                <a:gd name="T1" fmla="*/ 168 h 168"/>
                <a:gd name="T2" fmla="*/ 0 w 167"/>
                <a:gd name="T3" fmla="*/ 168 h 168"/>
                <a:gd name="T4" fmla="*/ 47 w 167"/>
                <a:gd name="T5" fmla="*/ 0 h 168"/>
                <a:gd name="T6" fmla="*/ 167 w 167"/>
                <a:gd name="T7" fmla="*/ 0 h 168"/>
                <a:gd name="T8" fmla="*/ 156 w 167"/>
                <a:gd name="T9" fmla="*/ 40 h 168"/>
                <a:gd name="T10" fmla="*/ 94 w 167"/>
                <a:gd name="T11" fmla="*/ 40 h 168"/>
                <a:gd name="T12" fmla="*/ 87 w 167"/>
                <a:gd name="T13" fmla="*/ 68 h 168"/>
                <a:gd name="T14" fmla="*/ 148 w 167"/>
                <a:gd name="T15" fmla="*/ 68 h 168"/>
                <a:gd name="T16" fmla="*/ 137 w 167"/>
                <a:gd name="T17" fmla="*/ 106 h 168"/>
                <a:gd name="T18" fmla="*/ 76 w 167"/>
                <a:gd name="T19" fmla="*/ 106 h 168"/>
                <a:gd name="T20" fmla="*/ 59 w 167"/>
                <a:gd name="T21"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7" h="168">
                  <a:moveTo>
                    <a:pt x="59" y="168"/>
                  </a:moveTo>
                  <a:lnTo>
                    <a:pt x="0" y="168"/>
                  </a:lnTo>
                  <a:lnTo>
                    <a:pt x="47" y="0"/>
                  </a:lnTo>
                  <a:lnTo>
                    <a:pt x="167" y="0"/>
                  </a:lnTo>
                  <a:lnTo>
                    <a:pt x="156" y="40"/>
                  </a:lnTo>
                  <a:lnTo>
                    <a:pt x="94" y="40"/>
                  </a:lnTo>
                  <a:lnTo>
                    <a:pt x="87" y="68"/>
                  </a:lnTo>
                  <a:lnTo>
                    <a:pt x="148" y="68"/>
                  </a:lnTo>
                  <a:lnTo>
                    <a:pt x="137" y="106"/>
                  </a:lnTo>
                  <a:lnTo>
                    <a:pt x="76" y="106"/>
                  </a:lnTo>
                  <a:lnTo>
                    <a:pt x="59"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5" name="Freeform 86">
              <a:extLst>
                <a:ext uri="{FF2B5EF4-FFF2-40B4-BE49-F238E27FC236}">
                  <a16:creationId xmlns:a16="http://schemas.microsoft.com/office/drawing/2014/main" id="{1D7EA3AC-C7C3-4798-BBC9-128F3F8FA469}"/>
                </a:ext>
              </a:extLst>
            </p:cNvPr>
            <p:cNvSpPr>
              <a:spLocks noEditPoints="1"/>
            </p:cNvSpPr>
            <p:nvPr userDrawn="1"/>
          </p:nvSpPr>
          <p:spPr bwMode="auto">
            <a:xfrm>
              <a:off x="7553326" y="4533901"/>
              <a:ext cx="166688" cy="266700"/>
            </a:xfrm>
            <a:custGeom>
              <a:avLst/>
              <a:gdLst>
                <a:gd name="T0" fmla="*/ 58 w 105"/>
                <a:gd name="T1" fmla="*/ 168 h 168"/>
                <a:gd name="T2" fmla="*/ 0 w 105"/>
                <a:gd name="T3" fmla="*/ 168 h 168"/>
                <a:gd name="T4" fmla="*/ 34 w 105"/>
                <a:gd name="T5" fmla="*/ 46 h 168"/>
                <a:gd name="T6" fmla="*/ 93 w 105"/>
                <a:gd name="T7" fmla="*/ 46 h 168"/>
                <a:gd name="T8" fmla="*/ 58 w 105"/>
                <a:gd name="T9" fmla="*/ 168 h 168"/>
                <a:gd name="T10" fmla="*/ 95 w 105"/>
                <a:gd name="T11" fmla="*/ 34 h 168"/>
                <a:gd name="T12" fmla="*/ 38 w 105"/>
                <a:gd name="T13" fmla="*/ 34 h 168"/>
                <a:gd name="T14" fmla="*/ 47 w 105"/>
                <a:gd name="T15" fmla="*/ 0 h 168"/>
                <a:gd name="T16" fmla="*/ 105 w 105"/>
                <a:gd name="T17" fmla="*/ 0 h 168"/>
                <a:gd name="T18" fmla="*/ 95 w 105"/>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5" h="168">
                  <a:moveTo>
                    <a:pt x="58" y="168"/>
                  </a:moveTo>
                  <a:lnTo>
                    <a:pt x="0" y="168"/>
                  </a:lnTo>
                  <a:lnTo>
                    <a:pt x="34" y="46"/>
                  </a:lnTo>
                  <a:lnTo>
                    <a:pt x="93" y="46"/>
                  </a:lnTo>
                  <a:lnTo>
                    <a:pt x="58" y="168"/>
                  </a:lnTo>
                  <a:close/>
                  <a:moveTo>
                    <a:pt x="95" y="34"/>
                  </a:moveTo>
                  <a:lnTo>
                    <a:pt x="38" y="34"/>
                  </a:lnTo>
                  <a:lnTo>
                    <a:pt x="47" y="0"/>
                  </a:lnTo>
                  <a:lnTo>
                    <a:pt x="105"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6" name="Freeform 87">
              <a:extLst>
                <a:ext uri="{FF2B5EF4-FFF2-40B4-BE49-F238E27FC236}">
                  <a16:creationId xmlns:a16="http://schemas.microsoft.com/office/drawing/2014/main" id="{4B34FACB-F12F-456A-B762-15FB05EC88A1}"/>
                </a:ext>
              </a:extLst>
            </p:cNvPr>
            <p:cNvSpPr>
              <a:spLocks noEditPoints="1"/>
            </p:cNvSpPr>
            <p:nvPr userDrawn="1"/>
          </p:nvSpPr>
          <p:spPr bwMode="auto">
            <a:xfrm>
              <a:off x="7685088" y="4533901"/>
              <a:ext cx="273050" cy="269875"/>
            </a:xfrm>
            <a:custGeom>
              <a:avLst/>
              <a:gdLst>
                <a:gd name="T0" fmla="*/ 125 w 172"/>
                <a:gd name="T1" fmla="*/ 168 h 170"/>
                <a:gd name="T2" fmla="*/ 68 w 172"/>
                <a:gd name="T3" fmla="*/ 168 h 170"/>
                <a:gd name="T4" fmla="*/ 72 w 172"/>
                <a:gd name="T5" fmla="*/ 154 h 170"/>
                <a:gd name="T6" fmla="*/ 72 w 172"/>
                <a:gd name="T7" fmla="*/ 154 h 170"/>
                <a:gd name="T8" fmla="*/ 64 w 172"/>
                <a:gd name="T9" fmla="*/ 161 h 170"/>
                <a:gd name="T10" fmla="*/ 54 w 172"/>
                <a:gd name="T11" fmla="*/ 165 h 170"/>
                <a:gd name="T12" fmla="*/ 44 w 172"/>
                <a:gd name="T13" fmla="*/ 169 h 170"/>
                <a:gd name="T14" fmla="*/ 31 w 172"/>
                <a:gd name="T15" fmla="*/ 170 h 170"/>
                <a:gd name="T16" fmla="*/ 31 w 172"/>
                <a:gd name="T17" fmla="*/ 170 h 170"/>
                <a:gd name="T18" fmla="*/ 24 w 172"/>
                <a:gd name="T19" fmla="*/ 170 h 170"/>
                <a:gd name="T20" fmla="*/ 18 w 172"/>
                <a:gd name="T21" fmla="*/ 169 h 170"/>
                <a:gd name="T22" fmla="*/ 12 w 172"/>
                <a:gd name="T23" fmla="*/ 167 h 170"/>
                <a:gd name="T24" fmla="*/ 9 w 172"/>
                <a:gd name="T25" fmla="*/ 163 h 170"/>
                <a:gd name="T26" fmla="*/ 5 w 172"/>
                <a:gd name="T27" fmla="*/ 160 h 170"/>
                <a:gd name="T28" fmla="*/ 2 w 172"/>
                <a:gd name="T29" fmla="*/ 155 h 170"/>
                <a:gd name="T30" fmla="*/ 0 w 172"/>
                <a:gd name="T31" fmla="*/ 149 h 170"/>
                <a:gd name="T32" fmla="*/ 0 w 172"/>
                <a:gd name="T33" fmla="*/ 142 h 170"/>
                <a:gd name="T34" fmla="*/ 0 w 172"/>
                <a:gd name="T35" fmla="*/ 142 h 170"/>
                <a:gd name="T36" fmla="*/ 2 w 172"/>
                <a:gd name="T37" fmla="*/ 126 h 170"/>
                <a:gd name="T38" fmla="*/ 5 w 172"/>
                <a:gd name="T39" fmla="*/ 106 h 170"/>
                <a:gd name="T40" fmla="*/ 12 w 172"/>
                <a:gd name="T41" fmla="*/ 86 h 170"/>
                <a:gd name="T42" fmla="*/ 20 w 172"/>
                <a:gd name="T43" fmla="*/ 68 h 170"/>
                <a:gd name="T44" fmla="*/ 20 w 172"/>
                <a:gd name="T45" fmla="*/ 68 h 170"/>
                <a:gd name="T46" fmla="*/ 24 w 172"/>
                <a:gd name="T47" fmla="*/ 62 h 170"/>
                <a:gd name="T48" fmla="*/ 29 w 172"/>
                <a:gd name="T49" fmla="*/ 58 h 170"/>
                <a:gd name="T50" fmla="*/ 33 w 172"/>
                <a:gd name="T51" fmla="*/ 53 h 170"/>
                <a:gd name="T52" fmla="*/ 39 w 172"/>
                <a:gd name="T53" fmla="*/ 50 h 170"/>
                <a:gd name="T54" fmla="*/ 45 w 172"/>
                <a:gd name="T55" fmla="*/ 47 h 170"/>
                <a:gd name="T56" fmla="*/ 51 w 172"/>
                <a:gd name="T57" fmla="*/ 45 h 170"/>
                <a:gd name="T58" fmla="*/ 58 w 172"/>
                <a:gd name="T59" fmla="*/ 44 h 170"/>
                <a:gd name="T60" fmla="*/ 65 w 172"/>
                <a:gd name="T61" fmla="*/ 44 h 170"/>
                <a:gd name="T62" fmla="*/ 65 w 172"/>
                <a:gd name="T63" fmla="*/ 44 h 170"/>
                <a:gd name="T64" fmla="*/ 77 w 172"/>
                <a:gd name="T65" fmla="*/ 45 h 170"/>
                <a:gd name="T66" fmla="*/ 86 w 172"/>
                <a:gd name="T67" fmla="*/ 48 h 170"/>
                <a:gd name="T68" fmla="*/ 93 w 172"/>
                <a:gd name="T69" fmla="*/ 53 h 170"/>
                <a:gd name="T70" fmla="*/ 98 w 172"/>
                <a:gd name="T71" fmla="*/ 60 h 170"/>
                <a:gd name="T72" fmla="*/ 114 w 172"/>
                <a:gd name="T73" fmla="*/ 0 h 170"/>
                <a:gd name="T74" fmla="*/ 172 w 172"/>
                <a:gd name="T75" fmla="*/ 0 h 170"/>
                <a:gd name="T76" fmla="*/ 125 w 172"/>
                <a:gd name="T77" fmla="*/ 168 h 170"/>
                <a:gd name="T78" fmla="*/ 81 w 172"/>
                <a:gd name="T79" fmla="*/ 82 h 170"/>
                <a:gd name="T80" fmla="*/ 81 w 172"/>
                <a:gd name="T81" fmla="*/ 82 h 170"/>
                <a:gd name="T82" fmla="*/ 78 w 172"/>
                <a:gd name="T83" fmla="*/ 82 h 170"/>
                <a:gd name="T84" fmla="*/ 74 w 172"/>
                <a:gd name="T85" fmla="*/ 84 h 170"/>
                <a:gd name="T86" fmla="*/ 71 w 172"/>
                <a:gd name="T87" fmla="*/ 86 h 170"/>
                <a:gd name="T88" fmla="*/ 68 w 172"/>
                <a:gd name="T89" fmla="*/ 91 h 170"/>
                <a:gd name="T90" fmla="*/ 68 w 172"/>
                <a:gd name="T91" fmla="*/ 91 h 170"/>
                <a:gd name="T92" fmla="*/ 63 w 172"/>
                <a:gd name="T93" fmla="*/ 106 h 170"/>
                <a:gd name="T94" fmla="*/ 61 w 172"/>
                <a:gd name="T95" fmla="*/ 114 h 170"/>
                <a:gd name="T96" fmla="*/ 60 w 172"/>
                <a:gd name="T97" fmla="*/ 121 h 170"/>
                <a:gd name="T98" fmla="*/ 60 w 172"/>
                <a:gd name="T99" fmla="*/ 121 h 170"/>
                <a:gd name="T100" fmla="*/ 61 w 172"/>
                <a:gd name="T101" fmla="*/ 125 h 170"/>
                <a:gd name="T102" fmla="*/ 63 w 172"/>
                <a:gd name="T103" fmla="*/ 127 h 170"/>
                <a:gd name="T104" fmla="*/ 65 w 172"/>
                <a:gd name="T105" fmla="*/ 129 h 170"/>
                <a:gd name="T106" fmla="*/ 70 w 172"/>
                <a:gd name="T107" fmla="*/ 130 h 170"/>
                <a:gd name="T108" fmla="*/ 70 w 172"/>
                <a:gd name="T109" fmla="*/ 130 h 170"/>
                <a:gd name="T110" fmla="*/ 74 w 172"/>
                <a:gd name="T111" fmla="*/ 129 h 170"/>
                <a:gd name="T112" fmla="*/ 79 w 172"/>
                <a:gd name="T113" fmla="*/ 127 h 170"/>
                <a:gd name="T114" fmla="*/ 91 w 172"/>
                <a:gd name="T115" fmla="*/ 87 h 170"/>
                <a:gd name="T116" fmla="*/ 91 w 172"/>
                <a:gd name="T117" fmla="*/ 87 h 170"/>
                <a:gd name="T118" fmla="*/ 87 w 172"/>
                <a:gd name="T119" fmla="*/ 84 h 170"/>
                <a:gd name="T120" fmla="*/ 81 w 172"/>
                <a:gd name="T121" fmla="*/ 82 h 170"/>
                <a:gd name="T122" fmla="*/ 81 w 172"/>
                <a:gd name="T123" fmla="*/ 82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2" h="170">
                  <a:moveTo>
                    <a:pt x="125" y="168"/>
                  </a:moveTo>
                  <a:lnTo>
                    <a:pt x="68" y="168"/>
                  </a:lnTo>
                  <a:lnTo>
                    <a:pt x="72" y="154"/>
                  </a:lnTo>
                  <a:lnTo>
                    <a:pt x="72" y="154"/>
                  </a:lnTo>
                  <a:lnTo>
                    <a:pt x="64" y="161"/>
                  </a:lnTo>
                  <a:lnTo>
                    <a:pt x="54" y="165"/>
                  </a:lnTo>
                  <a:lnTo>
                    <a:pt x="44" y="169"/>
                  </a:lnTo>
                  <a:lnTo>
                    <a:pt x="31" y="170"/>
                  </a:lnTo>
                  <a:lnTo>
                    <a:pt x="31" y="170"/>
                  </a:lnTo>
                  <a:lnTo>
                    <a:pt x="24" y="170"/>
                  </a:lnTo>
                  <a:lnTo>
                    <a:pt x="18" y="169"/>
                  </a:lnTo>
                  <a:lnTo>
                    <a:pt x="12" y="167"/>
                  </a:lnTo>
                  <a:lnTo>
                    <a:pt x="9" y="163"/>
                  </a:lnTo>
                  <a:lnTo>
                    <a:pt x="5" y="160"/>
                  </a:lnTo>
                  <a:lnTo>
                    <a:pt x="2" y="155"/>
                  </a:lnTo>
                  <a:lnTo>
                    <a:pt x="0" y="149"/>
                  </a:lnTo>
                  <a:lnTo>
                    <a:pt x="0" y="142"/>
                  </a:lnTo>
                  <a:lnTo>
                    <a:pt x="0" y="142"/>
                  </a:lnTo>
                  <a:lnTo>
                    <a:pt x="2" y="126"/>
                  </a:lnTo>
                  <a:lnTo>
                    <a:pt x="5" y="106"/>
                  </a:lnTo>
                  <a:lnTo>
                    <a:pt x="12" y="86"/>
                  </a:lnTo>
                  <a:lnTo>
                    <a:pt x="20" y="68"/>
                  </a:lnTo>
                  <a:lnTo>
                    <a:pt x="20" y="68"/>
                  </a:lnTo>
                  <a:lnTo>
                    <a:pt x="24" y="62"/>
                  </a:lnTo>
                  <a:lnTo>
                    <a:pt x="29" y="58"/>
                  </a:lnTo>
                  <a:lnTo>
                    <a:pt x="33" y="53"/>
                  </a:lnTo>
                  <a:lnTo>
                    <a:pt x="39" y="50"/>
                  </a:lnTo>
                  <a:lnTo>
                    <a:pt x="45" y="47"/>
                  </a:lnTo>
                  <a:lnTo>
                    <a:pt x="51" y="45"/>
                  </a:lnTo>
                  <a:lnTo>
                    <a:pt x="58" y="44"/>
                  </a:lnTo>
                  <a:lnTo>
                    <a:pt x="65" y="44"/>
                  </a:lnTo>
                  <a:lnTo>
                    <a:pt x="65" y="44"/>
                  </a:lnTo>
                  <a:lnTo>
                    <a:pt x="77" y="45"/>
                  </a:lnTo>
                  <a:lnTo>
                    <a:pt x="86" y="48"/>
                  </a:lnTo>
                  <a:lnTo>
                    <a:pt x="93" y="53"/>
                  </a:lnTo>
                  <a:lnTo>
                    <a:pt x="98" y="60"/>
                  </a:lnTo>
                  <a:lnTo>
                    <a:pt x="114" y="0"/>
                  </a:lnTo>
                  <a:lnTo>
                    <a:pt x="172" y="0"/>
                  </a:lnTo>
                  <a:lnTo>
                    <a:pt x="125" y="168"/>
                  </a:lnTo>
                  <a:close/>
                  <a:moveTo>
                    <a:pt x="81" y="82"/>
                  </a:moveTo>
                  <a:lnTo>
                    <a:pt x="81" y="82"/>
                  </a:lnTo>
                  <a:lnTo>
                    <a:pt x="78" y="82"/>
                  </a:lnTo>
                  <a:lnTo>
                    <a:pt x="74" y="84"/>
                  </a:lnTo>
                  <a:lnTo>
                    <a:pt x="71" y="86"/>
                  </a:lnTo>
                  <a:lnTo>
                    <a:pt x="68" y="91"/>
                  </a:lnTo>
                  <a:lnTo>
                    <a:pt x="68" y="91"/>
                  </a:lnTo>
                  <a:lnTo>
                    <a:pt x="63" y="106"/>
                  </a:lnTo>
                  <a:lnTo>
                    <a:pt x="61" y="114"/>
                  </a:lnTo>
                  <a:lnTo>
                    <a:pt x="60" y="121"/>
                  </a:lnTo>
                  <a:lnTo>
                    <a:pt x="60" y="121"/>
                  </a:lnTo>
                  <a:lnTo>
                    <a:pt x="61" y="125"/>
                  </a:lnTo>
                  <a:lnTo>
                    <a:pt x="63" y="127"/>
                  </a:lnTo>
                  <a:lnTo>
                    <a:pt x="65" y="129"/>
                  </a:lnTo>
                  <a:lnTo>
                    <a:pt x="70" y="130"/>
                  </a:lnTo>
                  <a:lnTo>
                    <a:pt x="70" y="130"/>
                  </a:lnTo>
                  <a:lnTo>
                    <a:pt x="74" y="129"/>
                  </a:lnTo>
                  <a:lnTo>
                    <a:pt x="79" y="127"/>
                  </a:lnTo>
                  <a:lnTo>
                    <a:pt x="91" y="87"/>
                  </a:lnTo>
                  <a:lnTo>
                    <a:pt x="91" y="87"/>
                  </a:lnTo>
                  <a:lnTo>
                    <a:pt x="87" y="84"/>
                  </a:lnTo>
                  <a:lnTo>
                    <a:pt x="81" y="82"/>
                  </a:lnTo>
                  <a:lnTo>
                    <a:pt x="81" y="8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7" name="Freeform 88">
              <a:extLst>
                <a:ext uri="{FF2B5EF4-FFF2-40B4-BE49-F238E27FC236}">
                  <a16:creationId xmlns:a16="http://schemas.microsoft.com/office/drawing/2014/main" id="{EF0025F0-E3F2-4885-B47C-33C71DFBCBBF}"/>
                </a:ext>
              </a:extLst>
            </p:cNvPr>
            <p:cNvSpPr>
              <a:spLocks noEditPoints="1"/>
            </p:cNvSpPr>
            <p:nvPr userDrawn="1"/>
          </p:nvSpPr>
          <p:spPr bwMode="auto">
            <a:xfrm>
              <a:off x="7923213" y="4602163"/>
              <a:ext cx="230188" cy="201613"/>
            </a:xfrm>
            <a:custGeom>
              <a:avLst/>
              <a:gdLst>
                <a:gd name="T0" fmla="*/ 58 w 145"/>
                <a:gd name="T1" fmla="*/ 71 h 127"/>
                <a:gd name="T2" fmla="*/ 56 w 145"/>
                <a:gd name="T3" fmla="*/ 80 h 127"/>
                <a:gd name="T4" fmla="*/ 56 w 145"/>
                <a:gd name="T5" fmla="*/ 87 h 127"/>
                <a:gd name="T6" fmla="*/ 57 w 145"/>
                <a:gd name="T7" fmla="*/ 93 h 127"/>
                <a:gd name="T8" fmla="*/ 64 w 145"/>
                <a:gd name="T9" fmla="*/ 97 h 127"/>
                <a:gd name="T10" fmla="*/ 68 w 145"/>
                <a:gd name="T11" fmla="*/ 96 h 127"/>
                <a:gd name="T12" fmla="*/ 75 w 145"/>
                <a:gd name="T13" fmla="*/ 89 h 127"/>
                <a:gd name="T14" fmla="*/ 135 w 145"/>
                <a:gd name="T15" fmla="*/ 82 h 127"/>
                <a:gd name="T16" fmla="*/ 134 w 145"/>
                <a:gd name="T17" fmla="*/ 87 h 127"/>
                <a:gd name="T18" fmla="*/ 128 w 145"/>
                <a:gd name="T19" fmla="*/ 98 h 127"/>
                <a:gd name="T20" fmla="*/ 115 w 145"/>
                <a:gd name="T21" fmla="*/ 111 h 127"/>
                <a:gd name="T22" fmla="*/ 94 w 145"/>
                <a:gd name="T23" fmla="*/ 122 h 127"/>
                <a:gd name="T24" fmla="*/ 72 w 145"/>
                <a:gd name="T25" fmla="*/ 127 h 127"/>
                <a:gd name="T26" fmla="*/ 61 w 145"/>
                <a:gd name="T27" fmla="*/ 127 h 127"/>
                <a:gd name="T28" fmla="*/ 38 w 145"/>
                <a:gd name="T29" fmla="*/ 126 h 127"/>
                <a:gd name="T30" fmla="*/ 18 w 145"/>
                <a:gd name="T31" fmla="*/ 121 h 127"/>
                <a:gd name="T32" fmla="*/ 5 w 145"/>
                <a:gd name="T33" fmla="*/ 110 h 127"/>
                <a:gd name="T34" fmla="*/ 2 w 145"/>
                <a:gd name="T35" fmla="*/ 101 h 127"/>
                <a:gd name="T36" fmla="*/ 0 w 145"/>
                <a:gd name="T37" fmla="*/ 90 h 127"/>
                <a:gd name="T38" fmla="*/ 3 w 145"/>
                <a:gd name="T39" fmla="*/ 75 h 127"/>
                <a:gd name="T40" fmla="*/ 13 w 145"/>
                <a:gd name="T41" fmla="*/ 41 h 127"/>
                <a:gd name="T42" fmla="*/ 22 w 145"/>
                <a:gd name="T43" fmla="*/ 27 h 127"/>
                <a:gd name="T44" fmla="*/ 27 w 145"/>
                <a:gd name="T45" fmla="*/ 19 h 127"/>
                <a:gd name="T46" fmla="*/ 43 w 145"/>
                <a:gd name="T47" fmla="*/ 9 h 127"/>
                <a:gd name="T48" fmla="*/ 59 w 145"/>
                <a:gd name="T49" fmla="*/ 3 h 127"/>
                <a:gd name="T50" fmla="*/ 77 w 145"/>
                <a:gd name="T51" fmla="*/ 1 h 127"/>
                <a:gd name="T52" fmla="*/ 85 w 145"/>
                <a:gd name="T53" fmla="*/ 0 h 127"/>
                <a:gd name="T54" fmla="*/ 109 w 145"/>
                <a:gd name="T55" fmla="*/ 2 h 127"/>
                <a:gd name="T56" fmla="*/ 128 w 145"/>
                <a:gd name="T57" fmla="*/ 8 h 127"/>
                <a:gd name="T58" fmla="*/ 140 w 145"/>
                <a:gd name="T59" fmla="*/ 19 h 127"/>
                <a:gd name="T60" fmla="*/ 145 w 145"/>
                <a:gd name="T61" fmla="*/ 38 h 127"/>
                <a:gd name="T62" fmla="*/ 142 w 145"/>
                <a:gd name="T63" fmla="*/ 53 h 127"/>
                <a:gd name="T64" fmla="*/ 138 w 145"/>
                <a:gd name="T65" fmla="*/ 71 h 127"/>
                <a:gd name="T66" fmla="*/ 80 w 145"/>
                <a:gd name="T67" fmla="*/ 30 h 127"/>
                <a:gd name="T68" fmla="*/ 71 w 145"/>
                <a:gd name="T69" fmla="*/ 35 h 127"/>
                <a:gd name="T70" fmla="*/ 65 w 145"/>
                <a:gd name="T71" fmla="*/ 48 h 127"/>
                <a:gd name="T72" fmla="*/ 88 w 145"/>
                <a:gd name="T73" fmla="*/ 48 h 127"/>
                <a:gd name="T74" fmla="*/ 91 w 145"/>
                <a:gd name="T75" fmla="*/ 39 h 127"/>
                <a:gd name="T76" fmla="*/ 87 w 145"/>
                <a:gd name="T77" fmla="*/ 32 h 127"/>
                <a:gd name="T78" fmla="*/ 80 w 145"/>
                <a:gd name="T79" fmla="*/ 3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45" h="127">
                  <a:moveTo>
                    <a:pt x="138" y="71"/>
                  </a:moveTo>
                  <a:lnTo>
                    <a:pt x="58" y="71"/>
                  </a:lnTo>
                  <a:lnTo>
                    <a:pt x="58" y="71"/>
                  </a:lnTo>
                  <a:lnTo>
                    <a:pt x="56" y="80"/>
                  </a:lnTo>
                  <a:lnTo>
                    <a:pt x="56" y="87"/>
                  </a:lnTo>
                  <a:lnTo>
                    <a:pt x="56" y="87"/>
                  </a:lnTo>
                  <a:lnTo>
                    <a:pt x="56" y="90"/>
                  </a:lnTo>
                  <a:lnTo>
                    <a:pt x="57" y="93"/>
                  </a:lnTo>
                  <a:lnTo>
                    <a:pt x="59" y="96"/>
                  </a:lnTo>
                  <a:lnTo>
                    <a:pt x="64" y="97"/>
                  </a:lnTo>
                  <a:lnTo>
                    <a:pt x="64" y="97"/>
                  </a:lnTo>
                  <a:lnTo>
                    <a:pt x="68" y="96"/>
                  </a:lnTo>
                  <a:lnTo>
                    <a:pt x="73" y="93"/>
                  </a:lnTo>
                  <a:lnTo>
                    <a:pt x="75" y="89"/>
                  </a:lnTo>
                  <a:lnTo>
                    <a:pt x="79" y="82"/>
                  </a:lnTo>
                  <a:lnTo>
                    <a:pt x="135" y="82"/>
                  </a:lnTo>
                  <a:lnTo>
                    <a:pt x="135" y="82"/>
                  </a:lnTo>
                  <a:lnTo>
                    <a:pt x="134" y="87"/>
                  </a:lnTo>
                  <a:lnTo>
                    <a:pt x="130" y="93"/>
                  </a:lnTo>
                  <a:lnTo>
                    <a:pt x="128" y="98"/>
                  </a:lnTo>
                  <a:lnTo>
                    <a:pt x="125" y="103"/>
                  </a:lnTo>
                  <a:lnTo>
                    <a:pt x="115" y="111"/>
                  </a:lnTo>
                  <a:lnTo>
                    <a:pt x="105" y="118"/>
                  </a:lnTo>
                  <a:lnTo>
                    <a:pt x="94" y="122"/>
                  </a:lnTo>
                  <a:lnTo>
                    <a:pt x="82" y="125"/>
                  </a:lnTo>
                  <a:lnTo>
                    <a:pt x="72" y="127"/>
                  </a:lnTo>
                  <a:lnTo>
                    <a:pt x="61" y="127"/>
                  </a:lnTo>
                  <a:lnTo>
                    <a:pt x="61" y="127"/>
                  </a:lnTo>
                  <a:lnTo>
                    <a:pt x="50" y="127"/>
                  </a:lnTo>
                  <a:lnTo>
                    <a:pt x="38" y="126"/>
                  </a:lnTo>
                  <a:lnTo>
                    <a:pt x="27" y="125"/>
                  </a:lnTo>
                  <a:lnTo>
                    <a:pt x="18" y="121"/>
                  </a:lnTo>
                  <a:lnTo>
                    <a:pt x="11" y="117"/>
                  </a:lnTo>
                  <a:lnTo>
                    <a:pt x="5" y="110"/>
                  </a:lnTo>
                  <a:lnTo>
                    <a:pt x="4" y="106"/>
                  </a:lnTo>
                  <a:lnTo>
                    <a:pt x="2" y="101"/>
                  </a:lnTo>
                  <a:lnTo>
                    <a:pt x="0" y="90"/>
                  </a:lnTo>
                  <a:lnTo>
                    <a:pt x="0" y="90"/>
                  </a:lnTo>
                  <a:lnTo>
                    <a:pt x="2" y="83"/>
                  </a:lnTo>
                  <a:lnTo>
                    <a:pt x="3" y="75"/>
                  </a:lnTo>
                  <a:lnTo>
                    <a:pt x="6" y="57"/>
                  </a:lnTo>
                  <a:lnTo>
                    <a:pt x="13" y="41"/>
                  </a:lnTo>
                  <a:lnTo>
                    <a:pt x="18" y="32"/>
                  </a:lnTo>
                  <a:lnTo>
                    <a:pt x="22" y="27"/>
                  </a:lnTo>
                  <a:lnTo>
                    <a:pt x="22" y="27"/>
                  </a:lnTo>
                  <a:lnTo>
                    <a:pt x="27" y="19"/>
                  </a:lnTo>
                  <a:lnTo>
                    <a:pt x="34" y="14"/>
                  </a:lnTo>
                  <a:lnTo>
                    <a:pt x="43" y="9"/>
                  </a:lnTo>
                  <a:lnTo>
                    <a:pt x="50" y="5"/>
                  </a:lnTo>
                  <a:lnTo>
                    <a:pt x="59" y="3"/>
                  </a:lnTo>
                  <a:lnTo>
                    <a:pt x="67" y="1"/>
                  </a:lnTo>
                  <a:lnTo>
                    <a:pt x="77" y="1"/>
                  </a:lnTo>
                  <a:lnTo>
                    <a:pt x="85" y="0"/>
                  </a:lnTo>
                  <a:lnTo>
                    <a:pt x="85" y="0"/>
                  </a:lnTo>
                  <a:lnTo>
                    <a:pt x="98" y="1"/>
                  </a:lnTo>
                  <a:lnTo>
                    <a:pt x="109" y="2"/>
                  </a:lnTo>
                  <a:lnTo>
                    <a:pt x="120" y="4"/>
                  </a:lnTo>
                  <a:lnTo>
                    <a:pt x="128" y="8"/>
                  </a:lnTo>
                  <a:lnTo>
                    <a:pt x="135" y="12"/>
                  </a:lnTo>
                  <a:lnTo>
                    <a:pt x="140" y="19"/>
                  </a:lnTo>
                  <a:lnTo>
                    <a:pt x="143" y="28"/>
                  </a:lnTo>
                  <a:lnTo>
                    <a:pt x="145" y="38"/>
                  </a:lnTo>
                  <a:lnTo>
                    <a:pt x="145" y="38"/>
                  </a:lnTo>
                  <a:lnTo>
                    <a:pt x="142" y="53"/>
                  </a:lnTo>
                  <a:lnTo>
                    <a:pt x="138" y="71"/>
                  </a:lnTo>
                  <a:lnTo>
                    <a:pt x="138" y="71"/>
                  </a:lnTo>
                  <a:close/>
                  <a:moveTo>
                    <a:pt x="80" y="30"/>
                  </a:moveTo>
                  <a:lnTo>
                    <a:pt x="80" y="30"/>
                  </a:lnTo>
                  <a:lnTo>
                    <a:pt x="75" y="31"/>
                  </a:lnTo>
                  <a:lnTo>
                    <a:pt x="71" y="35"/>
                  </a:lnTo>
                  <a:lnTo>
                    <a:pt x="67" y="39"/>
                  </a:lnTo>
                  <a:lnTo>
                    <a:pt x="65" y="48"/>
                  </a:lnTo>
                  <a:lnTo>
                    <a:pt x="88" y="48"/>
                  </a:lnTo>
                  <a:lnTo>
                    <a:pt x="88" y="48"/>
                  </a:lnTo>
                  <a:lnTo>
                    <a:pt x="91" y="39"/>
                  </a:lnTo>
                  <a:lnTo>
                    <a:pt x="91" y="39"/>
                  </a:lnTo>
                  <a:lnTo>
                    <a:pt x="89" y="35"/>
                  </a:lnTo>
                  <a:lnTo>
                    <a:pt x="87" y="32"/>
                  </a:lnTo>
                  <a:lnTo>
                    <a:pt x="85" y="31"/>
                  </a:lnTo>
                  <a:lnTo>
                    <a:pt x="80" y="30"/>
                  </a:lnTo>
                  <a:lnTo>
                    <a:pt x="80" y="3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8" name="Freeform 89">
              <a:extLst>
                <a:ext uri="{FF2B5EF4-FFF2-40B4-BE49-F238E27FC236}">
                  <a16:creationId xmlns:a16="http://schemas.microsoft.com/office/drawing/2014/main" id="{BD6D4E4F-646E-4A1E-8849-B110E1213677}"/>
                </a:ext>
              </a:extLst>
            </p:cNvPr>
            <p:cNvSpPr>
              <a:spLocks/>
            </p:cNvSpPr>
            <p:nvPr userDrawn="1"/>
          </p:nvSpPr>
          <p:spPr bwMode="auto">
            <a:xfrm>
              <a:off x="8143876" y="4533901"/>
              <a:ext cx="165100" cy="266700"/>
            </a:xfrm>
            <a:custGeom>
              <a:avLst/>
              <a:gdLst>
                <a:gd name="T0" fmla="*/ 57 w 104"/>
                <a:gd name="T1" fmla="*/ 168 h 168"/>
                <a:gd name="T2" fmla="*/ 0 w 104"/>
                <a:gd name="T3" fmla="*/ 168 h 168"/>
                <a:gd name="T4" fmla="*/ 45 w 104"/>
                <a:gd name="T5" fmla="*/ 0 h 168"/>
                <a:gd name="T6" fmla="*/ 104 w 104"/>
                <a:gd name="T7" fmla="*/ 0 h 168"/>
                <a:gd name="T8" fmla="*/ 57 w 104"/>
                <a:gd name="T9" fmla="*/ 168 h 168"/>
              </a:gdLst>
              <a:ahLst/>
              <a:cxnLst>
                <a:cxn ang="0">
                  <a:pos x="T0" y="T1"/>
                </a:cxn>
                <a:cxn ang="0">
                  <a:pos x="T2" y="T3"/>
                </a:cxn>
                <a:cxn ang="0">
                  <a:pos x="T4" y="T5"/>
                </a:cxn>
                <a:cxn ang="0">
                  <a:pos x="T6" y="T7"/>
                </a:cxn>
                <a:cxn ang="0">
                  <a:pos x="T8" y="T9"/>
                </a:cxn>
              </a:cxnLst>
              <a:rect l="0" t="0" r="r" b="b"/>
              <a:pathLst>
                <a:path w="104" h="168">
                  <a:moveTo>
                    <a:pt x="57" y="168"/>
                  </a:moveTo>
                  <a:lnTo>
                    <a:pt x="0" y="168"/>
                  </a:lnTo>
                  <a:lnTo>
                    <a:pt x="45" y="0"/>
                  </a:lnTo>
                  <a:lnTo>
                    <a:pt x="104" y="0"/>
                  </a:lnTo>
                  <a:lnTo>
                    <a:pt x="57"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9" name="Freeform 90">
              <a:extLst>
                <a:ext uri="{FF2B5EF4-FFF2-40B4-BE49-F238E27FC236}">
                  <a16:creationId xmlns:a16="http://schemas.microsoft.com/office/drawing/2014/main" id="{E497D99E-5754-432A-AD6A-F92D89C8DB15}"/>
                </a:ext>
              </a:extLst>
            </p:cNvPr>
            <p:cNvSpPr>
              <a:spLocks noEditPoints="1"/>
            </p:cNvSpPr>
            <p:nvPr userDrawn="1"/>
          </p:nvSpPr>
          <p:spPr bwMode="auto">
            <a:xfrm>
              <a:off x="8264526" y="4533901"/>
              <a:ext cx="165100" cy="266700"/>
            </a:xfrm>
            <a:custGeom>
              <a:avLst/>
              <a:gdLst>
                <a:gd name="T0" fmla="*/ 57 w 104"/>
                <a:gd name="T1" fmla="*/ 168 h 168"/>
                <a:gd name="T2" fmla="*/ 0 w 104"/>
                <a:gd name="T3" fmla="*/ 168 h 168"/>
                <a:gd name="T4" fmla="*/ 34 w 104"/>
                <a:gd name="T5" fmla="*/ 46 h 168"/>
                <a:gd name="T6" fmla="*/ 91 w 104"/>
                <a:gd name="T7" fmla="*/ 46 h 168"/>
                <a:gd name="T8" fmla="*/ 57 w 104"/>
                <a:gd name="T9" fmla="*/ 168 h 168"/>
                <a:gd name="T10" fmla="*/ 95 w 104"/>
                <a:gd name="T11" fmla="*/ 34 h 168"/>
                <a:gd name="T12" fmla="*/ 36 w 104"/>
                <a:gd name="T13" fmla="*/ 34 h 168"/>
                <a:gd name="T14" fmla="*/ 47 w 104"/>
                <a:gd name="T15" fmla="*/ 0 h 168"/>
                <a:gd name="T16" fmla="*/ 104 w 104"/>
                <a:gd name="T17" fmla="*/ 0 h 168"/>
                <a:gd name="T18" fmla="*/ 95 w 104"/>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4" h="168">
                  <a:moveTo>
                    <a:pt x="57" y="168"/>
                  </a:moveTo>
                  <a:lnTo>
                    <a:pt x="0" y="168"/>
                  </a:lnTo>
                  <a:lnTo>
                    <a:pt x="34" y="46"/>
                  </a:lnTo>
                  <a:lnTo>
                    <a:pt x="91" y="46"/>
                  </a:lnTo>
                  <a:lnTo>
                    <a:pt x="57" y="168"/>
                  </a:lnTo>
                  <a:close/>
                  <a:moveTo>
                    <a:pt x="95" y="34"/>
                  </a:moveTo>
                  <a:lnTo>
                    <a:pt x="36" y="34"/>
                  </a:lnTo>
                  <a:lnTo>
                    <a:pt x="47" y="0"/>
                  </a:lnTo>
                  <a:lnTo>
                    <a:pt x="104"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0" name="Freeform 91">
              <a:extLst>
                <a:ext uri="{FF2B5EF4-FFF2-40B4-BE49-F238E27FC236}">
                  <a16:creationId xmlns:a16="http://schemas.microsoft.com/office/drawing/2014/main" id="{9D8A866D-850F-4EC3-94E2-06F03E465484}"/>
                </a:ext>
              </a:extLst>
            </p:cNvPr>
            <p:cNvSpPr>
              <a:spLocks/>
            </p:cNvSpPr>
            <p:nvPr userDrawn="1"/>
          </p:nvSpPr>
          <p:spPr bwMode="auto">
            <a:xfrm>
              <a:off x="8396288" y="4564063"/>
              <a:ext cx="192088" cy="236538"/>
            </a:xfrm>
            <a:custGeom>
              <a:avLst/>
              <a:gdLst>
                <a:gd name="T0" fmla="*/ 115 w 121"/>
                <a:gd name="T1" fmla="*/ 27 h 149"/>
                <a:gd name="T2" fmla="*/ 121 w 121"/>
                <a:gd name="T3" fmla="*/ 54 h 149"/>
                <a:gd name="T4" fmla="*/ 76 w 121"/>
                <a:gd name="T5" fmla="*/ 54 h 149"/>
                <a:gd name="T6" fmla="*/ 63 w 121"/>
                <a:gd name="T7" fmla="*/ 101 h 149"/>
                <a:gd name="T8" fmla="*/ 63 w 121"/>
                <a:gd name="T9" fmla="*/ 101 h 149"/>
                <a:gd name="T10" fmla="*/ 62 w 121"/>
                <a:gd name="T11" fmla="*/ 107 h 149"/>
                <a:gd name="T12" fmla="*/ 61 w 121"/>
                <a:gd name="T13" fmla="*/ 111 h 149"/>
                <a:gd name="T14" fmla="*/ 61 w 121"/>
                <a:gd name="T15" fmla="*/ 111 h 149"/>
                <a:gd name="T16" fmla="*/ 61 w 121"/>
                <a:gd name="T17" fmla="*/ 115 h 149"/>
                <a:gd name="T18" fmla="*/ 63 w 121"/>
                <a:gd name="T19" fmla="*/ 117 h 149"/>
                <a:gd name="T20" fmla="*/ 67 w 121"/>
                <a:gd name="T21" fmla="*/ 118 h 149"/>
                <a:gd name="T22" fmla="*/ 72 w 121"/>
                <a:gd name="T23" fmla="*/ 118 h 149"/>
                <a:gd name="T24" fmla="*/ 83 w 121"/>
                <a:gd name="T25" fmla="*/ 118 h 149"/>
                <a:gd name="T26" fmla="*/ 75 w 121"/>
                <a:gd name="T27" fmla="*/ 149 h 149"/>
                <a:gd name="T28" fmla="*/ 23 w 121"/>
                <a:gd name="T29" fmla="*/ 149 h 149"/>
                <a:gd name="T30" fmla="*/ 23 w 121"/>
                <a:gd name="T31" fmla="*/ 149 h 149"/>
                <a:gd name="T32" fmla="*/ 18 w 121"/>
                <a:gd name="T33" fmla="*/ 148 h 149"/>
                <a:gd name="T34" fmla="*/ 13 w 121"/>
                <a:gd name="T35" fmla="*/ 148 h 149"/>
                <a:gd name="T36" fmla="*/ 8 w 121"/>
                <a:gd name="T37" fmla="*/ 145 h 149"/>
                <a:gd name="T38" fmla="*/ 6 w 121"/>
                <a:gd name="T39" fmla="*/ 143 h 149"/>
                <a:gd name="T40" fmla="*/ 2 w 121"/>
                <a:gd name="T41" fmla="*/ 139 h 149"/>
                <a:gd name="T42" fmla="*/ 1 w 121"/>
                <a:gd name="T43" fmla="*/ 136 h 149"/>
                <a:gd name="T44" fmla="*/ 0 w 121"/>
                <a:gd name="T45" fmla="*/ 132 h 149"/>
                <a:gd name="T46" fmla="*/ 0 w 121"/>
                <a:gd name="T47" fmla="*/ 128 h 149"/>
                <a:gd name="T48" fmla="*/ 0 w 121"/>
                <a:gd name="T49" fmla="*/ 128 h 149"/>
                <a:gd name="T50" fmla="*/ 0 w 121"/>
                <a:gd name="T51" fmla="*/ 120 h 149"/>
                <a:gd name="T52" fmla="*/ 2 w 121"/>
                <a:gd name="T53" fmla="*/ 111 h 149"/>
                <a:gd name="T54" fmla="*/ 34 w 121"/>
                <a:gd name="T55" fmla="*/ 0 h 149"/>
                <a:gd name="T56" fmla="*/ 91 w 121"/>
                <a:gd name="T57" fmla="*/ 0 h 149"/>
                <a:gd name="T58" fmla="*/ 84 w 121"/>
                <a:gd name="T59" fmla="*/ 27 h 149"/>
                <a:gd name="T60" fmla="*/ 115 w 121"/>
                <a:gd name="T61" fmla="*/ 27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1" h="149">
                  <a:moveTo>
                    <a:pt x="115" y="27"/>
                  </a:moveTo>
                  <a:lnTo>
                    <a:pt x="121" y="54"/>
                  </a:lnTo>
                  <a:lnTo>
                    <a:pt x="76" y="54"/>
                  </a:lnTo>
                  <a:lnTo>
                    <a:pt x="63" y="101"/>
                  </a:lnTo>
                  <a:lnTo>
                    <a:pt x="63" y="101"/>
                  </a:lnTo>
                  <a:lnTo>
                    <a:pt x="62" y="107"/>
                  </a:lnTo>
                  <a:lnTo>
                    <a:pt x="61" y="111"/>
                  </a:lnTo>
                  <a:lnTo>
                    <a:pt x="61" y="111"/>
                  </a:lnTo>
                  <a:lnTo>
                    <a:pt x="61" y="115"/>
                  </a:lnTo>
                  <a:lnTo>
                    <a:pt x="63" y="117"/>
                  </a:lnTo>
                  <a:lnTo>
                    <a:pt x="67" y="118"/>
                  </a:lnTo>
                  <a:lnTo>
                    <a:pt x="72" y="118"/>
                  </a:lnTo>
                  <a:lnTo>
                    <a:pt x="83" y="118"/>
                  </a:lnTo>
                  <a:lnTo>
                    <a:pt x="75" y="149"/>
                  </a:lnTo>
                  <a:lnTo>
                    <a:pt x="23" y="149"/>
                  </a:lnTo>
                  <a:lnTo>
                    <a:pt x="23" y="149"/>
                  </a:lnTo>
                  <a:lnTo>
                    <a:pt x="18" y="148"/>
                  </a:lnTo>
                  <a:lnTo>
                    <a:pt x="13" y="148"/>
                  </a:lnTo>
                  <a:lnTo>
                    <a:pt x="8" y="145"/>
                  </a:lnTo>
                  <a:lnTo>
                    <a:pt x="6" y="143"/>
                  </a:lnTo>
                  <a:lnTo>
                    <a:pt x="2" y="139"/>
                  </a:lnTo>
                  <a:lnTo>
                    <a:pt x="1" y="136"/>
                  </a:lnTo>
                  <a:lnTo>
                    <a:pt x="0" y="132"/>
                  </a:lnTo>
                  <a:lnTo>
                    <a:pt x="0" y="128"/>
                  </a:lnTo>
                  <a:lnTo>
                    <a:pt x="0" y="128"/>
                  </a:lnTo>
                  <a:lnTo>
                    <a:pt x="0" y="120"/>
                  </a:lnTo>
                  <a:lnTo>
                    <a:pt x="2" y="111"/>
                  </a:lnTo>
                  <a:lnTo>
                    <a:pt x="34" y="0"/>
                  </a:lnTo>
                  <a:lnTo>
                    <a:pt x="91" y="0"/>
                  </a:lnTo>
                  <a:lnTo>
                    <a:pt x="84" y="27"/>
                  </a:lnTo>
                  <a:lnTo>
                    <a:pt x="115" y="2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1" name="Freeform 92">
              <a:extLst>
                <a:ext uri="{FF2B5EF4-FFF2-40B4-BE49-F238E27FC236}">
                  <a16:creationId xmlns:a16="http://schemas.microsoft.com/office/drawing/2014/main" id="{3B440CC8-C3C6-4C4C-9D73-FC66C34FC8C6}"/>
                </a:ext>
              </a:extLst>
            </p:cNvPr>
            <p:cNvSpPr>
              <a:spLocks/>
            </p:cNvSpPr>
            <p:nvPr userDrawn="1"/>
          </p:nvSpPr>
          <p:spPr bwMode="auto">
            <a:xfrm>
              <a:off x="7321551" y="4830763"/>
              <a:ext cx="38100" cy="46038"/>
            </a:xfrm>
            <a:custGeom>
              <a:avLst/>
              <a:gdLst>
                <a:gd name="T0" fmla="*/ 9 w 24"/>
                <a:gd name="T1" fmla="*/ 0 h 29"/>
                <a:gd name="T2" fmla="*/ 24 w 24"/>
                <a:gd name="T3" fmla="*/ 0 h 29"/>
                <a:gd name="T4" fmla="*/ 15 w 24"/>
                <a:gd name="T5" fmla="*/ 29 h 29"/>
                <a:gd name="T6" fmla="*/ 0 w 24"/>
                <a:gd name="T7" fmla="*/ 29 h 29"/>
                <a:gd name="T8" fmla="*/ 9 w 24"/>
                <a:gd name="T9" fmla="*/ 0 h 29"/>
              </a:gdLst>
              <a:ahLst/>
              <a:cxnLst>
                <a:cxn ang="0">
                  <a:pos x="T0" y="T1"/>
                </a:cxn>
                <a:cxn ang="0">
                  <a:pos x="T2" y="T3"/>
                </a:cxn>
                <a:cxn ang="0">
                  <a:pos x="T4" y="T5"/>
                </a:cxn>
                <a:cxn ang="0">
                  <a:pos x="T6" y="T7"/>
                </a:cxn>
                <a:cxn ang="0">
                  <a:pos x="T8" y="T9"/>
                </a:cxn>
              </a:cxnLst>
              <a:rect l="0" t="0" r="r" b="b"/>
              <a:pathLst>
                <a:path w="24" h="29">
                  <a:moveTo>
                    <a:pt x="9" y="0"/>
                  </a:moveTo>
                  <a:lnTo>
                    <a:pt x="24" y="0"/>
                  </a:lnTo>
                  <a:lnTo>
                    <a:pt x="15"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2" name="Freeform 93">
              <a:extLst>
                <a:ext uri="{FF2B5EF4-FFF2-40B4-BE49-F238E27FC236}">
                  <a16:creationId xmlns:a16="http://schemas.microsoft.com/office/drawing/2014/main" id="{11297386-9540-433F-993C-EC467DA8B095}"/>
                </a:ext>
              </a:extLst>
            </p:cNvPr>
            <p:cNvSpPr>
              <a:spLocks/>
            </p:cNvSpPr>
            <p:nvPr userDrawn="1"/>
          </p:nvSpPr>
          <p:spPr bwMode="auto">
            <a:xfrm>
              <a:off x="7400926" y="4830763"/>
              <a:ext cx="87313" cy="46038"/>
            </a:xfrm>
            <a:custGeom>
              <a:avLst/>
              <a:gdLst>
                <a:gd name="T0" fmla="*/ 10 w 55"/>
                <a:gd name="T1" fmla="*/ 0 h 29"/>
                <a:gd name="T2" fmla="*/ 31 w 55"/>
                <a:gd name="T3" fmla="*/ 0 h 29"/>
                <a:gd name="T4" fmla="*/ 36 w 55"/>
                <a:gd name="T5" fmla="*/ 19 h 29"/>
                <a:gd name="T6" fmla="*/ 36 w 55"/>
                <a:gd name="T7" fmla="*/ 19 h 29"/>
                <a:gd name="T8" fmla="*/ 42 w 55"/>
                <a:gd name="T9" fmla="*/ 0 h 29"/>
                <a:gd name="T10" fmla="*/ 55 w 55"/>
                <a:gd name="T11" fmla="*/ 0 h 29"/>
                <a:gd name="T12" fmla="*/ 46 w 55"/>
                <a:gd name="T13" fmla="*/ 29 h 29"/>
                <a:gd name="T14" fmla="*/ 26 w 55"/>
                <a:gd name="T15" fmla="*/ 29 h 29"/>
                <a:gd name="T16" fmla="*/ 20 w 55"/>
                <a:gd name="T17" fmla="*/ 8 h 29"/>
                <a:gd name="T18" fmla="*/ 20 w 55"/>
                <a:gd name="T19" fmla="*/ 8 h 29"/>
                <a:gd name="T20" fmla="*/ 13 w 55"/>
                <a:gd name="T21" fmla="*/ 29 h 29"/>
                <a:gd name="T22" fmla="*/ 0 w 55"/>
                <a:gd name="T23" fmla="*/ 29 h 29"/>
                <a:gd name="T24" fmla="*/ 10 w 55"/>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5" h="29">
                  <a:moveTo>
                    <a:pt x="10" y="0"/>
                  </a:moveTo>
                  <a:lnTo>
                    <a:pt x="31" y="0"/>
                  </a:lnTo>
                  <a:lnTo>
                    <a:pt x="36" y="19"/>
                  </a:lnTo>
                  <a:lnTo>
                    <a:pt x="36" y="19"/>
                  </a:lnTo>
                  <a:lnTo>
                    <a:pt x="42" y="0"/>
                  </a:lnTo>
                  <a:lnTo>
                    <a:pt x="55" y="0"/>
                  </a:lnTo>
                  <a:lnTo>
                    <a:pt x="46" y="29"/>
                  </a:lnTo>
                  <a:lnTo>
                    <a:pt x="26" y="29"/>
                  </a:lnTo>
                  <a:lnTo>
                    <a:pt x="20" y="8"/>
                  </a:lnTo>
                  <a:lnTo>
                    <a:pt x="20" y="8"/>
                  </a:lnTo>
                  <a:lnTo>
                    <a:pt x="13" y="29"/>
                  </a:lnTo>
                  <a:lnTo>
                    <a:pt x="0" y="29"/>
                  </a:lnTo>
                  <a:lnTo>
                    <a:pt x="1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3" name="Freeform 94">
              <a:extLst>
                <a:ext uri="{FF2B5EF4-FFF2-40B4-BE49-F238E27FC236}">
                  <a16:creationId xmlns:a16="http://schemas.microsoft.com/office/drawing/2014/main" id="{62805BB9-191C-4026-888F-25FF28AF7527}"/>
                </a:ext>
              </a:extLst>
            </p:cNvPr>
            <p:cNvSpPr>
              <a:spLocks/>
            </p:cNvSpPr>
            <p:nvPr userDrawn="1"/>
          </p:nvSpPr>
          <p:spPr bwMode="auto">
            <a:xfrm>
              <a:off x="7531101" y="4830763"/>
              <a:ext cx="76200" cy="46038"/>
            </a:xfrm>
            <a:custGeom>
              <a:avLst/>
              <a:gdLst>
                <a:gd name="T0" fmla="*/ 0 w 48"/>
                <a:gd name="T1" fmla="*/ 0 h 29"/>
                <a:gd name="T2" fmla="*/ 15 w 48"/>
                <a:gd name="T3" fmla="*/ 0 h 29"/>
                <a:gd name="T4" fmla="*/ 19 w 48"/>
                <a:gd name="T5" fmla="*/ 18 h 29"/>
                <a:gd name="T6" fmla="*/ 33 w 48"/>
                <a:gd name="T7" fmla="*/ 0 h 29"/>
                <a:gd name="T8" fmla="*/ 48 w 48"/>
                <a:gd name="T9" fmla="*/ 0 h 29"/>
                <a:gd name="T10" fmla="*/ 24 w 48"/>
                <a:gd name="T11" fmla="*/ 29 h 29"/>
                <a:gd name="T12" fmla="*/ 6 w 48"/>
                <a:gd name="T13" fmla="*/ 29 h 29"/>
                <a:gd name="T14" fmla="*/ 0 w 48"/>
                <a:gd name="T15" fmla="*/ 0 h 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29">
                  <a:moveTo>
                    <a:pt x="0" y="0"/>
                  </a:moveTo>
                  <a:lnTo>
                    <a:pt x="15" y="0"/>
                  </a:lnTo>
                  <a:lnTo>
                    <a:pt x="19" y="18"/>
                  </a:lnTo>
                  <a:lnTo>
                    <a:pt x="33" y="0"/>
                  </a:lnTo>
                  <a:lnTo>
                    <a:pt x="48" y="0"/>
                  </a:lnTo>
                  <a:lnTo>
                    <a:pt x="24" y="29"/>
                  </a:lnTo>
                  <a:lnTo>
                    <a:pt x="6" y="29"/>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4" name="Freeform 95">
              <a:extLst>
                <a:ext uri="{FF2B5EF4-FFF2-40B4-BE49-F238E27FC236}">
                  <a16:creationId xmlns:a16="http://schemas.microsoft.com/office/drawing/2014/main" id="{E8C20767-C6EE-4D6F-A731-5C77DA3EB7D4}"/>
                </a:ext>
              </a:extLst>
            </p:cNvPr>
            <p:cNvSpPr>
              <a:spLocks/>
            </p:cNvSpPr>
            <p:nvPr userDrawn="1"/>
          </p:nvSpPr>
          <p:spPr bwMode="auto">
            <a:xfrm>
              <a:off x="7635876" y="4830763"/>
              <a:ext cx="66675" cy="46038"/>
            </a:xfrm>
            <a:custGeom>
              <a:avLst/>
              <a:gdLst>
                <a:gd name="T0" fmla="*/ 9 w 42"/>
                <a:gd name="T1" fmla="*/ 0 h 29"/>
                <a:gd name="T2" fmla="*/ 42 w 42"/>
                <a:gd name="T3" fmla="*/ 0 h 29"/>
                <a:gd name="T4" fmla="*/ 41 w 42"/>
                <a:gd name="T5" fmla="*/ 5 h 29"/>
                <a:gd name="T6" fmla="*/ 22 w 42"/>
                <a:gd name="T7" fmla="*/ 5 h 29"/>
                <a:gd name="T8" fmla="*/ 20 w 42"/>
                <a:gd name="T9" fmla="*/ 11 h 29"/>
                <a:gd name="T10" fmla="*/ 37 w 42"/>
                <a:gd name="T11" fmla="*/ 11 h 29"/>
                <a:gd name="T12" fmla="*/ 36 w 42"/>
                <a:gd name="T13" fmla="*/ 17 h 29"/>
                <a:gd name="T14" fmla="*/ 17 w 42"/>
                <a:gd name="T15" fmla="*/ 17 h 29"/>
                <a:gd name="T16" fmla="*/ 16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1" y="5"/>
                  </a:lnTo>
                  <a:lnTo>
                    <a:pt x="22" y="5"/>
                  </a:lnTo>
                  <a:lnTo>
                    <a:pt x="20" y="11"/>
                  </a:lnTo>
                  <a:lnTo>
                    <a:pt x="37" y="11"/>
                  </a:lnTo>
                  <a:lnTo>
                    <a:pt x="36" y="17"/>
                  </a:lnTo>
                  <a:lnTo>
                    <a:pt x="17" y="17"/>
                  </a:lnTo>
                  <a:lnTo>
                    <a:pt x="16"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5" name="Freeform 96">
              <a:extLst>
                <a:ext uri="{FF2B5EF4-FFF2-40B4-BE49-F238E27FC236}">
                  <a16:creationId xmlns:a16="http://schemas.microsoft.com/office/drawing/2014/main" id="{0CDF7782-0DA4-4CF8-87C3-BCB7672243A7}"/>
                </a:ext>
              </a:extLst>
            </p:cNvPr>
            <p:cNvSpPr>
              <a:spLocks/>
            </p:cNvSpPr>
            <p:nvPr userDrawn="1"/>
          </p:nvSpPr>
          <p:spPr bwMode="auto">
            <a:xfrm>
              <a:off x="7856538" y="4830763"/>
              <a:ext cx="61913" cy="46038"/>
            </a:xfrm>
            <a:custGeom>
              <a:avLst/>
              <a:gdLst>
                <a:gd name="T0" fmla="*/ 11 w 39"/>
                <a:gd name="T1" fmla="*/ 7 h 29"/>
                <a:gd name="T2" fmla="*/ 0 w 39"/>
                <a:gd name="T3" fmla="*/ 7 h 29"/>
                <a:gd name="T4" fmla="*/ 3 w 39"/>
                <a:gd name="T5" fmla="*/ 0 h 29"/>
                <a:gd name="T6" fmla="*/ 39 w 39"/>
                <a:gd name="T7" fmla="*/ 0 h 29"/>
                <a:gd name="T8" fmla="*/ 37 w 39"/>
                <a:gd name="T9" fmla="*/ 7 h 29"/>
                <a:gd name="T10" fmla="*/ 25 w 39"/>
                <a:gd name="T11" fmla="*/ 7 h 29"/>
                <a:gd name="T12" fmla="*/ 19 w 39"/>
                <a:gd name="T13" fmla="*/ 29 h 29"/>
                <a:gd name="T14" fmla="*/ 4 w 39"/>
                <a:gd name="T15" fmla="*/ 29 h 29"/>
                <a:gd name="T16" fmla="*/ 11 w 39"/>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29">
                  <a:moveTo>
                    <a:pt x="11" y="7"/>
                  </a:moveTo>
                  <a:lnTo>
                    <a:pt x="0" y="7"/>
                  </a:lnTo>
                  <a:lnTo>
                    <a:pt x="3" y="0"/>
                  </a:lnTo>
                  <a:lnTo>
                    <a:pt x="39" y="0"/>
                  </a:lnTo>
                  <a:lnTo>
                    <a:pt x="37" y="7"/>
                  </a:lnTo>
                  <a:lnTo>
                    <a:pt x="25" y="7"/>
                  </a:lnTo>
                  <a:lnTo>
                    <a:pt x="19" y="29"/>
                  </a:lnTo>
                  <a:lnTo>
                    <a:pt x="4" y="29"/>
                  </a:lnTo>
                  <a:lnTo>
                    <a:pt x="11"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6" name="Freeform 97">
              <a:extLst>
                <a:ext uri="{FF2B5EF4-FFF2-40B4-BE49-F238E27FC236}">
                  <a16:creationId xmlns:a16="http://schemas.microsoft.com/office/drawing/2014/main" id="{A205F883-0C5E-41DA-B849-40AF24D23201}"/>
                </a:ext>
              </a:extLst>
            </p:cNvPr>
            <p:cNvSpPr>
              <a:spLocks/>
            </p:cNvSpPr>
            <p:nvPr userDrawn="1"/>
          </p:nvSpPr>
          <p:spPr bwMode="auto">
            <a:xfrm>
              <a:off x="7951788" y="4830763"/>
              <a:ext cx="106363" cy="46038"/>
            </a:xfrm>
            <a:custGeom>
              <a:avLst/>
              <a:gdLst>
                <a:gd name="T0" fmla="*/ 8 w 67"/>
                <a:gd name="T1" fmla="*/ 0 h 29"/>
                <a:gd name="T2" fmla="*/ 30 w 67"/>
                <a:gd name="T3" fmla="*/ 0 h 29"/>
                <a:gd name="T4" fmla="*/ 32 w 67"/>
                <a:gd name="T5" fmla="*/ 19 h 29"/>
                <a:gd name="T6" fmla="*/ 32 w 67"/>
                <a:gd name="T7" fmla="*/ 19 h 29"/>
                <a:gd name="T8" fmla="*/ 45 w 67"/>
                <a:gd name="T9" fmla="*/ 0 h 29"/>
                <a:gd name="T10" fmla="*/ 67 w 67"/>
                <a:gd name="T11" fmla="*/ 0 h 29"/>
                <a:gd name="T12" fmla="*/ 57 w 67"/>
                <a:gd name="T13" fmla="*/ 29 h 29"/>
                <a:gd name="T14" fmla="*/ 45 w 67"/>
                <a:gd name="T15" fmla="*/ 29 h 29"/>
                <a:gd name="T16" fmla="*/ 50 w 67"/>
                <a:gd name="T17" fmla="*/ 7 h 29"/>
                <a:gd name="T18" fmla="*/ 50 w 67"/>
                <a:gd name="T19" fmla="*/ 7 h 29"/>
                <a:gd name="T20" fmla="*/ 34 w 67"/>
                <a:gd name="T21" fmla="*/ 29 h 29"/>
                <a:gd name="T22" fmla="*/ 21 w 67"/>
                <a:gd name="T23" fmla="*/ 29 h 29"/>
                <a:gd name="T24" fmla="*/ 19 w 67"/>
                <a:gd name="T25" fmla="*/ 7 h 29"/>
                <a:gd name="T26" fmla="*/ 19 w 67"/>
                <a:gd name="T27" fmla="*/ 7 h 29"/>
                <a:gd name="T28" fmla="*/ 12 w 67"/>
                <a:gd name="T29" fmla="*/ 29 h 29"/>
                <a:gd name="T30" fmla="*/ 0 w 67"/>
                <a:gd name="T31" fmla="*/ 29 h 29"/>
                <a:gd name="T32" fmla="*/ 8 w 67"/>
                <a:gd name="T33"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7" h="29">
                  <a:moveTo>
                    <a:pt x="8" y="0"/>
                  </a:moveTo>
                  <a:lnTo>
                    <a:pt x="30" y="0"/>
                  </a:lnTo>
                  <a:lnTo>
                    <a:pt x="32" y="19"/>
                  </a:lnTo>
                  <a:lnTo>
                    <a:pt x="32" y="19"/>
                  </a:lnTo>
                  <a:lnTo>
                    <a:pt x="45" y="0"/>
                  </a:lnTo>
                  <a:lnTo>
                    <a:pt x="67" y="0"/>
                  </a:lnTo>
                  <a:lnTo>
                    <a:pt x="57" y="29"/>
                  </a:lnTo>
                  <a:lnTo>
                    <a:pt x="45" y="29"/>
                  </a:lnTo>
                  <a:lnTo>
                    <a:pt x="50" y="7"/>
                  </a:lnTo>
                  <a:lnTo>
                    <a:pt x="50" y="7"/>
                  </a:lnTo>
                  <a:lnTo>
                    <a:pt x="34" y="29"/>
                  </a:lnTo>
                  <a:lnTo>
                    <a:pt x="21" y="29"/>
                  </a:lnTo>
                  <a:lnTo>
                    <a:pt x="19" y="7"/>
                  </a:lnTo>
                  <a:lnTo>
                    <a:pt x="19" y="7"/>
                  </a:lnTo>
                  <a:lnTo>
                    <a:pt x="12" y="29"/>
                  </a:lnTo>
                  <a:lnTo>
                    <a:pt x="0" y="29"/>
                  </a:lnTo>
                  <a:lnTo>
                    <a:pt x="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7" name="Freeform 98">
              <a:extLst>
                <a:ext uri="{FF2B5EF4-FFF2-40B4-BE49-F238E27FC236}">
                  <a16:creationId xmlns:a16="http://schemas.microsoft.com/office/drawing/2014/main" id="{63BAC0AB-4365-47B8-AB3A-CB4C567AF334}"/>
                </a:ext>
              </a:extLst>
            </p:cNvPr>
            <p:cNvSpPr>
              <a:spLocks/>
            </p:cNvSpPr>
            <p:nvPr userDrawn="1"/>
          </p:nvSpPr>
          <p:spPr bwMode="auto">
            <a:xfrm>
              <a:off x="8188326" y="4830763"/>
              <a:ext cx="85725" cy="46038"/>
            </a:xfrm>
            <a:custGeom>
              <a:avLst/>
              <a:gdLst>
                <a:gd name="T0" fmla="*/ 9 w 54"/>
                <a:gd name="T1" fmla="*/ 0 h 29"/>
                <a:gd name="T2" fmla="*/ 30 w 54"/>
                <a:gd name="T3" fmla="*/ 0 h 29"/>
                <a:gd name="T4" fmla="*/ 35 w 54"/>
                <a:gd name="T5" fmla="*/ 19 h 29"/>
                <a:gd name="T6" fmla="*/ 36 w 54"/>
                <a:gd name="T7" fmla="*/ 19 h 29"/>
                <a:gd name="T8" fmla="*/ 42 w 54"/>
                <a:gd name="T9" fmla="*/ 0 h 29"/>
                <a:gd name="T10" fmla="*/ 54 w 54"/>
                <a:gd name="T11" fmla="*/ 0 h 29"/>
                <a:gd name="T12" fmla="*/ 46 w 54"/>
                <a:gd name="T13" fmla="*/ 29 h 29"/>
                <a:gd name="T14" fmla="*/ 24 w 54"/>
                <a:gd name="T15" fmla="*/ 29 h 29"/>
                <a:gd name="T16" fmla="*/ 19 w 54"/>
                <a:gd name="T17" fmla="*/ 8 h 29"/>
                <a:gd name="T18" fmla="*/ 19 w 54"/>
                <a:gd name="T19" fmla="*/ 8 h 29"/>
                <a:gd name="T20" fmla="*/ 13 w 54"/>
                <a:gd name="T21" fmla="*/ 29 h 29"/>
                <a:gd name="T22" fmla="*/ 0 w 54"/>
                <a:gd name="T23" fmla="*/ 29 h 29"/>
                <a:gd name="T24" fmla="*/ 9 w 54"/>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 h="29">
                  <a:moveTo>
                    <a:pt x="9" y="0"/>
                  </a:moveTo>
                  <a:lnTo>
                    <a:pt x="30" y="0"/>
                  </a:lnTo>
                  <a:lnTo>
                    <a:pt x="35" y="19"/>
                  </a:lnTo>
                  <a:lnTo>
                    <a:pt x="36" y="19"/>
                  </a:lnTo>
                  <a:lnTo>
                    <a:pt x="42" y="0"/>
                  </a:lnTo>
                  <a:lnTo>
                    <a:pt x="54" y="0"/>
                  </a:lnTo>
                  <a:lnTo>
                    <a:pt x="46" y="29"/>
                  </a:lnTo>
                  <a:lnTo>
                    <a:pt x="24" y="29"/>
                  </a:lnTo>
                  <a:lnTo>
                    <a:pt x="19" y="8"/>
                  </a:lnTo>
                  <a:lnTo>
                    <a:pt x="19" y="8"/>
                  </a:lnTo>
                  <a:lnTo>
                    <a:pt x="1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8" name="Freeform 99">
              <a:extLst>
                <a:ext uri="{FF2B5EF4-FFF2-40B4-BE49-F238E27FC236}">
                  <a16:creationId xmlns:a16="http://schemas.microsoft.com/office/drawing/2014/main" id="{D04755C1-85C5-48E5-89A9-9B19557A35E4}"/>
                </a:ext>
              </a:extLst>
            </p:cNvPr>
            <p:cNvSpPr>
              <a:spLocks/>
            </p:cNvSpPr>
            <p:nvPr userDrawn="1"/>
          </p:nvSpPr>
          <p:spPr bwMode="auto">
            <a:xfrm>
              <a:off x="8310563" y="4830763"/>
              <a:ext cx="63500" cy="46038"/>
            </a:xfrm>
            <a:custGeom>
              <a:avLst/>
              <a:gdLst>
                <a:gd name="T0" fmla="*/ 12 w 40"/>
                <a:gd name="T1" fmla="*/ 7 h 29"/>
                <a:gd name="T2" fmla="*/ 0 w 40"/>
                <a:gd name="T3" fmla="*/ 7 h 29"/>
                <a:gd name="T4" fmla="*/ 3 w 40"/>
                <a:gd name="T5" fmla="*/ 0 h 29"/>
                <a:gd name="T6" fmla="*/ 40 w 40"/>
                <a:gd name="T7" fmla="*/ 0 h 29"/>
                <a:gd name="T8" fmla="*/ 38 w 40"/>
                <a:gd name="T9" fmla="*/ 7 h 29"/>
                <a:gd name="T10" fmla="*/ 26 w 40"/>
                <a:gd name="T11" fmla="*/ 7 h 29"/>
                <a:gd name="T12" fmla="*/ 19 w 40"/>
                <a:gd name="T13" fmla="*/ 29 h 29"/>
                <a:gd name="T14" fmla="*/ 5 w 40"/>
                <a:gd name="T15" fmla="*/ 29 h 29"/>
                <a:gd name="T16" fmla="*/ 12 w 40"/>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29">
                  <a:moveTo>
                    <a:pt x="12" y="7"/>
                  </a:moveTo>
                  <a:lnTo>
                    <a:pt x="0" y="7"/>
                  </a:lnTo>
                  <a:lnTo>
                    <a:pt x="3" y="0"/>
                  </a:lnTo>
                  <a:lnTo>
                    <a:pt x="40" y="0"/>
                  </a:lnTo>
                  <a:lnTo>
                    <a:pt x="38" y="7"/>
                  </a:lnTo>
                  <a:lnTo>
                    <a:pt x="26" y="7"/>
                  </a:lnTo>
                  <a:lnTo>
                    <a:pt x="19" y="29"/>
                  </a:lnTo>
                  <a:lnTo>
                    <a:pt x="5" y="29"/>
                  </a:lnTo>
                  <a:lnTo>
                    <a:pt x="12"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9" name="Freeform 100">
              <a:extLst>
                <a:ext uri="{FF2B5EF4-FFF2-40B4-BE49-F238E27FC236}">
                  <a16:creationId xmlns:a16="http://schemas.microsoft.com/office/drawing/2014/main" id="{CE5611DE-1A1C-4E52-9C04-845BDAF9A2B7}"/>
                </a:ext>
              </a:extLst>
            </p:cNvPr>
            <p:cNvSpPr>
              <a:spLocks noEditPoints="1"/>
            </p:cNvSpPr>
            <p:nvPr userDrawn="1"/>
          </p:nvSpPr>
          <p:spPr bwMode="auto">
            <a:xfrm>
              <a:off x="8701088" y="4760913"/>
              <a:ext cx="49213" cy="50800"/>
            </a:xfrm>
            <a:custGeom>
              <a:avLst/>
              <a:gdLst>
                <a:gd name="T0" fmla="*/ 15 w 31"/>
                <a:gd name="T1" fmla="*/ 0 h 32"/>
                <a:gd name="T2" fmla="*/ 15 w 31"/>
                <a:gd name="T3" fmla="*/ 0 h 32"/>
                <a:gd name="T4" fmla="*/ 10 w 31"/>
                <a:gd name="T5" fmla="*/ 1 h 32"/>
                <a:gd name="T6" fmla="*/ 5 w 31"/>
                <a:gd name="T7" fmla="*/ 5 h 32"/>
                <a:gd name="T8" fmla="*/ 1 w 31"/>
                <a:gd name="T9" fmla="*/ 10 h 32"/>
                <a:gd name="T10" fmla="*/ 0 w 31"/>
                <a:gd name="T11" fmla="*/ 15 h 32"/>
                <a:gd name="T12" fmla="*/ 0 w 31"/>
                <a:gd name="T13" fmla="*/ 15 h 32"/>
                <a:gd name="T14" fmla="*/ 1 w 31"/>
                <a:gd name="T15" fmla="*/ 21 h 32"/>
                <a:gd name="T16" fmla="*/ 5 w 31"/>
                <a:gd name="T17" fmla="*/ 27 h 32"/>
                <a:gd name="T18" fmla="*/ 10 w 31"/>
                <a:gd name="T19" fmla="*/ 31 h 32"/>
                <a:gd name="T20" fmla="*/ 15 w 31"/>
                <a:gd name="T21" fmla="*/ 32 h 32"/>
                <a:gd name="T22" fmla="*/ 15 w 31"/>
                <a:gd name="T23" fmla="*/ 32 h 32"/>
                <a:gd name="T24" fmla="*/ 21 w 31"/>
                <a:gd name="T25" fmla="*/ 31 h 32"/>
                <a:gd name="T26" fmla="*/ 27 w 31"/>
                <a:gd name="T27" fmla="*/ 27 h 32"/>
                <a:gd name="T28" fmla="*/ 30 w 31"/>
                <a:gd name="T29" fmla="*/ 21 h 32"/>
                <a:gd name="T30" fmla="*/ 31 w 31"/>
                <a:gd name="T31" fmla="*/ 15 h 32"/>
                <a:gd name="T32" fmla="*/ 31 w 31"/>
                <a:gd name="T33" fmla="*/ 15 h 32"/>
                <a:gd name="T34" fmla="*/ 30 w 31"/>
                <a:gd name="T35" fmla="*/ 10 h 32"/>
                <a:gd name="T36" fmla="*/ 27 w 31"/>
                <a:gd name="T37" fmla="*/ 5 h 32"/>
                <a:gd name="T38" fmla="*/ 21 w 31"/>
                <a:gd name="T39" fmla="*/ 1 h 32"/>
                <a:gd name="T40" fmla="*/ 15 w 31"/>
                <a:gd name="T41" fmla="*/ 0 h 32"/>
                <a:gd name="T42" fmla="*/ 15 w 31"/>
                <a:gd name="T43" fmla="*/ 0 h 32"/>
                <a:gd name="T44" fmla="*/ 15 w 31"/>
                <a:gd name="T45" fmla="*/ 28 h 32"/>
                <a:gd name="T46" fmla="*/ 15 w 31"/>
                <a:gd name="T47" fmla="*/ 28 h 32"/>
                <a:gd name="T48" fmla="*/ 11 w 31"/>
                <a:gd name="T49" fmla="*/ 27 h 32"/>
                <a:gd name="T50" fmla="*/ 6 w 31"/>
                <a:gd name="T51" fmla="*/ 25 h 32"/>
                <a:gd name="T52" fmla="*/ 4 w 31"/>
                <a:gd name="T53" fmla="*/ 21 h 32"/>
                <a:gd name="T54" fmla="*/ 3 w 31"/>
                <a:gd name="T55" fmla="*/ 15 h 32"/>
                <a:gd name="T56" fmla="*/ 3 w 31"/>
                <a:gd name="T57" fmla="*/ 15 h 32"/>
                <a:gd name="T58" fmla="*/ 4 w 31"/>
                <a:gd name="T59" fmla="*/ 11 h 32"/>
                <a:gd name="T60" fmla="*/ 6 w 31"/>
                <a:gd name="T61" fmla="*/ 6 h 32"/>
                <a:gd name="T62" fmla="*/ 11 w 31"/>
                <a:gd name="T63" fmla="*/ 4 h 32"/>
                <a:gd name="T64" fmla="*/ 15 w 31"/>
                <a:gd name="T65" fmla="*/ 3 h 32"/>
                <a:gd name="T66" fmla="*/ 15 w 31"/>
                <a:gd name="T67" fmla="*/ 3 h 32"/>
                <a:gd name="T68" fmla="*/ 20 w 31"/>
                <a:gd name="T69" fmla="*/ 4 h 32"/>
                <a:gd name="T70" fmla="*/ 25 w 31"/>
                <a:gd name="T71" fmla="*/ 6 h 32"/>
                <a:gd name="T72" fmla="*/ 27 w 31"/>
                <a:gd name="T73" fmla="*/ 11 h 32"/>
                <a:gd name="T74" fmla="*/ 28 w 31"/>
                <a:gd name="T75" fmla="*/ 15 h 32"/>
                <a:gd name="T76" fmla="*/ 28 w 31"/>
                <a:gd name="T77" fmla="*/ 15 h 32"/>
                <a:gd name="T78" fmla="*/ 27 w 31"/>
                <a:gd name="T79" fmla="*/ 21 h 32"/>
                <a:gd name="T80" fmla="*/ 25 w 31"/>
                <a:gd name="T81" fmla="*/ 25 h 32"/>
                <a:gd name="T82" fmla="*/ 20 w 31"/>
                <a:gd name="T83" fmla="*/ 27 h 32"/>
                <a:gd name="T84" fmla="*/ 15 w 31"/>
                <a:gd name="T85" fmla="*/ 28 h 32"/>
                <a:gd name="T86" fmla="*/ 15 w 31"/>
                <a:gd name="T87"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1" h="32">
                  <a:moveTo>
                    <a:pt x="15" y="0"/>
                  </a:moveTo>
                  <a:lnTo>
                    <a:pt x="15" y="0"/>
                  </a:lnTo>
                  <a:lnTo>
                    <a:pt x="10" y="1"/>
                  </a:lnTo>
                  <a:lnTo>
                    <a:pt x="5" y="5"/>
                  </a:lnTo>
                  <a:lnTo>
                    <a:pt x="1" y="10"/>
                  </a:lnTo>
                  <a:lnTo>
                    <a:pt x="0" y="15"/>
                  </a:lnTo>
                  <a:lnTo>
                    <a:pt x="0" y="15"/>
                  </a:lnTo>
                  <a:lnTo>
                    <a:pt x="1" y="21"/>
                  </a:lnTo>
                  <a:lnTo>
                    <a:pt x="5" y="27"/>
                  </a:lnTo>
                  <a:lnTo>
                    <a:pt x="10" y="31"/>
                  </a:lnTo>
                  <a:lnTo>
                    <a:pt x="15" y="32"/>
                  </a:lnTo>
                  <a:lnTo>
                    <a:pt x="15" y="32"/>
                  </a:lnTo>
                  <a:lnTo>
                    <a:pt x="21" y="31"/>
                  </a:lnTo>
                  <a:lnTo>
                    <a:pt x="27" y="27"/>
                  </a:lnTo>
                  <a:lnTo>
                    <a:pt x="30" y="21"/>
                  </a:lnTo>
                  <a:lnTo>
                    <a:pt x="31" y="15"/>
                  </a:lnTo>
                  <a:lnTo>
                    <a:pt x="31" y="15"/>
                  </a:lnTo>
                  <a:lnTo>
                    <a:pt x="30" y="10"/>
                  </a:lnTo>
                  <a:lnTo>
                    <a:pt x="27" y="5"/>
                  </a:lnTo>
                  <a:lnTo>
                    <a:pt x="21" y="1"/>
                  </a:lnTo>
                  <a:lnTo>
                    <a:pt x="15" y="0"/>
                  </a:lnTo>
                  <a:lnTo>
                    <a:pt x="15" y="0"/>
                  </a:lnTo>
                  <a:close/>
                  <a:moveTo>
                    <a:pt x="15" y="28"/>
                  </a:moveTo>
                  <a:lnTo>
                    <a:pt x="15" y="28"/>
                  </a:lnTo>
                  <a:lnTo>
                    <a:pt x="11" y="27"/>
                  </a:lnTo>
                  <a:lnTo>
                    <a:pt x="6" y="25"/>
                  </a:lnTo>
                  <a:lnTo>
                    <a:pt x="4" y="21"/>
                  </a:lnTo>
                  <a:lnTo>
                    <a:pt x="3" y="15"/>
                  </a:lnTo>
                  <a:lnTo>
                    <a:pt x="3" y="15"/>
                  </a:lnTo>
                  <a:lnTo>
                    <a:pt x="4" y="11"/>
                  </a:lnTo>
                  <a:lnTo>
                    <a:pt x="6" y="6"/>
                  </a:lnTo>
                  <a:lnTo>
                    <a:pt x="11" y="4"/>
                  </a:lnTo>
                  <a:lnTo>
                    <a:pt x="15" y="3"/>
                  </a:lnTo>
                  <a:lnTo>
                    <a:pt x="15" y="3"/>
                  </a:lnTo>
                  <a:lnTo>
                    <a:pt x="20" y="4"/>
                  </a:lnTo>
                  <a:lnTo>
                    <a:pt x="25" y="6"/>
                  </a:lnTo>
                  <a:lnTo>
                    <a:pt x="27" y="11"/>
                  </a:lnTo>
                  <a:lnTo>
                    <a:pt x="28" y="15"/>
                  </a:lnTo>
                  <a:lnTo>
                    <a:pt x="28" y="15"/>
                  </a:lnTo>
                  <a:lnTo>
                    <a:pt x="27" y="21"/>
                  </a:lnTo>
                  <a:lnTo>
                    <a:pt x="25" y="25"/>
                  </a:lnTo>
                  <a:lnTo>
                    <a:pt x="20" y="27"/>
                  </a:lnTo>
                  <a:lnTo>
                    <a:pt x="15" y="28"/>
                  </a:lnTo>
                  <a:lnTo>
                    <a:pt x="15" y="2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0" name="Freeform 101">
              <a:extLst>
                <a:ext uri="{FF2B5EF4-FFF2-40B4-BE49-F238E27FC236}">
                  <a16:creationId xmlns:a16="http://schemas.microsoft.com/office/drawing/2014/main" id="{E43E4F94-2D61-4221-8BB7-7A36591BFCE8}"/>
                </a:ext>
              </a:extLst>
            </p:cNvPr>
            <p:cNvSpPr>
              <a:spLocks noEditPoints="1"/>
            </p:cNvSpPr>
            <p:nvPr userDrawn="1"/>
          </p:nvSpPr>
          <p:spPr bwMode="auto">
            <a:xfrm>
              <a:off x="8716963" y="4772026"/>
              <a:ext cx="20638" cy="26988"/>
            </a:xfrm>
            <a:custGeom>
              <a:avLst/>
              <a:gdLst>
                <a:gd name="T0" fmla="*/ 11 w 13"/>
                <a:gd name="T1" fmla="*/ 6 h 17"/>
                <a:gd name="T2" fmla="*/ 11 w 13"/>
                <a:gd name="T3" fmla="*/ 6 h 17"/>
                <a:gd name="T4" fmla="*/ 11 w 13"/>
                <a:gd name="T5" fmla="*/ 4 h 17"/>
                <a:gd name="T6" fmla="*/ 10 w 13"/>
                <a:gd name="T7" fmla="*/ 1 h 17"/>
                <a:gd name="T8" fmla="*/ 9 w 13"/>
                <a:gd name="T9" fmla="*/ 1 h 17"/>
                <a:gd name="T10" fmla="*/ 7 w 13"/>
                <a:gd name="T11" fmla="*/ 0 h 17"/>
                <a:gd name="T12" fmla="*/ 0 w 13"/>
                <a:gd name="T13" fmla="*/ 0 h 17"/>
                <a:gd name="T14" fmla="*/ 0 w 13"/>
                <a:gd name="T15" fmla="*/ 17 h 17"/>
                <a:gd name="T16" fmla="*/ 3 w 13"/>
                <a:gd name="T17" fmla="*/ 17 h 17"/>
                <a:gd name="T18" fmla="*/ 3 w 13"/>
                <a:gd name="T19" fmla="*/ 11 h 17"/>
                <a:gd name="T20" fmla="*/ 5 w 13"/>
                <a:gd name="T21" fmla="*/ 11 h 17"/>
                <a:gd name="T22" fmla="*/ 9 w 13"/>
                <a:gd name="T23" fmla="*/ 17 h 17"/>
                <a:gd name="T24" fmla="*/ 13 w 13"/>
                <a:gd name="T25" fmla="*/ 17 h 17"/>
                <a:gd name="T26" fmla="*/ 8 w 13"/>
                <a:gd name="T27" fmla="*/ 10 h 17"/>
                <a:gd name="T28" fmla="*/ 8 w 13"/>
                <a:gd name="T29" fmla="*/ 10 h 17"/>
                <a:gd name="T30" fmla="*/ 11 w 13"/>
                <a:gd name="T31" fmla="*/ 8 h 17"/>
                <a:gd name="T32" fmla="*/ 11 w 13"/>
                <a:gd name="T33" fmla="*/ 6 h 17"/>
                <a:gd name="T34" fmla="*/ 11 w 13"/>
                <a:gd name="T35" fmla="*/ 6 h 17"/>
                <a:gd name="T36" fmla="*/ 3 w 13"/>
                <a:gd name="T37" fmla="*/ 7 h 17"/>
                <a:gd name="T38" fmla="*/ 3 w 13"/>
                <a:gd name="T39" fmla="*/ 3 h 17"/>
                <a:gd name="T40" fmla="*/ 5 w 13"/>
                <a:gd name="T41" fmla="*/ 3 h 17"/>
                <a:gd name="T42" fmla="*/ 5 w 13"/>
                <a:gd name="T43" fmla="*/ 3 h 17"/>
                <a:gd name="T44" fmla="*/ 8 w 13"/>
                <a:gd name="T45" fmla="*/ 4 h 17"/>
                <a:gd name="T46" fmla="*/ 9 w 13"/>
                <a:gd name="T47" fmla="*/ 4 h 17"/>
                <a:gd name="T48" fmla="*/ 9 w 13"/>
                <a:gd name="T49" fmla="*/ 5 h 17"/>
                <a:gd name="T50" fmla="*/ 9 w 13"/>
                <a:gd name="T51" fmla="*/ 5 h 17"/>
                <a:gd name="T52" fmla="*/ 9 w 13"/>
                <a:gd name="T53" fmla="*/ 7 h 17"/>
                <a:gd name="T54" fmla="*/ 8 w 13"/>
                <a:gd name="T55" fmla="*/ 7 h 17"/>
                <a:gd name="T56" fmla="*/ 5 w 13"/>
                <a:gd name="T57" fmla="*/ 7 h 17"/>
                <a:gd name="T58" fmla="*/ 3 w 13"/>
                <a:gd name="T59" fmla="*/ 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 h="17">
                  <a:moveTo>
                    <a:pt x="11" y="6"/>
                  </a:moveTo>
                  <a:lnTo>
                    <a:pt x="11" y="6"/>
                  </a:lnTo>
                  <a:lnTo>
                    <a:pt x="11" y="4"/>
                  </a:lnTo>
                  <a:lnTo>
                    <a:pt x="10" y="1"/>
                  </a:lnTo>
                  <a:lnTo>
                    <a:pt x="9" y="1"/>
                  </a:lnTo>
                  <a:lnTo>
                    <a:pt x="7" y="0"/>
                  </a:lnTo>
                  <a:lnTo>
                    <a:pt x="0" y="0"/>
                  </a:lnTo>
                  <a:lnTo>
                    <a:pt x="0" y="17"/>
                  </a:lnTo>
                  <a:lnTo>
                    <a:pt x="3" y="17"/>
                  </a:lnTo>
                  <a:lnTo>
                    <a:pt x="3" y="11"/>
                  </a:lnTo>
                  <a:lnTo>
                    <a:pt x="5" y="11"/>
                  </a:lnTo>
                  <a:lnTo>
                    <a:pt x="9" y="17"/>
                  </a:lnTo>
                  <a:lnTo>
                    <a:pt x="13" y="17"/>
                  </a:lnTo>
                  <a:lnTo>
                    <a:pt x="8" y="10"/>
                  </a:lnTo>
                  <a:lnTo>
                    <a:pt x="8" y="10"/>
                  </a:lnTo>
                  <a:lnTo>
                    <a:pt x="11" y="8"/>
                  </a:lnTo>
                  <a:lnTo>
                    <a:pt x="11" y="6"/>
                  </a:lnTo>
                  <a:lnTo>
                    <a:pt x="11" y="6"/>
                  </a:lnTo>
                  <a:close/>
                  <a:moveTo>
                    <a:pt x="3" y="7"/>
                  </a:moveTo>
                  <a:lnTo>
                    <a:pt x="3" y="3"/>
                  </a:lnTo>
                  <a:lnTo>
                    <a:pt x="5" y="3"/>
                  </a:lnTo>
                  <a:lnTo>
                    <a:pt x="5" y="3"/>
                  </a:lnTo>
                  <a:lnTo>
                    <a:pt x="8" y="4"/>
                  </a:lnTo>
                  <a:lnTo>
                    <a:pt x="9" y="4"/>
                  </a:lnTo>
                  <a:lnTo>
                    <a:pt x="9" y="5"/>
                  </a:lnTo>
                  <a:lnTo>
                    <a:pt x="9" y="5"/>
                  </a:lnTo>
                  <a:lnTo>
                    <a:pt x="9" y="7"/>
                  </a:lnTo>
                  <a:lnTo>
                    <a:pt x="8" y="7"/>
                  </a:lnTo>
                  <a:lnTo>
                    <a:pt x="5" y="7"/>
                  </a:lnTo>
                  <a:lnTo>
                    <a:pt x="3"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1" name="Freeform 102">
              <a:extLst>
                <a:ext uri="{FF2B5EF4-FFF2-40B4-BE49-F238E27FC236}">
                  <a16:creationId xmlns:a16="http://schemas.microsoft.com/office/drawing/2014/main" id="{F3EAB659-25FF-4730-9E9E-209CB30E6D38}"/>
                </a:ext>
              </a:extLst>
            </p:cNvPr>
            <p:cNvSpPr>
              <a:spLocks/>
            </p:cNvSpPr>
            <p:nvPr userDrawn="1"/>
          </p:nvSpPr>
          <p:spPr bwMode="auto">
            <a:xfrm>
              <a:off x="7742238" y="4830763"/>
              <a:ext cx="68263" cy="47625"/>
            </a:xfrm>
            <a:custGeom>
              <a:avLst/>
              <a:gdLst>
                <a:gd name="T0" fmla="*/ 20 w 43"/>
                <a:gd name="T1" fmla="*/ 9 h 30"/>
                <a:gd name="T2" fmla="*/ 20 w 43"/>
                <a:gd name="T3" fmla="*/ 7 h 30"/>
                <a:gd name="T4" fmla="*/ 24 w 43"/>
                <a:gd name="T5" fmla="*/ 4 h 30"/>
                <a:gd name="T6" fmla="*/ 28 w 43"/>
                <a:gd name="T7" fmla="*/ 4 h 30"/>
                <a:gd name="T8" fmla="*/ 30 w 43"/>
                <a:gd name="T9" fmla="*/ 5 h 30"/>
                <a:gd name="T10" fmla="*/ 30 w 43"/>
                <a:gd name="T11" fmla="*/ 8 h 30"/>
                <a:gd name="T12" fmla="*/ 43 w 43"/>
                <a:gd name="T13" fmla="*/ 8 h 30"/>
                <a:gd name="T14" fmla="*/ 41 w 43"/>
                <a:gd name="T15" fmla="*/ 2 h 30"/>
                <a:gd name="T16" fmla="*/ 27 w 43"/>
                <a:gd name="T17" fmla="*/ 0 h 30"/>
                <a:gd name="T18" fmla="*/ 18 w 43"/>
                <a:gd name="T19" fmla="*/ 0 h 30"/>
                <a:gd name="T20" fmla="*/ 7 w 43"/>
                <a:gd name="T21" fmla="*/ 4 h 30"/>
                <a:gd name="T22" fmla="*/ 3 w 43"/>
                <a:gd name="T23" fmla="*/ 9 h 30"/>
                <a:gd name="T24" fmla="*/ 4 w 43"/>
                <a:gd name="T25" fmla="*/ 14 h 30"/>
                <a:gd name="T26" fmla="*/ 9 w 43"/>
                <a:gd name="T27" fmla="*/ 16 h 30"/>
                <a:gd name="T28" fmla="*/ 22 w 43"/>
                <a:gd name="T29" fmla="*/ 19 h 30"/>
                <a:gd name="T30" fmla="*/ 25 w 43"/>
                <a:gd name="T31" fmla="*/ 21 h 30"/>
                <a:gd name="T32" fmla="*/ 25 w 43"/>
                <a:gd name="T33" fmla="*/ 22 h 30"/>
                <a:gd name="T34" fmla="*/ 23 w 43"/>
                <a:gd name="T35" fmla="*/ 24 h 30"/>
                <a:gd name="T36" fmla="*/ 18 w 43"/>
                <a:gd name="T37" fmla="*/ 25 h 30"/>
                <a:gd name="T38" fmla="*/ 14 w 43"/>
                <a:gd name="T39" fmla="*/ 24 h 30"/>
                <a:gd name="T40" fmla="*/ 12 w 43"/>
                <a:gd name="T41" fmla="*/ 22 h 30"/>
                <a:gd name="T42" fmla="*/ 0 w 43"/>
                <a:gd name="T43" fmla="*/ 21 h 30"/>
                <a:gd name="T44" fmla="*/ 0 w 43"/>
                <a:gd name="T45" fmla="*/ 24 h 30"/>
                <a:gd name="T46" fmla="*/ 1 w 43"/>
                <a:gd name="T47" fmla="*/ 28 h 30"/>
                <a:gd name="T48" fmla="*/ 5 w 43"/>
                <a:gd name="T49" fmla="*/ 30 h 30"/>
                <a:gd name="T50" fmla="*/ 16 w 43"/>
                <a:gd name="T51" fmla="*/ 30 h 30"/>
                <a:gd name="T52" fmla="*/ 34 w 43"/>
                <a:gd name="T53" fmla="*/ 28 h 30"/>
                <a:gd name="T54" fmla="*/ 41 w 43"/>
                <a:gd name="T55" fmla="*/ 21 h 30"/>
                <a:gd name="T56" fmla="*/ 41 w 43"/>
                <a:gd name="T57" fmla="*/ 17 h 30"/>
                <a:gd name="T58" fmla="*/ 39 w 43"/>
                <a:gd name="T59" fmla="*/ 15 h 30"/>
                <a:gd name="T60" fmla="*/ 29 w 43"/>
                <a:gd name="T61" fmla="*/ 11 h 30"/>
                <a:gd name="T62" fmla="*/ 20 w 43"/>
                <a:gd name="T63" fmla="*/ 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3" h="30">
                  <a:moveTo>
                    <a:pt x="20" y="9"/>
                  </a:moveTo>
                  <a:lnTo>
                    <a:pt x="20" y="9"/>
                  </a:lnTo>
                  <a:lnTo>
                    <a:pt x="20" y="7"/>
                  </a:lnTo>
                  <a:lnTo>
                    <a:pt x="20" y="7"/>
                  </a:lnTo>
                  <a:lnTo>
                    <a:pt x="21" y="5"/>
                  </a:lnTo>
                  <a:lnTo>
                    <a:pt x="24" y="4"/>
                  </a:lnTo>
                  <a:lnTo>
                    <a:pt x="24" y="4"/>
                  </a:lnTo>
                  <a:lnTo>
                    <a:pt x="28" y="4"/>
                  </a:lnTo>
                  <a:lnTo>
                    <a:pt x="30" y="5"/>
                  </a:lnTo>
                  <a:lnTo>
                    <a:pt x="30" y="5"/>
                  </a:lnTo>
                  <a:lnTo>
                    <a:pt x="30" y="7"/>
                  </a:lnTo>
                  <a:lnTo>
                    <a:pt x="30" y="8"/>
                  </a:lnTo>
                  <a:lnTo>
                    <a:pt x="43" y="8"/>
                  </a:lnTo>
                  <a:lnTo>
                    <a:pt x="43" y="8"/>
                  </a:lnTo>
                  <a:lnTo>
                    <a:pt x="43" y="4"/>
                  </a:lnTo>
                  <a:lnTo>
                    <a:pt x="41" y="2"/>
                  </a:lnTo>
                  <a:lnTo>
                    <a:pt x="36" y="0"/>
                  </a:lnTo>
                  <a:lnTo>
                    <a:pt x="27" y="0"/>
                  </a:lnTo>
                  <a:lnTo>
                    <a:pt x="27" y="0"/>
                  </a:lnTo>
                  <a:lnTo>
                    <a:pt x="18" y="0"/>
                  </a:lnTo>
                  <a:lnTo>
                    <a:pt x="11" y="2"/>
                  </a:lnTo>
                  <a:lnTo>
                    <a:pt x="7" y="4"/>
                  </a:lnTo>
                  <a:lnTo>
                    <a:pt x="3" y="9"/>
                  </a:lnTo>
                  <a:lnTo>
                    <a:pt x="3" y="9"/>
                  </a:lnTo>
                  <a:lnTo>
                    <a:pt x="3" y="11"/>
                  </a:lnTo>
                  <a:lnTo>
                    <a:pt x="4" y="14"/>
                  </a:lnTo>
                  <a:lnTo>
                    <a:pt x="4" y="14"/>
                  </a:lnTo>
                  <a:lnTo>
                    <a:pt x="9" y="16"/>
                  </a:lnTo>
                  <a:lnTo>
                    <a:pt x="16" y="18"/>
                  </a:lnTo>
                  <a:lnTo>
                    <a:pt x="22" y="19"/>
                  </a:lnTo>
                  <a:lnTo>
                    <a:pt x="25" y="21"/>
                  </a:lnTo>
                  <a:lnTo>
                    <a:pt x="25" y="21"/>
                  </a:lnTo>
                  <a:lnTo>
                    <a:pt x="25" y="22"/>
                  </a:lnTo>
                  <a:lnTo>
                    <a:pt x="25" y="22"/>
                  </a:lnTo>
                  <a:lnTo>
                    <a:pt x="24" y="23"/>
                  </a:lnTo>
                  <a:lnTo>
                    <a:pt x="23" y="24"/>
                  </a:lnTo>
                  <a:lnTo>
                    <a:pt x="18" y="25"/>
                  </a:lnTo>
                  <a:lnTo>
                    <a:pt x="18" y="25"/>
                  </a:lnTo>
                  <a:lnTo>
                    <a:pt x="15" y="24"/>
                  </a:lnTo>
                  <a:lnTo>
                    <a:pt x="14" y="24"/>
                  </a:lnTo>
                  <a:lnTo>
                    <a:pt x="14" y="24"/>
                  </a:lnTo>
                  <a:lnTo>
                    <a:pt x="12" y="22"/>
                  </a:lnTo>
                  <a:lnTo>
                    <a:pt x="12" y="21"/>
                  </a:lnTo>
                  <a:lnTo>
                    <a:pt x="0" y="21"/>
                  </a:lnTo>
                  <a:lnTo>
                    <a:pt x="0" y="21"/>
                  </a:lnTo>
                  <a:lnTo>
                    <a:pt x="0" y="24"/>
                  </a:lnTo>
                  <a:lnTo>
                    <a:pt x="0" y="26"/>
                  </a:lnTo>
                  <a:lnTo>
                    <a:pt x="1" y="28"/>
                  </a:lnTo>
                  <a:lnTo>
                    <a:pt x="3" y="29"/>
                  </a:lnTo>
                  <a:lnTo>
                    <a:pt x="5" y="30"/>
                  </a:lnTo>
                  <a:lnTo>
                    <a:pt x="16" y="30"/>
                  </a:lnTo>
                  <a:lnTo>
                    <a:pt x="16" y="30"/>
                  </a:lnTo>
                  <a:lnTo>
                    <a:pt x="27" y="30"/>
                  </a:lnTo>
                  <a:lnTo>
                    <a:pt x="34" y="28"/>
                  </a:lnTo>
                  <a:lnTo>
                    <a:pt x="38" y="24"/>
                  </a:lnTo>
                  <a:lnTo>
                    <a:pt x="41" y="21"/>
                  </a:lnTo>
                  <a:lnTo>
                    <a:pt x="41" y="21"/>
                  </a:lnTo>
                  <a:lnTo>
                    <a:pt x="41" y="17"/>
                  </a:lnTo>
                  <a:lnTo>
                    <a:pt x="39" y="15"/>
                  </a:lnTo>
                  <a:lnTo>
                    <a:pt x="39" y="15"/>
                  </a:lnTo>
                  <a:lnTo>
                    <a:pt x="36" y="12"/>
                  </a:lnTo>
                  <a:lnTo>
                    <a:pt x="29" y="11"/>
                  </a:lnTo>
                  <a:lnTo>
                    <a:pt x="23" y="10"/>
                  </a:lnTo>
                  <a:lnTo>
                    <a:pt x="20" y="9"/>
                  </a:lnTo>
                  <a:lnTo>
                    <a:pt x="20" y="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2" name="Freeform 103">
              <a:extLst>
                <a:ext uri="{FF2B5EF4-FFF2-40B4-BE49-F238E27FC236}">
                  <a16:creationId xmlns:a16="http://schemas.microsoft.com/office/drawing/2014/main" id="{E9CE1248-5C12-41EA-BFD3-2A7494F7F3DA}"/>
                </a:ext>
              </a:extLst>
            </p:cNvPr>
            <p:cNvSpPr>
              <a:spLocks/>
            </p:cNvSpPr>
            <p:nvPr userDrawn="1"/>
          </p:nvSpPr>
          <p:spPr bwMode="auto">
            <a:xfrm>
              <a:off x="8089901" y="4830763"/>
              <a:ext cx="66675" cy="46038"/>
            </a:xfrm>
            <a:custGeom>
              <a:avLst/>
              <a:gdLst>
                <a:gd name="T0" fmla="*/ 9 w 42"/>
                <a:gd name="T1" fmla="*/ 0 h 29"/>
                <a:gd name="T2" fmla="*/ 42 w 42"/>
                <a:gd name="T3" fmla="*/ 0 h 29"/>
                <a:gd name="T4" fmla="*/ 40 w 42"/>
                <a:gd name="T5" fmla="*/ 5 h 29"/>
                <a:gd name="T6" fmla="*/ 21 w 42"/>
                <a:gd name="T7" fmla="*/ 5 h 29"/>
                <a:gd name="T8" fmla="*/ 18 w 42"/>
                <a:gd name="T9" fmla="*/ 11 h 29"/>
                <a:gd name="T10" fmla="*/ 36 w 42"/>
                <a:gd name="T11" fmla="*/ 11 h 29"/>
                <a:gd name="T12" fmla="*/ 35 w 42"/>
                <a:gd name="T13" fmla="*/ 17 h 29"/>
                <a:gd name="T14" fmla="*/ 17 w 42"/>
                <a:gd name="T15" fmla="*/ 17 h 29"/>
                <a:gd name="T16" fmla="*/ 15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0" y="5"/>
                  </a:lnTo>
                  <a:lnTo>
                    <a:pt x="21" y="5"/>
                  </a:lnTo>
                  <a:lnTo>
                    <a:pt x="18" y="11"/>
                  </a:lnTo>
                  <a:lnTo>
                    <a:pt x="36" y="11"/>
                  </a:lnTo>
                  <a:lnTo>
                    <a:pt x="35" y="17"/>
                  </a:lnTo>
                  <a:lnTo>
                    <a:pt x="17" y="17"/>
                  </a:lnTo>
                  <a:lnTo>
                    <a:pt x="15"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3" name="Freeform 104">
              <a:extLst>
                <a:ext uri="{FF2B5EF4-FFF2-40B4-BE49-F238E27FC236}">
                  <a16:creationId xmlns:a16="http://schemas.microsoft.com/office/drawing/2014/main" id="{C96D3304-06E9-4581-8E5B-49BCD22FF9AA}"/>
                </a:ext>
              </a:extLst>
            </p:cNvPr>
            <p:cNvSpPr>
              <a:spLocks/>
            </p:cNvSpPr>
            <p:nvPr userDrawn="1"/>
          </p:nvSpPr>
          <p:spPr bwMode="auto">
            <a:xfrm>
              <a:off x="8518526" y="4606926"/>
              <a:ext cx="277813" cy="269875"/>
            </a:xfrm>
            <a:custGeom>
              <a:avLst/>
              <a:gdLst>
                <a:gd name="T0" fmla="*/ 116 w 175"/>
                <a:gd name="T1" fmla="*/ 0 h 170"/>
                <a:gd name="T2" fmla="*/ 85 w 175"/>
                <a:gd name="T3" fmla="*/ 67 h 170"/>
                <a:gd name="T4" fmla="*/ 86 w 175"/>
                <a:gd name="T5" fmla="*/ 0 h 170"/>
                <a:gd name="T6" fmla="*/ 27 w 175"/>
                <a:gd name="T7" fmla="*/ 0 h 170"/>
                <a:gd name="T8" fmla="*/ 39 w 175"/>
                <a:gd name="T9" fmla="*/ 122 h 170"/>
                <a:gd name="T10" fmla="*/ 39 w 175"/>
                <a:gd name="T11" fmla="*/ 122 h 170"/>
                <a:gd name="T12" fmla="*/ 37 w 175"/>
                <a:gd name="T13" fmla="*/ 127 h 170"/>
                <a:gd name="T14" fmla="*/ 36 w 175"/>
                <a:gd name="T15" fmla="*/ 130 h 170"/>
                <a:gd name="T16" fmla="*/ 33 w 175"/>
                <a:gd name="T17" fmla="*/ 132 h 170"/>
                <a:gd name="T18" fmla="*/ 30 w 175"/>
                <a:gd name="T19" fmla="*/ 135 h 170"/>
                <a:gd name="T20" fmla="*/ 30 w 175"/>
                <a:gd name="T21" fmla="*/ 135 h 170"/>
                <a:gd name="T22" fmla="*/ 26 w 175"/>
                <a:gd name="T23" fmla="*/ 136 h 170"/>
                <a:gd name="T24" fmla="*/ 20 w 175"/>
                <a:gd name="T25" fmla="*/ 136 h 170"/>
                <a:gd name="T26" fmla="*/ 11 w 175"/>
                <a:gd name="T27" fmla="*/ 136 h 170"/>
                <a:gd name="T28" fmla="*/ 10 w 175"/>
                <a:gd name="T29" fmla="*/ 136 h 170"/>
                <a:gd name="T30" fmla="*/ 0 w 175"/>
                <a:gd name="T31" fmla="*/ 170 h 170"/>
                <a:gd name="T32" fmla="*/ 40 w 175"/>
                <a:gd name="T33" fmla="*/ 170 h 170"/>
                <a:gd name="T34" fmla="*/ 40 w 175"/>
                <a:gd name="T35" fmla="*/ 170 h 170"/>
                <a:gd name="T36" fmla="*/ 48 w 175"/>
                <a:gd name="T37" fmla="*/ 169 h 170"/>
                <a:gd name="T38" fmla="*/ 55 w 175"/>
                <a:gd name="T39" fmla="*/ 167 h 170"/>
                <a:gd name="T40" fmla="*/ 63 w 175"/>
                <a:gd name="T41" fmla="*/ 164 h 170"/>
                <a:gd name="T42" fmla="*/ 68 w 175"/>
                <a:gd name="T43" fmla="*/ 160 h 170"/>
                <a:gd name="T44" fmla="*/ 74 w 175"/>
                <a:gd name="T45" fmla="*/ 156 h 170"/>
                <a:gd name="T46" fmla="*/ 79 w 175"/>
                <a:gd name="T47" fmla="*/ 149 h 170"/>
                <a:gd name="T48" fmla="*/ 91 w 175"/>
                <a:gd name="T49" fmla="*/ 132 h 170"/>
                <a:gd name="T50" fmla="*/ 175 w 175"/>
                <a:gd name="T51" fmla="*/ 0 h 170"/>
                <a:gd name="T52" fmla="*/ 116 w 175"/>
                <a:gd name="T53" fmla="*/ 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75" h="170">
                  <a:moveTo>
                    <a:pt x="116" y="0"/>
                  </a:moveTo>
                  <a:lnTo>
                    <a:pt x="85" y="67"/>
                  </a:lnTo>
                  <a:lnTo>
                    <a:pt x="86" y="0"/>
                  </a:lnTo>
                  <a:lnTo>
                    <a:pt x="27" y="0"/>
                  </a:lnTo>
                  <a:lnTo>
                    <a:pt x="39" y="122"/>
                  </a:lnTo>
                  <a:lnTo>
                    <a:pt x="39" y="122"/>
                  </a:lnTo>
                  <a:lnTo>
                    <a:pt x="37" y="127"/>
                  </a:lnTo>
                  <a:lnTo>
                    <a:pt x="36" y="130"/>
                  </a:lnTo>
                  <a:lnTo>
                    <a:pt x="33" y="132"/>
                  </a:lnTo>
                  <a:lnTo>
                    <a:pt x="30" y="135"/>
                  </a:lnTo>
                  <a:lnTo>
                    <a:pt x="30" y="135"/>
                  </a:lnTo>
                  <a:lnTo>
                    <a:pt x="26" y="136"/>
                  </a:lnTo>
                  <a:lnTo>
                    <a:pt x="20" y="136"/>
                  </a:lnTo>
                  <a:lnTo>
                    <a:pt x="11" y="136"/>
                  </a:lnTo>
                  <a:lnTo>
                    <a:pt x="10" y="136"/>
                  </a:lnTo>
                  <a:lnTo>
                    <a:pt x="0" y="170"/>
                  </a:lnTo>
                  <a:lnTo>
                    <a:pt x="40" y="170"/>
                  </a:lnTo>
                  <a:lnTo>
                    <a:pt x="40" y="170"/>
                  </a:lnTo>
                  <a:lnTo>
                    <a:pt x="48" y="169"/>
                  </a:lnTo>
                  <a:lnTo>
                    <a:pt x="55" y="167"/>
                  </a:lnTo>
                  <a:lnTo>
                    <a:pt x="63" y="164"/>
                  </a:lnTo>
                  <a:lnTo>
                    <a:pt x="68" y="160"/>
                  </a:lnTo>
                  <a:lnTo>
                    <a:pt x="74" y="156"/>
                  </a:lnTo>
                  <a:lnTo>
                    <a:pt x="79" y="149"/>
                  </a:lnTo>
                  <a:lnTo>
                    <a:pt x="91" y="132"/>
                  </a:lnTo>
                  <a:lnTo>
                    <a:pt x="175" y="0"/>
                  </a:lnTo>
                  <a:lnTo>
                    <a:pt x="11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4" name="Freeform 105">
              <a:extLst>
                <a:ext uri="{FF2B5EF4-FFF2-40B4-BE49-F238E27FC236}">
                  <a16:creationId xmlns:a16="http://schemas.microsoft.com/office/drawing/2014/main" id="{20A29A3C-4B13-4CB8-95C9-06FD2A64FE84}"/>
                </a:ext>
              </a:extLst>
            </p:cNvPr>
            <p:cNvSpPr>
              <a:spLocks/>
            </p:cNvSpPr>
            <p:nvPr userDrawn="1"/>
          </p:nvSpPr>
          <p:spPr bwMode="auto">
            <a:xfrm>
              <a:off x="8399463" y="4827588"/>
              <a:ext cx="71438" cy="50800"/>
            </a:xfrm>
            <a:custGeom>
              <a:avLst/>
              <a:gdLst>
                <a:gd name="T0" fmla="*/ 20 w 45"/>
                <a:gd name="T1" fmla="*/ 11 h 32"/>
                <a:gd name="T2" fmla="*/ 20 w 45"/>
                <a:gd name="T3" fmla="*/ 9 h 32"/>
                <a:gd name="T4" fmla="*/ 26 w 45"/>
                <a:gd name="T5" fmla="*/ 6 h 32"/>
                <a:gd name="T6" fmla="*/ 29 w 45"/>
                <a:gd name="T7" fmla="*/ 6 h 32"/>
                <a:gd name="T8" fmla="*/ 31 w 45"/>
                <a:gd name="T9" fmla="*/ 7 h 32"/>
                <a:gd name="T10" fmla="*/ 32 w 45"/>
                <a:gd name="T11" fmla="*/ 10 h 32"/>
                <a:gd name="T12" fmla="*/ 45 w 45"/>
                <a:gd name="T13" fmla="*/ 10 h 32"/>
                <a:gd name="T14" fmla="*/ 43 w 45"/>
                <a:gd name="T15" fmla="*/ 4 h 32"/>
                <a:gd name="T16" fmla="*/ 29 w 45"/>
                <a:gd name="T17" fmla="*/ 0 h 32"/>
                <a:gd name="T18" fmla="*/ 19 w 45"/>
                <a:gd name="T19" fmla="*/ 2 h 32"/>
                <a:gd name="T20" fmla="*/ 7 w 45"/>
                <a:gd name="T21" fmla="*/ 6 h 32"/>
                <a:gd name="T22" fmla="*/ 5 w 45"/>
                <a:gd name="T23" fmla="*/ 11 h 32"/>
                <a:gd name="T24" fmla="*/ 6 w 45"/>
                <a:gd name="T25" fmla="*/ 16 h 32"/>
                <a:gd name="T26" fmla="*/ 11 w 45"/>
                <a:gd name="T27" fmla="*/ 18 h 32"/>
                <a:gd name="T28" fmla="*/ 24 w 45"/>
                <a:gd name="T29" fmla="*/ 21 h 32"/>
                <a:gd name="T30" fmla="*/ 27 w 45"/>
                <a:gd name="T31" fmla="*/ 23 h 32"/>
                <a:gd name="T32" fmla="*/ 27 w 45"/>
                <a:gd name="T33" fmla="*/ 24 h 32"/>
                <a:gd name="T34" fmla="*/ 24 w 45"/>
                <a:gd name="T35" fmla="*/ 26 h 32"/>
                <a:gd name="T36" fmla="*/ 20 w 45"/>
                <a:gd name="T37" fmla="*/ 27 h 32"/>
                <a:gd name="T38" fmla="*/ 14 w 45"/>
                <a:gd name="T39" fmla="*/ 26 h 32"/>
                <a:gd name="T40" fmla="*/ 14 w 45"/>
                <a:gd name="T41" fmla="*/ 24 h 32"/>
                <a:gd name="T42" fmla="*/ 2 w 45"/>
                <a:gd name="T43" fmla="*/ 23 h 32"/>
                <a:gd name="T44" fmla="*/ 0 w 45"/>
                <a:gd name="T45" fmla="*/ 26 h 32"/>
                <a:gd name="T46" fmla="*/ 2 w 45"/>
                <a:gd name="T47" fmla="*/ 30 h 32"/>
                <a:gd name="T48" fmla="*/ 7 w 45"/>
                <a:gd name="T49" fmla="*/ 32 h 32"/>
                <a:gd name="T50" fmla="*/ 18 w 45"/>
                <a:gd name="T51" fmla="*/ 32 h 32"/>
                <a:gd name="T52" fmla="*/ 36 w 45"/>
                <a:gd name="T53" fmla="*/ 30 h 32"/>
                <a:gd name="T54" fmla="*/ 43 w 45"/>
                <a:gd name="T55" fmla="*/ 23 h 32"/>
                <a:gd name="T56" fmla="*/ 43 w 45"/>
                <a:gd name="T57" fmla="*/ 19 h 32"/>
                <a:gd name="T58" fmla="*/ 41 w 45"/>
                <a:gd name="T59" fmla="*/ 17 h 32"/>
                <a:gd name="T60" fmla="*/ 31 w 45"/>
                <a:gd name="T61" fmla="*/ 13 h 32"/>
                <a:gd name="T62" fmla="*/ 20 w 45"/>
                <a:gd name="T63" fmla="*/ 1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5" h="32">
                  <a:moveTo>
                    <a:pt x="20" y="11"/>
                  </a:moveTo>
                  <a:lnTo>
                    <a:pt x="20" y="11"/>
                  </a:lnTo>
                  <a:lnTo>
                    <a:pt x="20" y="9"/>
                  </a:lnTo>
                  <a:lnTo>
                    <a:pt x="20" y="9"/>
                  </a:lnTo>
                  <a:lnTo>
                    <a:pt x="23" y="7"/>
                  </a:lnTo>
                  <a:lnTo>
                    <a:pt x="26" y="6"/>
                  </a:lnTo>
                  <a:lnTo>
                    <a:pt x="26" y="6"/>
                  </a:lnTo>
                  <a:lnTo>
                    <a:pt x="29" y="6"/>
                  </a:lnTo>
                  <a:lnTo>
                    <a:pt x="31" y="7"/>
                  </a:lnTo>
                  <a:lnTo>
                    <a:pt x="31" y="7"/>
                  </a:lnTo>
                  <a:lnTo>
                    <a:pt x="32" y="9"/>
                  </a:lnTo>
                  <a:lnTo>
                    <a:pt x="32" y="10"/>
                  </a:lnTo>
                  <a:lnTo>
                    <a:pt x="45" y="10"/>
                  </a:lnTo>
                  <a:lnTo>
                    <a:pt x="45" y="10"/>
                  </a:lnTo>
                  <a:lnTo>
                    <a:pt x="45" y="6"/>
                  </a:lnTo>
                  <a:lnTo>
                    <a:pt x="43" y="4"/>
                  </a:lnTo>
                  <a:lnTo>
                    <a:pt x="38" y="2"/>
                  </a:lnTo>
                  <a:lnTo>
                    <a:pt x="29" y="0"/>
                  </a:lnTo>
                  <a:lnTo>
                    <a:pt x="29" y="0"/>
                  </a:lnTo>
                  <a:lnTo>
                    <a:pt x="19" y="2"/>
                  </a:lnTo>
                  <a:lnTo>
                    <a:pt x="12" y="3"/>
                  </a:lnTo>
                  <a:lnTo>
                    <a:pt x="7" y="6"/>
                  </a:lnTo>
                  <a:lnTo>
                    <a:pt x="5" y="11"/>
                  </a:lnTo>
                  <a:lnTo>
                    <a:pt x="5" y="11"/>
                  </a:lnTo>
                  <a:lnTo>
                    <a:pt x="5" y="13"/>
                  </a:lnTo>
                  <a:lnTo>
                    <a:pt x="6" y="16"/>
                  </a:lnTo>
                  <a:lnTo>
                    <a:pt x="6" y="16"/>
                  </a:lnTo>
                  <a:lnTo>
                    <a:pt x="11" y="18"/>
                  </a:lnTo>
                  <a:lnTo>
                    <a:pt x="17" y="19"/>
                  </a:lnTo>
                  <a:lnTo>
                    <a:pt x="24" y="21"/>
                  </a:lnTo>
                  <a:lnTo>
                    <a:pt x="27" y="23"/>
                  </a:lnTo>
                  <a:lnTo>
                    <a:pt x="27" y="23"/>
                  </a:lnTo>
                  <a:lnTo>
                    <a:pt x="27" y="24"/>
                  </a:lnTo>
                  <a:lnTo>
                    <a:pt x="27" y="24"/>
                  </a:lnTo>
                  <a:lnTo>
                    <a:pt x="26" y="25"/>
                  </a:lnTo>
                  <a:lnTo>
                    <a:pt x="24" y="26"/>
                  </a:lnTo>
                  <a:lnTo>
                    <a:pt x="20" y="27"/>
                  </a:lnTo>
                  <a:lnTo>
                    <a:pt x="20" y="27"/>
                  </a:lnTo>
                  <a:lnTo>
                    <a:pt x="17" y="26"/>
                  </a:lnTo>
                  <a:lnTo>
                    <a:pt x="14" y="26"/>
                  </a:lnTo>
                  <a:lnTo>
                    <a:pt x="14" y="26"/>
                  </a:lnTo>
                  <a:lnTo>
                    <a:pt x="14" y="24"/>
                  </a:lnTo>
                  <a:lnTo>
                    <a:pt x="14" y="23"/>
                  </a:lnTo>
                  <a:lnTo>
                    <a:pt x="2" y="23"/>
                  </a:lnTo>
                  <a:lnTo>
                    <a:pt x="2" y="23"/>
                  </a:lnTo>
                  <a:lnTo>
                    <a:pt x="0" y="26"/>
                  </a:lnTo>
                  <a:lnTo>
                    <a:pt x="0" y="28"/>
                  </a:lnTo>
                  <a:lnTo>
                    <a:pt x="2" y="30"/>
                  </a:lnTo>
                  <a:lnTo>
                    <a:pt x="4" y="31"/>
                  </a:lnTo>
                  <a:lnTo>
                    <a:pt x="7" y="32"/>
                  </a:lnTo>
                  <a:lnTo>
                    <a:pt x="18" y="32"/>
                  </a:lnTo>
                  <a:lnTo>
                    <a:pt x="18" y="32"/>
                  </a:lnTo>
                  <a:lnTo>
                    <a:pt x="29" y="32"/>
                  </a:lnTo>
                  <a:lnTo>
                    <a:pt x="36" y="30"/>
                  </a:lnTo>
                  <a:lnTo>
                    <a:pt x="40" y="26"/>
                  </a:lnTo>
                  <a:lnTo>
                    <a:pt x="43" y="23"/>
                  </a:lnTo>
                  <a:lnTo>
                    <a:pt x="43" y="23"/>
                  </a:lnTo>
                  <a:lnTo>
                    <a:pt x="43" y="19"/>
                  </a:lnTo>
                  <a:lnTo>
                    <a:pt x="41" y="17"/>
                  </a:lnTo>
                  <a:lnTo>
                    <a:pt x="41" y="17"/>
                  </a:lnTo>
                  <a:lnTo>
                    <a:pt x="37" y="14"/>
                  </a:lnTo>
                  <a:lnTo>
                    <a:pt x="31" y="13"/>
                  </a:lnTo>
                  <a:lnTo>
                    <a:pt x="24" y="12"/>
                  </a:lnTo>
                  <a:lnTo>
                    <a:pt x="20" y="11"/>
                  </a:lnTo>
                  <a:lnTo>
                    <a:pt x="20" y="1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grpSp>
    </p:spTree>
    <p:extLst>
      <p:ext uri="{BB962C8B-B14F-4D97-AF65-F5344CB8AC3E}">
        <p14:creationId xmlns:p14="http://schemas.microsoft.com/office/powerpoint/2010/main" val="27260880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Biography">
    <p:spTree>
      <p:nvGrpSpPr>
        <p:cNvPr id="1" name=""/>
        <p:cNvGrpSpPr/>
        <p:nvPr/>
      </p:nvGrpSpPr>
      <p:grpSpPr>
        <a:xfrm>
          <a:off x="0" y="0"/>
          <a:ext cx="0" cy="0"/>
          <a:chOff x="0" y="0"/>
          <a:chExt cx="0" cy="0"/>
        </a:xfrm>
      </p:grpSpPr>
      <p:sp>
        <p:nvSpPr>
          <p:cNvPr id="2" name="Title 1"/>
          <p:cNvSpPr>
            <a:spLocks noGrp="1"/>
          </p:cNvSpPr>
          <p:nvPr>
            <p:ph type="title"/>
          </p:nvPr>
        </p:nvSpPr>
        <p:spPr>
          <a:xfrm>
            <a:off x="422820" y="228600"/>
            <a:ext cx="10918280" cy="838200"/>
          </a:xfrm>
        </p:spPr>
        <p:txBody>
          <a:bodyPr/>
          <a:lstStyle>
            <a:lvl1pPr>
              <a:defRPr sz="3000"/>
            </a:lvl1pPr>
          </a:lstStyle>
          <a:p>
            <a:r>
              <a:rPr lang="en-US"/>
              <a:t>Click to edit Master title style</a:t>
            </a:r>
          </a:p>
        </p:txBody>
      </p:sp>
      <p:sp>
        <p:nvSpPr>
          <p:cNvPr id="3" name="Content Placeholder 2"/>
          <p:cNvSpPr>
            <a:spLocks noGrp="1"/>
          </p:cNvSpPr>
          <p:nvPr>
            <p:ph idx="1"/>
          </p:nvPr>
        </p:nvSpPr>
        <p:spPr>
          <a:xfrm>
            <a:off x="422820" y="1073260"/>
            <a:ext cx="10918280" cy="439305"/>
          </a:xfrm>
        </p:spPr>
        <p:txBody>
          <a:bodyPr lIns="135852"/>
          <a:lstStyle>
            <a:lvl1pPr marL="0" indent="0">
              <a:spcBef>
                <a:spcPts val="0"/>
              </a:spcBef>
              <a:defRPr lang="en-US" sz="1400" b="1" dirty="0" smtClean="0">
                <a:solidFill>
                  <a:srgbClr val="7A9B3D"/>
                </a:solidFill>
                <a:latin typeface="+mn-lt"/>
                <a:ea typeface="+mn-ea"/>
                <a:cs typeface="+mn-cs"/>
              </a:defRPr>
            </a:lvl1pPr>
            <a:lvl2pPr marL="0" indent="0">
              <a:spcBef>
                <a:spcPts val="0"/>
              </a:spcBef>
              <a:buNone/>
              <a:defRPr sz="1400" b="0" i="1">
                <a:solidFill>
                  <a:srgbClr val="7A9B3D"/>
                </a:solidFill>
              </a:defRPr>
            </a:lvl2pPr>
          </a:lstStyle>
          <a:p>
            <a:pPr lvl="0"/>
            <a:r>
              <a:rPr lang="en-US"/>
              <a:t>Click to edit Master text styles</a:t>
            </a:r>
          </a:p>
          <a:p>
            <a:pPr lvl="1"/>
            <a:r>
              <a:rPr lang="en-US"/>
              <a:t>Second level</a:t>
            </a:r>
          </a:p>
        </p:txBody>
      </p:sp>
      <p:sp>
        <p:nvSpPr>
          <p:cNvPr id="10" name="Content Placeholder 9"/>
          <p:cNvSpPr>
            <a:spLocks noGrp="1"/>
          </p:cNvSpPr>
          <p:nvPr>
            <p:ph sz="quarter" idx="13"/>
          </p:nvPr>
        </p:nvSpPr>
        <p:spPr>
          <a:xfrm>
            <a:off x="422820" y="1526851"/>
            <a:ext cx="10918280" cy="4691388"/>
          </a:xfrm>
        </p:spPr>
        <p:txBody>
          <a:bodyPr lIns="135852"/>
          <a:lstStyle>
            <a:lvl1pPr marL="0" indent="0">
              <a:lnSpc>
                <a:spcPct val="100000"/>
              </a:lnSpc>
              <a:spcBef>
                <a:spcPts val="743"/>
              </a:spcBef>
              <a:buFont typeface="Arial" pitchFamily="34" charset="0"/>
              <a:buNone/>
              <a:defRPr sz="1200" b="0">
                <a:solidFill>
                  <a:srgbClr val="000000"/>
                </a:solidFill>
              </a:defRPr>
            </a:lvl1pPr>
            <a:lvl2pPr marL="0" indent="0">
              <a:lnSpc>
                <a:spcPct val="100000"/>
              </a:lnSpc>
              <a:spcBef>
                <a:spcPts val="743"/>
              </a:spcBef>
              <a:buNone/>
              <a:defRPr sz="1200">
                <a:solidFill>
                  <a:srgbClr val="000000"/>
                </a:solidFill>
              </a:defRPr>
            </a:lvl2pPr>
            <a:lvl3pPr marL="0" indent="0">
              <a:lnSpc>
                <a:spcPct val="100000"/>
              </a:lnSpc>
              <a:spcBef>
                <a:spcPts val="743"/>
              </a:spcBef>
              <a:buNone/>
              <a:defRPr sz="1200">
                <a:solidFill>
                  <a:srgbClr val="000000"/>
                </a:solidFill>
              </a:defRPr>
            </a:lvl3pPr>
            <a:lvl4pPr marL="0" indent="0">
              <a:lnSpc>
                <a:spcPct val="100000"/>
              </a:lnSpc>
              <a:spcBef>
                <a:spcPts val="743"/>
              </a:spcBef>
              <a:buFont typeface="Arial" pitchFamily="34" charset="0"/>
              <a:buNone/>
              <a:defRPr sz="1200">
                <a:solidFill>
                  <a:srgbClr val="000000"/>
                </a:solidFill>
              </a:defRPr>
            </a:lvl4pPr>
            <a:lvl5pPr marL="0" indent="0">
              <a:lnSpc>
                <a:spcPct val="100000"/>
              </a:lnSpc>
              <a:spcBef>
                <a:spcPts val="743"/>
              </a:spcBef>
              <a:buFont typeface="Arial" pitchFamily="34" charset="0"/>
              <a:buNone/>
              <a:defRPr sz="1200">
                <a:solidFill>
                  <a:srgbClr val="000000"/>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0" name="Slide Number Placeholder 3">
            <a:extLst>
              <a:ext uri="{FF2B5EF4-FFF2-40B4-BE49-F238E27FC236}">
                <a16:creationId xmlns:a16="http://schemas.microsoft.com/office/drawing/2014/main" id="{443ACE43-0479-4BE1-9DE6-432D6C5EA1B5}"/>
              </a:ext>
            </a:extLst>
          </p:cNvPr>
          <p:cNvSpPr>
            <a:spLocks noGrp="1"/>
          </p:cNvSpPr>
          <p:nvPr>
            <p:ph type="sldNum" sz="quarter" idx="14"/>
          </p:nvPr>
        </p:nvSpPr>
        <p:spPr>
          <a:xfrm>
            <a:off x="0" y="6382513"/>
            <a:ext cx="437173" cy="268288"/>
          </a:xfrm>
        </p:spPr>
        <p:txBody>
          <a:bodyPr/>
          <a:lstStyle>
            <a:lvl1pPr>
              <a:defRPr>
                <a:solidFill>
                  <a:srgbClr val="000000"/>
                </a:solidFill>
              </a:defRPr>
            </a:lvl1pPr>
          </a:lstStyle>
          <a:p>
            <a:pPr>
              <a:defRPr/>
            </a:pPr>
            <a:fld id="{E6474CC2-1230-4213-AD1A-4B2FEEABA7A1}" type="slidenum">
              <a:rPr lang="en-US" smtClean="0"/>
              <a:pPr>
                <a:defRPr/>
              </a:pPr>
              <a:t>‹#›</a:t>
            </a:fld>
            <a:endParaRPr lang="en-US"/>
          </a:p>
        </p:txBody>
      </p:sp>
      <p:sp>
        <p:nvSpPr>
          <p:cNvPr id="41" name="Footer Placeholder 4">
            <a:extLst>
              <a:ext uri="{FF2B5EF4-FFF2-40B4-BE49-F238E27FC236}">
                <a16:creationId xmlns:a16="http://schemas.microsoft.com/office/drawing/2014/main" id="{55FEF058-9623-447D-B622-7C361A953394}"/>
              </a:ext>
            </a:extLst>
          </p:cNvPr>
          <p:cNvSpPr>
            <a:spLocks noGrp="1"/>
          </p:cNvSpPr>
          <p:nvPr>
            <p:ph type="ftr" sz="quarter" idx="15"/>
          </p:nvPr>
        </p:nvSpPr>
        <p:spPr>
          <a:xfrm>
            <a:off x="426722" y="6483292"/>
            <a:ext cx="5245100" cy="172485"/>
          </a:xfrm>
        </p:spPr>
        <p:txBody>
          <a:bodyPr/>
          <a:lstStyle>
            <a:lvl1pPr algn="r">
              <a:defRPr smtClean="0">
                <a:solidFill>
                  <a:srgbClr val="000000"/>
                </a:solidFill>
              </a:defRPr>
            </a:lvl1pPr>
          </a:lstStyle>
          <a:p>
            <a:pPr algn="l">
              <a:defRPr/>
            </a:pPr>
            <a:r>
              <a:rPr lang="en-US"/>
              <a:t>For investment professional use only.</a:t>
            </a:r>
          </a:p>
        </p:txBody>
      </p:sp>
      <p:sp>
        <p:nvSpPr>
          <p:cNvPr id="42" name="Rectangle 155">
            <a:extLst>
              <a:ext uri="{FF2B5EF4-FFF2-40B4-BE49-F238E27FC236}">
                <a16:creationId xmlns:a16="http://schemas.microsoft.com/office/drawing/2014/main" id="{30B7D1D1-2C52-483A-9036-8C2314AF2AEF}"/>
              </a:ext>
            </a:extLst>
          </p:cNvPr>
          <p:cNvSpPr>
            <a:spLocks noGrp="1" noChangeArrowheads="1"/>
          </p:cNvSpPr>
          <p:nvPr>
            <p:ph type="dt" sz="half" idx="16"/>
          </p:nvPr>
        </p:nvSpPr>
        <p:spPr>
          <a:xfrm>
            <a:off x="426722" y="6655657"/>
            <a:ext cx="2645277" cy="120649"/>
          </a:xfrm>
        </p:spPr>
        <p:txBody>
          <a:bodyPr/>
          <a:lstStyle>
            <a:lvl1pPr algn="l">
              <a:defRPr sz="833" smtClean="0">
                <a:solidFill>
                  <a:srgbClr val="000000"/>
                </a:solidFill>
              </a:defRPr>
            </a:lvl1pPr>
          </a:lstStyle>
          <a:p>
            <a:pPr>
              <a:defRPr/>
            </a:pPr>
            <a:r>
              <a:rPr lang="en-US"/>
              <a:t>977497.15.2</a:t>
            </a:r>
          </a:p>
        </p:txBody>
      </p:sp>
      <p:grpSp>
        <p:nvGrpSpPr>
          <p:cNvPr id="35" name="Group 34">
            <a:extLst>
              <a:ext uri="{FF2B5EF4-FFF2-40B4-BE49-F238E27FC236}">
                <a16:creationId xmlns:a16="http://schemas.microsoft.com/office/drawing/2014/main" id="{A3CB867E-115B-4463-B506-1878380C6F85}"/>
              </a:ext>
            </a:extLst>
          </p:cNvPr>
          <p:cNvGrpSpPr/>
          <p:nvPr userDrawn="1"/>
        </p:nvGrpSpPr>
        <p:grpSpPr>
          <a:xfrm>
            <a:off x="10215053" y="6295153"/>
            <a:ext cx="1527048" cy="338328"/>
            <a:chOff x="6923088" y="4475163"/>
            <a:chExt cx="1873251" cy="403225"/>
          </a:xfrm>
        </p:grpSpPr>
        <p:sp>
          <p:nvSpPr>
            <p:cNvPr id="36" name="AutoShape 4">
              <a:extLst>
                <a:ext uri="{FF2B5EF4-FFF2-40B4-BE49-F238E27FC236}">
                  <a16:creationId xmlns:a16="http://schemas.microsoft.com/office/drawing/2014/main" id="{8A938654-BDEE-48FC-90AD-62EF747FA9FE}"/>
                </a:ext>
              </a:extLst>
            </p:cNvPr>
            <p:cNvSpPr>
              <a:spLocks noChangeAspect="1" noChangeArrowheads="1" noTextEdit="1"/>
            </p:cNvSpPr>
            <p:nvPr userDrawn="1"/>
          </p:nvSpPr>
          <p:spPr bwMode="auto">
            <a:xfrm>
              <a:off x="6923088" y="4475163"/>
              <a:ext cx="1873250" cy="40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7" name="Freeform 6">
              <a:extLst>
                <a:ext uri="{FF2B5EF4-FFF2-40B4-BE49-F238E27FC236}">
                  <a16:creationId xmlns:a16="http://schemas.microsoft.com/office/drawing/2014/main" id="{6B64FED4-FDF1-49AF-AFDF-938F7B6EEE4A}"/>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8" name="Freeform 7">
              <a:extLst>
                <a:ext uri="{FF2B5EF4-FFF2-40B4-BE49-F238E27FC236}">
                  <a16:creationId xmlns:a16="http://schemas.microsoft.com/office/drawing/2014/main" id="{D2D9AA8B-3248-4A68-9FE3-18880C2E792A}"/>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9" name="Freeform 83">
              <a:extLst>
                <a:ext uri="{FF2B5EF4-FFF2-40B4-BE49-F238E27FC236}">
                  <a16:creationId xmlns:a16="http://schemas.microsoft.com/office/drawing/2014/main" id="{B25141AC-9D65-4587-8283-DF139EC81009}"/>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3" name="Freeform 84">
              <a:extLst>
                <a:ext uri="{FF2B5EF4-FFF2-40B4-BE49-F238E27FC236}">
                  <a16:creationId xmlns:a16="http://schemas.microsoft.com/office/drawing/2014/main" id="{04590193-0A66-4090-AFEF-ED3E07DF0C69}"/>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4" name="Freeform 85">
              <a:extLst>
                <a:ext uri="{FF2B5EF4-FFF2-40B4-BE49-F238E27FC236}">
                  <a16:creationId xmlns:a16="http://schemas.microsoft.com/office/drawing/2014/main" id="{B85C986D-333F-48B9-A5D3-24BC0DE9F716}"/>
                </a:ext>
              </a:extLst>
            </p:cNvPr>
            <p:cNvSpPr>
              <a:spLocks/>
            </p:cNvSpPr>
            <p:nvPr userDrawn="1"/>
          </p:nvSpPr>
          <p:spPr bwMode="auto">
            <a:xfrm>
              <a:off x="7337426" y="4533901"/>
              <a:ext cx="265113" cy="266700"/>
            </a:xfrm>
            <a:custGeom>
              <a:avLst/>
              <a:gdLst>
                <a:gd name="T0" fmla="*/ 59 w 167"/>
                <a:gd name="T1" fmla="*/ 168 h 168"/>
                <a:gd name="T2" fmla="*/ 0 w 167"/>
                <a:gd name="T3" fmla="*/ 168 h 168"/>
                <a:gd name="T4" fmla="*/ 47 w 167"/>
                <a:gd name="T5" fmla="*/ 0 h 168"/>
                <a:gd name="T6" fmla="*/ 167 w 167"/>
                <a:gd name="T7" fmla="*/ 0 h 168"/>
                <a:gd name="T8" fmla="*/ 156 w 167"/>
                <a:gd name="T9" fmla="*/ 40 h 168"/>
                <a:gd name="T10" fmla="*/ 94 w 167"/>
                <a:gd name="T11" fmla="*/ 40 h 168"/>
                <a:gd name="T12" fmla="*/ 87 w 167"/>
                <a:gd name="T13" fmla="*/ 68 h 168"/>
                <a:gd name="T14" fmla="*/ 148 w 167"/>
                <a:gd name="T15" fmla="*/ 68 h 168"/>
                <a:gd name="T16" fmla="*/ 137 w 167"/>
                <a:gd name="T17" fmla="*/ 106 h 168"/>
                <a:gd name="T18" fmla="*/ 76 w 167"/>
                <a:gd name="T19" fmla="*/ 106 h 168"/>
                <a:gd name="T20" fmla="*/ 59 w 167"/>
                <a:gd name="T21"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7" h="168">
                  <a:moveTo>
                    <a:pt x="59" y="168"/>
                  </a:moveTo>
                  <a:lnTo>
                    <a:pt x="0" y="168"/>
                  </a:lnTo>
                  <a:lnTo>
                    <a:pt x="47" y="0"/>
                  </a:lnTo>
                  <a:lnTo>
                    <a:pt x="167" y="0"/>
                  </a:lnTo>
                  <a:lnTo>
                    <a:pt x="156" y="40"/>
                  </a:lnTo>
                  <a:lnTo>
                    <a:pt x="94" y="40"/>
                  </a:lnTo>
                  <a:lnTo>
                    <a:pt x="87" y="68"/>
                  </a:lnTo>
                  <a:lnTo>
                    <a:pt x="148" y="68"/>
                  </a:lnTo>
                  <a:lnTo>
                    <a:pt x="137" y="106"/>
                  </a:lnTo>
                  <a:lnTo>
                    <a:pt x="76" y="106"/>
                  </a:lnTo>
                  <a:lnTo>
                    <a:pt x="59"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5" name="Freeform 86">
              <a:extLst>
                <a:ext uri="{FF2B5EF4-FFF2-40B4-BE49-F238E27FC236}">
                  <a16:creationId xmlns:a16="http://schemas.microsoft.com/office/drawing/2014/main" id="{5B5DE2BA-AAE7-4A61-82E0-8C345006C9FC}"/>
                </a:ext>
              </a:extLst>
            </p:cNvPr>
            <p:cNvSpPr>
              <a:spLocks noEditPoints="1"/>
            </p:cNvSpPr>
            <p:nvPr userDrawn="1"/>
          </p:nvSpPr>
          <p:spPr bwMode="auto">
            <a:xfrm>
              <a:off x="7553326" y="4533901"/>
              <a:ext cx="166688" cy="266700"/>
            </a:xfrm>
            <a:custGeom>
              <a:avLst/>
              <a:gdLst>
                <a:gd name="T0" fmla="*/ 58 w 105"/>
                <a:gd name="T1" fmla="*/ 168 h 168"/>
                <a:gd name="T2" fmla="*/ 0 w 105"/>
                <a:gd name="T3" fmla="*/ 168 h 168"/>
                <a:gd name="T4" fmla="*/ 34 w 105"/>
                <a:gd name="T5" fmla="*/ 46 h 168"/>
                <a:gd name="T6" fmla="*/ 93 w 105"/>
                <a:gd name="T7" fmla="*/ 46 h 168"/>
                <a:gd name="T8" fmla="*/ 58 w 105"/>
                <a:gd name="T9" fmla="*/ 168 h 168"/>
                <a:gd name="T10" fmla="*/ 95 w 105"/>
                <a:gd name="T11" fmla="*/ 34 h 168"/>
                <a:gd name="T12" fmla="*/ 38 w 105"/>
                <a:gd name="T13" fmla="*/ 34 h 168"/>
                <a:gd name="T14" fmla="*/ 47 w 105"/>
                <a:gd name="T15" fmla="*/ 0 h 168"/>
                <a:gd name="T16" fmla="*/ 105 w 105"/>
                <a:gd name="T17" fmla="*/ 0 h 168"/>
                <a:gd name="T18" fmla="*/ 95 w 105"/>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5" h="168">
                  <a:moveTo>
                    <a:pt x="58" y="168"/>
                  </a:moveTo>
                  <a:lnTo>
                    <a:pt x="0" y="168"/>
                  </a:lnTo>
                  <a:lnTo>
                    <a:pt x="34" y="46"/>
                  </a:lnTo>
                  <a:lnTo>
                    <a:pt x="93" y="46"/>
                  </a:lnTo>
                  <a:lnTo>
                    <a:pt x="58" y="168"/>
                  </a:lnTo>
                  <a:close/>
                  <a:moveTo>
                    <a:pt x="95" y="34"/>
                  </a:moveTo>
                  <a:lnTo>
                    <a:pt x="38" y="34"/>
                  </a:lnTo>
                  <a:lnTo>
                    <a:pt x="47" y="0"/>
                  </a:lnTo>
                  <a:lnTo>
                    <a:pt x="105"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6" name="Freeform 87">
              <a:extLst>
                <a:ext uri="{FF2B5EF4-FFF2-40B4-BE49-F238E27FC236}">
                  <a16:creationId xmlns:a16="http://schemas.microsoft.com/office/drawing/2014/main" id="{7F875C9F-E06F-49AA-B4C8-B022D50A0624}"/>
                </a:ext>
              </a:extLst>
            </p:cNvPr>
            <p:cNvSpPr>
              <a:spLocks noEditPoints="1"/>
            </p:cNvSpPr>
            <p:nvPr userDrawn="1"/>
          </p:nvSpPr>
          <p:spPr bwMode="auto">
            <a:xfrm>
              <a:off x="7685088" y="4533901"/>
              <a:ext cx="273050" cy="269875"/>
            </a:xfrm>
            <a:custGeom>
              <a:avLst/>
              <a:gdLst>
                <a:gd name="T0" fmla="*/ 125 w 172"/>
                <a:gd name="T1" fmla="*/ 168 h 170"/>
                <a:gd name="T2" fmla="*/ 68 w 172"/>
                <a:gd name="T3" fmla="*/ 168 h 170"/>
                <a:gd name="T4" fmla="*/ 72 w 172"/>
                <a:gd name="T5" fmla="*/ 154 h 170"/>
                <a:gd name="T6" fmla="*/ 72 w 172"/>
                <a:gd name="T7" fmla="*/ 154 h 170"/>
                <a:gd name="T8" fmla="*/ 64 w 172"/>
                <a:gd name="T9" fmla="*/ 161 h 170"/>
                <a:gd name="T10" fmla="*/ 54 w 172"/>
                <a:gd name="T11" fmla="*/ 165 h 170"/>
                <a:gd name="T12" fmla="*/ 44 w 172"/>
                <a:gd name="T13" fmla="*/ 169 h 170"/>
                <a:gd name="T14" fmla="*/ 31 w 172"/>
                <a:gd name="T15" fmla="*/ 170 h 170"/>
                <a:gd name="T16" fmla="*/ 31 w 172"/>
                <a:gd name="T17" fmla="*/ 170 h 170"/>
                <a:gd name="T18" fmla="*/ 24 w 172"/>
                <a:gd name="T19" fmla="*/ 170 h 170"/>
                <a:gd name="T20" fmla="*/ 18 w 172"/>
                <a:gd name="T21" fmla="*/ 169 h 170"/>
                <a:gd name="T22" fmla="*/ 12 w 172"/>
                <a:gd name="T23" fmla="*/ 167 h 170"/>
                <a:gd name="T24" fmla="*/ 9 w 172"/>
                <a:gd name="T25" fmla="*/ 163 h 170"/>
                <a:gd name="T26" fmla="*/ 5 w 172"/>
                <a:gd name="T27" fmla="*/ 160 h 170"/>
                <a:gd name="T28" fmla="*/ 2 w 172"/>
                <a:gd name="T29" fmla="*/ 155 h 170"/>
                <a:gd name="T30" fmla="*/ 0 w 172"/>
                <a:gd name="T31" fmla="*/ 149 h 170"/>
                <a:gd name="T32" fmla="*/ 0 w 172"/>
                <a:gd name="T33" fmla="*/ 142 h 170"/>
                <a:gd name="T34" fmla="*/ 0 w 172"/>
                <a:gd name="T35" fmla="*/ 142 h 170"/>
                <a:gd name="T36" fmla="*/ 2 w 172"/>
                <a:gd name="T37" fmla="*/ 126 h 170"/>
                <a:gd name="T38" fmla="*/ 5 w 172"/>
                <a:gd name="T39" fmla="*/ 106 h 170"/>
                <a:gd name="T40" fmla="*/ 12 w 172"/>
                <a:gd name="T41" fmla="*/ 86 h 170"/>
                <a:gd name="T42" fmla="*/ 20 w 172"/>
                <a:gd name="T43" fmla="*/ 68 h 170"/>
                <a:gd name="T44" fmla="*/ 20 w 172"/>
                <a:gd name="T45" fmla="*/ 68 h 170"/>
                <a:gd name="T46" fmla="*/ 24 w 172"/>
                <a:gd name="T47" fmla="*/ 62 h 170"/>
                <a:gd name="T48" fmla="*/ 29 w 172"/>
                <a:gd name="T49" fmla="*/ 58 h 170"/>
                <a:gd name="T50" fmla="*/ 33 w 172"/>
                <a:gd name="T51" fmla="*/ 53 h 170"/>
                <a:gd name="T52" fmla="*/ 39 w 172"/>
                <a:gd name="T53" fmla="*/ 50 h 170"/>
                <a:gd name="T54" fmla="*/ 45 w 172"/>
                <a:gd name="T55" fmla="*/ 47 h 170"/>
                <a:gd name="T56" fmla="*/ 51 w 172"/>
                <a:gd name="T57" fmla="*/ 45 h 170"/>
                <a:gd name="T58" fmla="*/ 58 w 172"/>
                <a:gd name="T59" fmla="*/ 44 h 170"/>
                <a:gd name="T60" fmla="*/ 65 w 172"/>
                <a:gd name="T61" fmla="*/ 44 h 170"/>
                <a:gd name="T62" fmla="*/ 65 w 172"/>
                <a:gd name="T63" fmla="*/ 44 h 170"/>
                <a:gd name="T64" fmla="*/ 77 w 172"/>
                <a:gd name="T65" fmla="*/ 45 h 170"/>
                <a:gd name="T66" fmla="*/ 86 w 172"/>
                <a:gd name="T67" fmla="*/ 48 h 170"/>
                <a:gd name="T68" fmla="*/ 93 w 172"/>
                <a:gd name="T69" fmla="*/ 53 h 170"/>
                <a:gd name="T70" fmla="*/ 98 w 172"/>
                <a:gd name="T71" fmla="*/ 60 h 170"/>
                <a:gd name="T72" fmla="*/ 114 w 172"/>
                <a:gd name="T73" fmla="*/ 0 h 170"/>
                <a:gd name="T74" fmla="*/ 172 w 172"/>
                <a:gd name="T75" fmla="*/ 0 h 170"/>
                <a:gd name="T76" fmla="*/ 125 w 172"/>
                <a:gd name="T77" fmla="*/ 168 h 170"/>
                <a:gd name="T78" fmla="*/ 81 w 172"/>
                <a:gd name="T79" fmla="*/ 82 h 170"/>
                <a:gd name="T80" fmla="*/ 81 w 172"/>
                <a:gd name="T81" fmla="*/ 82 h 170"/>
                <a:gd name="T82" fmla="*/ 78 w 172"/>
                <a:gd name="T83" fmla="*/ 82 h 170"/>
                <a:gd name="T84" fmla="*/ 74 w 172"/>
                <a:gd name="T85" fmla="*/ 84 h 170"/>
                <a:gd name="T86" fmla="*/ 71 w 172"/>
                <a:gd name="T87" fmla="*/ 86 h 170"/>
                <a:gd name="T88" fmla="*/ 68 w 172"/>
                <a:gd name="T89" fmla="*/ 91 h 170"/>
                <a:gd name="T90" fmla="*/ 68 w 172"/>
                <a:gd name="T91" fmla="*/ 91 h 170"/>
                <a:gd name="T92" fmla="*/ 63 w 172"/>
                <a:gd name="T93" fmla="*/ 106 h 170"/>
                <a:gd name="T94" fmla="*/ 61 w 172"/>
                <a:gd name="T95" fmla="*/ 114 h 170"/>
                <a:gd name="T96" fmla="*/ 60 w 172"/>
                <a:gd name="T97" fmla="*/ 121 h 170"/>
                <a:gd name="T98" fmla="*/ 60 w 172"/>
                <a:gd name="T99" fmla="*/ 121 h 170"/>
                <a:gd name="T100" fmla="*/ 61 w 172"/>
                <a:gd name="T101" fmla="*/ 125 h 170"/>
                <a:gd name="T102" fmla="*/ 63 w 172"/>
                <a:gd name="T103" fmla="*/ 127 h 170"/>
                <a:gd name="T104" fmla="*/ 65 w 172"/>
                <a:gd name="T105" fmla="*/ 129 h 170"/>
                <a:gd name="T106" fmla="*/ 70 w 172"/>
                <a:gd name="T107" fmla="*/ 130 h 170"/>
                <a:gd name="T108" fmla="*/ 70 w 172"/>
                <a:gd name="T109" fmla="*/ 130 h 170"/>
                <a:gd name="T110" fmla="*/ 74 w 172"/>
                <a:gd name="T111" fmla="*/ 129 h 170"/>
                <a:gd name="T112" fmla="*/ 79 w 172"/>
                <a:gd name="T113" fmla="*/ 127 h 170"/>
                <a:gd name="T114" fmla="*/ 91 w 172"/>
                <a:gd name="T115" fmla="*/ 87 h 170"/>
                <a:gd name="T116" fmla="*/ 91 w 172"/>
                <a:gd name="T117" fmla="*/ 87 h 170"/>
                <a:gd name="T118" fmla="*/ 87 w 172"/>
                <a:gd name="T119" fmla="*/ 84 h 170"/>
                <a:gd name="T120" fmla="*/ 81 w 172"/>
                <a:gd name="T121" fmla="*/ 82 h 170"/>
                <a:gd name="T122" fmla="*/ 81 w 172"/>
                <a:gd name="T123" fmla="*/ 82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2" h="170">
                  <a:moveTo>
                    <a:pt x="125" y="168"/>
                  </a:moveTo>
                  <a:lnTo>
                    <a:pt x="68" y="168"/>
                  </a:lnTo>
                  <a:lnTo>
                    <a:pt x="72" y="154"/>
                  </a:lnTo>
                  <a:lnTo>
                    <a:pt x="72" y="154"/>
                  </a:lnTo>
                  <a:lnTo>
                    <a:pt x="64" y="161"/>
                  </a:lnTo>
                  <a:lnTo>
                    <a:pt x="54" y="165"/>
                  </a:lnTo>
                  <a:lnTo>
                    <a:pt x="44" y="169"/>
                  </a:lnTo>
                  <a:lnTo>
                    <a:pt x="31" y="170"/>
                  </a:lnTo>
                  <a:lnTo>
                    <a:pt x="31" y="170"/>
                  </a:lnTo>
                  <a:lnTo>
                    <a:pt x="24" y="170"/>
                  </a:lnTo>
                  <a:lnTo>
                    <a:pt x="18" y="169"/>
                  </a:lnTo>
                  <a:lnTo>
                    <a:pt x="12" y="167"/>
                  </a:lnTo>
                  <a:lnTo>
                    <a:pt x="9" y="163"/>
                  </a:lnTo>
                  <a:lnTo>
                    <a:pt x="5" y="160"/>
                  </a:lnTo>
                  <a:lnTo>
                    <a:pt x="2" y="155"/>
                  </a:lnTo>
                  <a:lnTo>
                    <a:pt x="0" y="149"/>
                  </a:lnTo>
                  <a:lnTo>
                    <a:pt x="0" y="142"/>
                  </a:lnTo>
                  <a:lnTo>
                    <a:pt x="0" y="142"/>
                  </a:lnTo>
                  <a:lnTo>
                    <a:pt x="2" y="126"/>
                  </a:lnTo>
                  <a:lnTo>
                    <a:pt x="5" y="106"/>
                  </a:lnTo>
                  <a:lnTo>
                    <a:pt x="12" y="86"/>
                  </a:lnTo>
                  <a:lnTo>
                    <a:pt x="20" y="68"/>
                  </a:lnTo>
                  <a:lnTo>
                    <a:pt x="20" y="68"/>
                  </a:lnTo>
                  <a:lnTo>
                    <a:pt x="24" y="62"/>
                  </a:lnTo>
                  <a:lnTo>
                    <a:pt x="29" y="58"/>
                  </a:lnTo>
                  <a:lnTo>
                    <a:pt x="33" y="53"/>
                  </a:lnTo>
                  <a:lnTo>
                    <a:pt x="39" y="50"/>
                  </a:lnTo>
                  <a:lnTo>
                    <a:pt x="45" y="47"/>
                  </a:lnTo>
                  <a:lnTo>
                    <a:pt x="51" y="45"/>
                  </a:lnTo>
                  <a:lnTo>
                    <a:pt x="58" y="44"/>
                  </a:lnTo>
                  <a:lnTo>
                    <a:pt x="65" y="44"/>
                  </a:lnTo>
                  <a:lnTo>
                    <a:pt x="65" y="44"/>
                  </a:lnTo>
                  <a:lnTo>
                    <a:pt x="77" y="45"/>
                  </a:lnTo>
                  <a:lnTo>
                    <a:pt x="86" y="48"/>
                  </a:lnTo>
                  <a:lnTo>
                    <a:pt x="93" y="53"/>
                  </a:lnTo>
                  <a:lnTo>
                    <a:pt x="98" y="60"/>
                  </a:lnTo>
                  <a:lnTo>
                    <a:pt x="114" y="0"/>
                  </a:lnTo>
                  <a:lnTo>
                    <a:pt x="172" y="0"/>
                  </a:lnTo>
                  <a:lnTo>
                    <a:pt x="125" y="168"/>
                  </a:lnTo>
                  <a:close/>
                  <a:moveTo>
                    <a:pt x="81" y="82"/>
                  </a:moveTo>
                  <a:lnTo>
                    <a:pt x="81" y="82"/>
                  </a:lnTo>
                  <a:lnTo>
                    <a:pt x="78" y="82"/>
                  </a:lnTo>
                  <a:lnTo>
                    <a:pt x="74" y="84"/>
                  </a:lnTo>
                  <a:lnTo>
                    <a:pt x="71" y="86"/>
                  </a:lnTo>
                  <a:lnTo>
                    <a:pt x="68" y="91"/>
                  </a:lnTo>
                  <a:lnTo>
                    <a:pt x="68" y="91"/>
                  </a:lnTo>
                  <a:lnTo>
                    <a:pt x="63" y="106"/>
                  </a:lnTo>
                  <a:lnTo>
                    <a:pt x="61" y="114"/>
                  </a:lnTo>
                  <a:lnTo>
                    <a:pt x="60" y="121"/>
                  </a:lnTo>
                  <a:lnTo>
                    <a:pt x="60" y="121"/>
                  </a:lnTo>
                  <a:lnTo>
                    <a:pt x="61" y="125"/>
                  </a:lnTo>
                  <a:lnTo>
                    <a:pt x="63" y="127"/>
                  </a:lnTo>
                  <a:lnTo>
                    <a:pt x="65" y="129"/>
                  </a:lnTo>
                  <a:lnTo>
                    <a:pt x="70" y="130"/>
                  </a:lnTo>
                  <a:lnTo>
                    <a:pt x="70" y="130"/>
                  </a:lnTo>
                  <a:lnTo>
                    <a:pt x="74" y="129"/>
                  </a:lnTo>
                  <a:lnTo>
                    <a:pt x="79" y="127"/>
                  </a:lnTo>
                  <a:lnTo>
                    <a:pt x="91" y="87"/>
                  </a:lnTo>
                  <a:lnTo>
                    <a:pt x="91" y="87"/>
                  </a:lnTo>
                  <a:lnTo>
                    <a:pt x="87" y="84"/>
                  </a:lnTo>
                  <a:lnTo>
                    <a:pt x="81" y="82"/>
                  </a:lnTo>
                  <a:lnTo>
                    <a:pt x="81" y="8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7" name="Freeform 88">
              <a:extLst>
                <a:ext uri="{FF2B5EF4-FFF2-40B4-BE49-F238E27FC236}">
                  <a16:creationId xmlns:a16="http://schemas.microsoft.com/office/drawing/2014/main" id="{56D7D577-F876-4768-9B18-C0DE1BAFEEFA}"/>
                </a:ext>
              </a:extLst>
            </p:cNvPr>
            <p:cNvSpPr>
              <a:spLocks noEditPoints="1"/>
            </p:cNvSpPr>
            <p:nvPr userDrawn="1"/>
          </p:nvSpPr>
          <p:spPr bwMode="auto">
            <a:xfrm>
              <a:off x="7923213" y="4602163"/>
              <a:ext cx="230188" cy="201613"/>
            </a:xfrm>
            <a:custGeom>
              <a:avLst/>
              <a:gdLst>
                <a:gd name="T0" fmla="*/ 58 w 145"/>
                <a:gd name="T1" fmla="*/ 71 h 127"/>
                <a:gd name="T2" fmla="*/ 56 w 145"/>
                <a:gd name="T3" fmla="*/ 80 h 127"/>
                <a:gd name="T4" fmla="*/ 56 w 145"/>
                <a:gd name="T5" fmla="*/ 87 h 127"/>
                <a:gd name="T6" fmla="*/ 57 w 145"/>
                <a:gd name="T7" fmla="*/ 93 h 127"/>
                <a:gd name="T8" fmla="*/ 64 w 145"/>
                <a:gd name="T9" fmla="*/ 97 h 127"/>
                <a:gd name="T10" fmla="*/ 68 w 145"/>
                <a:gd name="T11" fmla="*/ 96 h 127"/>
                <a:gd name="T12" fmla="*/ 75 w 145"/>
                <a:gd name="T13" fmla="*/ 89 h 127"/>
                <a:gd name="T14" fmla="*/ 135 w 145"/>
                <a:gd name="T15" fmla="*/ 82 h 127"/>
                <a:gd name="T16" fmla="*/ 134 w 145"/>
                <a:gd name="T17" fmla="*/ 87 h 127"/>
                <a:gd name="T18" fmla="*/ 128 w 145"/>
                <a:gd name="T19" fmla="*/ 98 h 127"/>
                <a:gd name="T20" fmla="*/ 115 w 145"/>
                <a:gd name="T21" fmla="*/ 111 h 127"/>
                <a:gd name="T22" fmla="*/ 94 w 145"/>
                <a:gd name="T23" fmla="*/ 122 h 127"/>
                <a:gd name="T24" fmla="*/ 72 w 145"/>
                <a:gd name="T25" fmla="*/ 127 h 127"/>
                <a:gd name="T26" fmla="*/ 61 w 145"/>
                <a:gd name="T27" fmla="*/ 127 h 127"/>
                <a:gd name="T28" fmla="*/ 38 w 145"/>
                <a:gd name="T29" fmla="*/ 126 h 127"/>
                <a:gd name="T30" fmla="*/ 18 w 145"/>
                <a:gd name="T31" fmla="*/ 121 h 127"/>
                <a:gd name="T32" fmla="*/ 5 w 145"/>
                <a:gd name="T33" fmla="*/ 110 h 127"/>
                <a:gd name="T34" fmla="*/ 2 w 145"/>
                <a:gd name="T35" fmla="*/ 101 h 127"/>
                <a:gd name="T36" fmla="*/ 0 w 145"/>
                <a:gd name="T37" fmla="*/ 90 h 127"/>
                <a:gd name="T38" fmla="*/ 3 w 145"/>
                <a:gd name="T39" fmla="*/ 75 h 127"/>
                <a:gd name="T40" fmla="*/ 13 w 145"/>
                <a:gd name="T41" fmla="*/ 41 h 127"/>
                <a:gd name="T42" fmla="*/ 22 w 145"/>
                <a:gd name="T43" fmla="*/ 27 h 127"/>
                <a:gd name="T44" fmla="*/ 27 w 145"/>
                <a:gd name="T45" fmla="*/ 19 h 127"/>
                <a:gd name="T46" fmla="*/ 43 w 145"/>
                <a:gd name="T47" fmla="*/ 9 h 127"/>
                <a:gd name="T48" fmla="*/ 59 w 145"/>
                <a:gd name="T49" fmla="*/ 3 h 127"/>
                <a:gd name="T50" fmla="*/ 77 w 145"/>
                <a:gd name="T51" fmla="*/ 1 h 127"/>
                <a:gd name="T52" fmla="*/ 85 w 145"/>
                <a:gd name="T53" fmla="*/ 0 h 127"/>
                <a:gd name="T54" fmla="*/ 109 w 145"/>
                <a:gd name="T55" fmla="*/ 2 h 127"/>
                <a:gd name="T56" fmla="*/ 128 w 145"/>
                <a:gd name="T57" fmla="*/ 8 h 127"/>
                <a:gd name="T58" fmla="*/ 140 w 145"/>
                <a:gd name="T59" fmla="*/ 19 h 127"/>
                <a:gd name="T60" fmla="*/ 145 w 145"/>
                <a:gd name="T61" fmla="*/ 38 h 127"/>
                <a:gd name="T62" fmla="*/ 142 w 145"/>
                <a:gd name="T63" fmla="*/ 53 h 127"/>
                <a:gd name="T64" fmla="*/ 138 w 145"/>
                <a:gd name="T65" fmla="*/ 71 h 127"/>
                <a:gd name="T66" fmla="*/ 80 w 145"/>
                <a:gd name="T67" fmla="*/ 30 h 127"/>
                <a:gd name="T68" fmla="*/ 71 w 145"/>
                <a:gd name="T69" fmla="*/ 35 h 127"/>
                <a:gd name="T70" fmla="*/ 65 w 145"/>
                <a:gd name="T71" fmla="*/ 48 h 127"/>
                <a:gd name="T72" fmla="*/ 88 w 145"/>
                <a:gd name="T73" fmla="*/ 48 h 127"/>
                <a:gd name="T74" fmla="*/ 91 w 145"/>
                <a:gd name="T75" fmla="*/ 39 h 127"/>
                <a:gd name="T76" fmla="*/ 87 w 145"/>
                <a:gd name="T77" fmla="*/ 32 h 127"/>
                <a:gd name="T78" fmla="*/ 80 w 145"/>
                <a:gd name="T79" fmla="*/ 3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45" h="127">
                  <a:moveTo>
                    <a:pt x="138" y="71"/>
                  </a:moveTo>
                  <a:lnTo>
                    <a:pt x="58" y="71"/>
                  </a:lnTo>
                  <a:lnTo>
                    <a:pt x="58" y="71"/>
                  </a:lnTo>
                  <a:lnTo>
                    <a:pt x="56" y="80"/>
                  </a:lnTo>
                  <a:lnTo>
                    <a:pt x="56" y="87"/>
                  </a:lnTo>
                  <a:lnTo>
                    <a:pt x="56" y="87"/>
                  </a:lnTo>
                  <a:lnTo>
                    <a:pt x="56" y="90"/>
                  </a:lnTo>
                  <a:lnTo>
                    <a:pt x="57" y="93"/>
                  </a:lnTo>
                  <a:lnTo>
                    <a:pt x="59" y="96"/>
                  </a:lnTo>
                  <a:lnTo>
                    <a:pt x="64" y="97"/>
                  </a:lnTo>
                  <a:lnTo>
                    <a:pt x="64" y="97"/>
                  </a:lnTo>
                  <a:lnTo>
                    <a:pt x="68" y="96"/>
                  </a:lnTo>
                  <a:lnTo>
                    <a:pt x="73" y="93"/>
                  </a:lnTo>
                  <a:lnTo>
                    <a:pt x="75" y="89"/>
                  </a:lnTo>
                  <a:lnTo>
                    <a:pt x="79" y="82"/>
                  </a:lnTo>
                  <a:lnTo>
                    <a:pt x="135" y="82"/>
                  </a:lnTo>
                  <a:lnTo>
                    <a:pt x="135" y="82"/>
                  </a:lnTo>
                  <a:lnTo>
                    <a:pt x="134" y="87"/>
                  </a:lnTo>
                  <a:lnTo>
                    <a:pt x="130" y="93"/>
                  </a:lnTo>
                  <a:lnTo>
                    <a:pt x="128" y="98"/>
                  </a:lnTo>
                  <a:lnTo>
                    <a:pt x="125" y="103"/>
                  </a:lnTo>
                  <a:lnTo>
                    <a:pt x="115" y="111"/>
                  </a:lnTo>
                  <a:lnTo>
                    <a:pt x="105" y="118"/>
                  </a:lnTo>
                  <a:lnTo>
                    <a:pt x="94" y="122"/>
                  </a:lnTo>
                  <a:lnTo>
                    <a:pt x="82" y="125"/>
                  </a:lnTo>
                  <a:lnTo>
                    <a:pt x="72" y="127"/>
                  </a:lnTo>
                  <a:lnTo>
                    <a:pt x="61" y="127"/>
                  </a:lnTo>
                  <a:lnTo>
                    <a:pt x="61" y="127"/>
                  </a:lnTo>
                  <a:lnTo>
                    <a:pt x="50" y="127"/>
                  </a:lnTo>
                  <a:lnTo>
                    <a:pt x="38" y="126"/>
                  </a:lnTo>
                  <a:lnTo>
                    <a:pt x="27" y="125"/>
                  </a:lnTo>
                  <a:lnTo>
                    <a:pt x="18" y="121"/>
                  </a:lnTo>
                  <a:lnTo>
                    <a:pt x="11" y="117"/>
                  </a:lnTo>
                  <a:lnTo>
                    <a:pt x="5" y="110"/>
                  </a:lnTo>
                  <a:lnTo>
                    <a:pt x="4" y="106"/>
                  </a:lnTo>
                  <a:lnTo>
                    <a:pt x="2" y="101"/>
                  </a:lnTo>
                  <a:lnTo>
                    <a:pt x="0" y="90"/>
                  </a:lnTo>
                  <a:lnTo>
                    <a:pt x="0" y="90"/>
                  </a:lnTo>
                  <a:lnTo>
                    <a:pt x="2" y="83"/>
                  </a:lnTo>
                  <a:lnTo>
                    <a:pt x="3" y="75"/>
                  </a:lnTo>
                  <a:lnTo>
                    <a:pt x="6" y="57"/>
                  </a:lnTo>
                  <a:lnTo>
                    <a:pt x="13" y="41"/>
                  </a:lnTo>
                  <a:lnTo>
                    <a:pt x="18" y="32"/>
                  </a:lnTo>
                  <a:lnTo>
                    <a:pt x="22" y="27"/>
                  </a:lnTo>
                  <a:lnTo>
                    <a:pt x="22" y="27"/>
                  </a:lnTo>
                  <a:lnTo>
                    <a:pt x="27" y="19"/>
                  </a:lnTo>
                  <a:lnTo>
                    <a:pt x="34" y="14"/>
                  </a:lnTo>
                  <a:lnTo>
                    <a:pt x="43" y="9"/>
                  </a:lnTo>
                  <a:lnTo>
                    <a:pt x="50" y="5"/>
                  </a:lnTo>
                  <a:lnTo>
                    <a:pt x="59" y="3"/>
                  </a:lnTo>
                  <a:lnTo>
                    <a:pt x="67" y="1"/>
                  </a:lnTo>
                  <a:lnTo>
                    <a:pt x="77" y="1"/>
                  </a:lnTo>
                  <a:lnTo>
                    <a:pt x="85" y="0"/>
                  </a:lnTo>
                  <a:lnTo>
                    <a:pt x="85" y="0"/>
                  </a:lnTo>
                  <a:lnTo>
                    <a:pt x="98" y="1"/>
                  </a:lnTo>
                  <a:lnTo>
                    <a:pt x="109" y="2"/>
                  </a:lnTo>
                  <a:lnTo>
                    <a:pt x="120" y="4"/>
                  </a:lnTo>
                  <a:lnTo>
                    <a:pt x="128" y="8"/>
                  </a:lnTo>
                  <a:lnTo>
                    <a:pt x="135" y="12"/>
                  </a:lnTo>
                  <a:lnTo>
                    <a:pt x="140" y="19"/>
                  </a:lnTo>
                  <a:lnTo>
                    <a:pt x="143" y="28"/>
                  </a:lnTo>
                  <a:lnTo>
                    <a:pt x="145" y="38"/>
                  </a:lnTo>
                  <a:lnTo>
                    <a:pt x="145" y="38"/>
                  </a:lnTo>
                  <a:lnTo>
                    <a:pt x="142" y="53"/>
                  </a:lnTo>
                  <a:lnTo>
                    <a:pt x="138" y="71"/>
                  </a:lnTo>
                  <a:lnTo>
                    <a:pt x="138" y="71"/>
                  </a:lnTo>
                  <a:close/>
                  <a:moveTo>
                    <a:pt x="80" y="30"/>
                  </a:moveTo>
                  <a:lnTo>
                    <a:pt x="80" y="30"/>
                  </a:lnTo>
                  <a:lnTo>
                    <a:pt x="75" y="31"/>
                  </a:lnTo>
                  <a:lnTo>
                    <a:pt x="71" y="35"/>
                  </a:lnTo>
                  <a:lnTo>
                    <a:pt x="67" y="39"/>
                  </a:lnTo>
                  <a:lnTo>
                    <a:pt x="65" y="48"/>
                  </a:lnTo>
                  <a:lnTo>
                    <a:pt x="88" y="48"/>
                  </a:lnTo>
                  <a:lnTo>
                    <a:pt x="88" y="48"/>
                  </a:lnTo>
                  <a:lnTo>
                    <a:pt x="91" y="39"/>
                  </a:lnTo>
                  <a:lnTo>
                    <a:pt x="91" y="39"/>
                  </a:lnTo>
                  <a:lnTo>
                    <a:pt x="89" y="35"/>
                  </a:lnTo>
                  <a:lnTo>
                    <a:pt x="87" y="32"/>
                  </a:lnTo>
                  <a:lnTo>
                    <a:pt x="85" y="31"/>
                  </a:lnTo>
                  <a:lnTo>
                    <a:pt x="80" y="30"/>
                  </a:lnTo>
                  <a:lnTo>
                    <a:pt x="80" y="3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8" name="Freeform 89">
              <a:extLst>
                <a:ext uri="{FF2B5EF4-FFF2-40B4-BE49-F238E27FC236}">
                  <a16:creationId xmlns:a16="http://schemas.microsoft.com/office/drawing/2014/main" id="{FB9219A6-61EE-462E-8A8F-DFE9FEB3F820}"/>
                </a:ext>
              </a:extLst>
            </p:cNvPr>
            <p:cNvSpPr>
              <a:spLocks/>
            </p:cNvSpPr>
            <p:nvPr userDrawn="1"/>
          </p:nvSpPr>
          <p:spPr bwMode="auto">
            <a:xfrm>
              <a:off x="8143876" y="4533901"/>
              <a:ext cx="165100" cy="266700"/>
            </a:xfrm>
            <a:custGeom>
              <a:avLst/>
              <a:gdLst>
                <a:gd name="T0" fmla="*/ 57 w 104"/>
                <a:gd name="T1" fmla="*/ 168 h 168"/>
                <a:gd name="T2" fmla="*/ 0 w 104"/>
                <a:gd name="T3" fmla="*/ 168 h 168"/>
                <a:gd name="T4" fmla="*/ 45 w 104"/>
                <a:gd name="T5" fmla="*/ 0 h 168"/>
                <a:gd name="T6" fmla="*/ 104 w 104"/>
                <a:gd name="T7" fmla="*/ 0 h 168"/>
                <a:gd name="T8" fmla="*/ 57 w 104"/>
                <a:gd name="T9" fmla="*/ 168 h 168"/>
              </a:gdLst>
              <a:ahLst/>
              <a:cxnLst>
                <a:cxn ang="0">
                  <a:pos x="T0" y="T1"/>
                </a:cxn>
                <a:cxn ang="0">
                  <a:pos x="T2" y="T3"/>
                </a:cxn>
                <a:cxn ang="0">
                  <a:pos x="T4" y="T5"/>
                </a:cxn>
                <a:cxn ang="0">
                  <a:pos x="T6" y="T7"/>
                </a:cxn>
                <a:cxn ang="0">
                  <a:pos x="T8" y="T9"/>
                </a:cxn>
              </a:cxnLst>
              <a:rect l="0" t="0" r="r" b="b"/>
              <a:pathLst>
                <a:path w="104" h="168">
                  <a:moveTo>
                    <a:pt x="57" y="168"/>
                  </a:moveTo>
                  <a:lnTo>
                    <a:pt x="0" y="168"/>
                  </a:lnTo>
                  <a:lnTo>
                    <a:pt x="45" y="0"/>
                  </a:lnTo>
                  <a:lnTo>
                    <a:pt x="104" y="0"/>
                  </a:lnTo>
                  <a:lnTo>
                    <a:pt x="57"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9" name="Freeform 90">
              <a:extLst>
                <a:ext uri="{FF2B5EF4-FFF2-40B4-BE49-F238E27FC236}">
                  <a16:creationId xmlns:a16="http://schemas.microsoft.com/office/drawing/2014/main" id="{2636F033-C7F7-4CDB-A526-35C347CD1D52}"/>
                </a:ext>
              </a:extLst>
            </p:cNvPr>
            <p:cNvSpPr>
              <a:spLocks noEditPoints="1"/>
            </p:cNvSpPr>
            <p:nvPr userDrawn="1"/>
          </p:nvSpPr>
          <p:spPr bwMode="auto">
            <a:xfrm>
              <a:off x="8264526" y="4533901"/>
              <a:ext cx="165100" cy="266700"/>
            </a:xfrm>
            <a:custGeom>
              <a:avLst/>
              <a:gdLst>
                <a:gd name="T0" fmla="*/ 57 w 104"/>
                <a:gd name="T1" fmla="*/ 168 h 168"/>
                <a:gd name="T2" fmla="*/ 0 w 104"/>
                <a:gd name="T3" fmla="*/ 168 h 168"/>
                <a:gd name="T4" fmla="*/ 34 w 104"/>
                <a:gd name="T5" fmla="*/ 46 h 168"/>
                <a:gd name="T6" fmla="*/ 91 w 104"/>
                <a:gd name="T7" fmla="*/ 46 h 168"/>
                <a:gd name="T8" fmla="*/ 57 w 104"/>
                <a:gd name="T9" fmla="*/ 168 h 168"/>
                <a:gd name="T10" fmla="*/ 95 w 104"/>
                <a:gd name="T11" fmla="*/ 34 h 168"/>
                <a:gd name="T12" fmla="*/ 36 w 104"/>
                <a:gd name="T13" fmla="*/ 34 h 168"/>
                <a:gd name="T14" fmla="*/ 47 w 104"/>
                <a:gd name="T15" fmla="*/ 0 h 168"/>
                <a:gd name="T16" fmla="*/ 104 w 104"/>
                <a:gd name="T17" fmla="*/ 0 h 168"/>
                <a:gd name="T18" fmla="*/ 95 w 104"/>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4" h="168">
                  <a:moveTo>
                    <a:pt x="57" y="168"/>
                  </a:moveTo>
                  <a:lnTo>
                    <a:pt x="0" y="168"/>
                  </a:lnTo>
                  <a:lnTo>
                    <a:pt x="34" y="46"/>
                  </a:lnTo>
                  <a:lnTo>
                    <a:pt x="91" y="46"/>
                  </a:lnTo>
                  <a:lnTo>
                    <a:pt x="57" y="168"/>
                  </a:lnTo>
                  <a:close/>
                  <a:moveTo>
                    <a:pt x="95" y="34"/>
                  </a:moveTo>
                  <a:lnTo>
                    <a:pt x="36" y="34"/>
                  </a:lnTo>
                  <a:lnTo>
                    <a:pt x="47" y="0"/>
                  </a:lnTo>
                  <a:lnTo>
                    <a:pt x="104"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0" name="Freeform 91">
              <a:extLst>
                <a:ext uri="{FF2B5EF4-FFF2-40B4-BE49-F238E27FC236}">
                  <a16:creationId xmlns:a16="http://schemas.microsoft.com/office/drawing/2014/main" id="{268BDF96-C2A7-4383-A874-E5A247396771}"/>
                </a:ext>
              </a:extLst>
            </p:cNvPr>
            <p:cNvSpPr>
              <a:spLocks/>
            </p:cNvSpPr>
            <p:nvPr userDrawn="1"/>
          </p:nvSpPr>
          <p:spPr bwMode="auto">
            <a:xfrm>
              <a:off x="8396288" y="4564063"/>
              <a:ext cx="192088" cy="236538"/>
            </a:xfrm>
            <a:custGeom>
              <a:avLst/>
              <a:gdLst>
                <a:gd name="T0" fmla="*/ 115 w 121"/>
                <a:gd name="T1" fmla="*/ 27 h 149"/>
                <a:gd name="T2" fmla="*/ 121 w 121"/>
                <a:gd name="T3" fmla="*/ 54 h 149"/>
                <a:gd name="T4" fmla="*/ 76 w 121"/>
                <a:gd name="T5" fmla="*/ 54 h 149"/>
                <a:gd name="T6" fmla="*/ 63 w 121"/>
                <a:gd name="T7" fmla="*/ 101 h 149"/>
                <a:gd name="T8" fmla="*/ 63 w 121"/>
                <a:gd name="T9" fmla="*/ 101 h 149"/>
                <a:gd name="T10" fmla="*/ 62 w 121"/>
                <a:gd name="T11" fmla="*/ 107 h 149"/>
                <a:gd name="T12" fmla="*/ 61 w 121"/>
                <a:gd name="T13" fmla="*/ 111 h 149"/>
                <a:gd name="T14" fmla="*/ 61 w 121"/>
                <a:gd name="T15" fmla="*/ 111 h 149"/>
                <a:gd name="T16" fmla="*/ 61 w 121"/>
                <a:gd name="T17" fmla="*/ 115 h 149"/>
                <a:gd name="T18" fmla="*/ 63 w 121"/>
                <a:gd name="T19" fmla="*/ 117 h 149"/>
                <a:gd name="T20" fmla="*/ 67 w 121"/>
                <a:gd name="T21" fmla="*/ 118 h 149"/>
                <a:gd name="T22" fmla="*/ 72 w 121"/>
                <a:gd name="T23" fmla="*/ 118 h 149"/>
                <a:gd name="T24" fmla="*/ 83 w 121"/>
                <a:gd name="T25" fmla="*/ 118 h 149"/>
                <a:gd name="T26" fmla="*/ 75 w 121"/>
                <a:gd name="T27" fmla="*/ 149 h 149"/>
                <a:gd name="T28" fmla="*/ 23 w 121"/>
                <a:gd name="T29" fmla="*/ 149 h 149"/>
                <a:gd name="T30" fmla="*/ 23 w 121"/>
                <a:gd name="T31" fmla="*/ 149 h 149"/>
                <a:gd name="T32" fmla="*/ 18 w 121"/>
                <a:gd name="T33" fmla="*/ 148 h 149"/>
                <a:gd name="T34" fmla="*/ 13 w 121"/>
                <a:gd name="T35" fmla="*/ 148 h 149"/>
                <a:gd name="T36" fmla="*/ 8 w 121"/>
                <a:gd name="T37" fmla="*/ 145 h 149"/>
                <a:gd name="T38" fmla="*/ 6 w 121"/>
                <a:gd name="T39" fmla="*/ 143 h 149"/>
                <a:gd name="T40" fmla="*/ 2 w 121"/>
                <a:gd name="T41" fmla="*/ 139 h 149"/>
                <a:gd name="T42" fmla="*/ 1 w 121"/>
                <a:gd name="T43" fmla="*/ 136 h 149"/>
                <a:gd name="T44" fmla="*/ 0 w 121"/>
                <a:gd name="T45" fmla="*/ 132 h 149"/>
                <a:gd name="T46" fmla="*/ 0 w 121"/>
                <a:gd name="T47" fmla="*/ 128 h 149"/>
                <a:gd name="T48" fmla="*/ 0 w 121"/>
                <a:gd name="T49" fmla="*/ 128 h 149"/>
                <a:gd name="T50" fmla="*/ 0 w 121"/>
                <a:gd name="T51" fmla="*/ 120 h 149"/>
                <a:gd name="T52" fmla="*/ 2 w 121"/>
                <a:gd name="T53" fmla="*/ 111 h 149"/>
                <a:gd name="T54" fmla="*/ 34 w 121"/>
                <a:gd name="T55" fmla="*/ 0 h 149"/>
                <a:gd name="T56" fmla="*/ 91 w 121"/>
                <a:gd name="T57" fmla="*/ 0 h 149"/>
                <a:gd name="T58" fmla="*/ 84 w 121"/>
                <a:gd name="T59" fmla="*/ 27 h 149"/>
                <a:gd name="T60" fmla="*/ 115 w 121"/>
                <a:gd name="T61" fmla="*/ 27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1" h="149">
                  <a:moveTo>
                    <a:pt x="115" y="27"/>
                  </a:moveTo>
                  <a:lnTo>
                    <a:pt x="121" y="54"/>
                  </a:lnTo>
                  <a:lnTo>
                    <a:pt x="76" y="54"/>
                  </a:lnTo>
                  <a:lnTo>
                    <a:pt x="63" y="101"/>
                  </a:lnTo>
                  <a:lnTo>
                    <a:pt x="63" y="101"/>
                  </a:lnTo>
                  <a:lnTo>
                    <a:pt x="62" y="107"/>
                  </a:lnTo>
                  <a:lnTo>
                    <a:pt x="61" y="111"/>
                  </a:lnTo>
                  <a:lnTo>
                    <a:pt x="61" y="111"/>
                  </a:lnTo>
                  <a:lnTo>
                    <a:pt x="61" y="115"/>
                  </a:lnTo>
                  <a:lnTo>
                    <a:pt x="63" y="117"/>
                  </a:lnTo>
                  <a:lnTo>
                    <a:pt x="67" y="118"/>
                  </a:lnTo>
                  <a:lnTo>
                    <a:pt x="72" y="118"/>
                  </a:lnTo>
                  <a:lnTo>
                    <a:pt x="83" y="118"/>
                  </a:lnTo>
                  <a:lnTo>
                    <a:pt x="75" y="149"/>
                  </a:lnTo>
                  <a:lnTo>
                    <a:pt x="23" y="149"/>
                  </a:lnTo>
                  <a:lnTo>
                    <a:pt x="23" y="149"/>
                  </a:lnTo>
                  <a:lnTo>
                    <a:pt x="18" y="148"/>
                  </a:lnTo>
                  <a:lnTo>
                    <a:pt x="13" y="148"/>
                  </a:lnTo>
                  <a:lnTo>
                    <a:pt x="8" y="145"/>
                  </a:lnTo>
                  <a:lnTo>
                    <a:pt x="6" y="143"/>
                  </a:lnTo>
                  <a:lnTo>
                    <a:pt x="2" y="139"/>
                  </a:lnTo>
                  <a:lnTo>
                    <a:pt x="1" y="136"/>
                  </a:lnTo>
                  <a:lnTo>
                    <a:pt x="0" y="132"/>
                  </a:lnTo>
                  <a:lnTo>
                    <a:pt x="0" y="128"/>
                  </a:lnTo>
                  <a:lnTo>
                    <a:pt x="0" y="128"/>
                  </a:lnTo>
                  <a:lnTo>
                    <a:pt x="0" y="120"/>
                  </a:lnTo>
                  <a:lnTo>
                    <a:pt x="2" y="111"/>
                  </a:lnTo>
                  <a:lnTo>
                    <a:pt x="34" y="0"/>
                  </a:lnTo>
                  <a:lnTo>
                    <a:pt x="91" y="0"/>
                  </a:lnTo>
                  <a:lnTo>
                    <a:pt x="84" y="27"/>
                  </a:lnTo>
                  <a:lnTo>
                    <a:pt x="115" y="2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1" name="Freeform 92">
              <a:extLst>
                <a:ext uri="{FF2B5EF4-FFF2-40B4-BE49-F238E27FC236}">
                  <a16:creationId xmlns:a16="http://schemas.microsoft.com/office/drawing/2014/main" id="{507977F2-03B4-4332-A46B-712795BF6544}"/>
                </a:ext>
              </a:extLst>
            </p:cNvPr>
            <p:cNvSpPr>
              <a:spLocks/>
            </p:cNvSpPr>
            <p:nvPr userDrawn="1"/>
          </p:nvSpPr>
          <p:spPr bwMode="auto">
            <a:xfrm>
              <a:off x="7321551" y="4830763"/>
              <a:ext cx="38100" cy="46038"/>
            </a:xfrm>
            <a:custGeom>
              <a:avLst/>
              <a:gdLst>
                <a:gd name="T0" fmla="*/ 9 w 24"/>
                <a:gd name="T1" fmla="*/ 0 h 29"/>
                <a:gd name="T2" fmla="*/ 24 w 24"/>
                <a:gd name="T3" fmla="*/ 0 h 29"/>
                <a:gd name="T4" fmla="*/ 15 w 24"/>
                <a:gd name="T5" fmla="*/ 29 h 29"/>
                <a:gd name="T6" fmla="*/ 0 w 24"/>
                <a:gd name="T7" fmla="*/ 29 h 29"/>
                <a:gd name="T8" fmla="*/ 9 w 24"/>
                <a:gd name="T9" fmla="*/ 0 h 29"/>
              </a:gdLst>
              <a:ahLst/>
              <a:cxnLst>
                <a:cxn ang="0">
                  <a:pos x="T0" y="T1"/>
                </a:cxn>
                <a:cxn ang="0">
                  <a:pos x="T2" y="T3"/>
                </a:cxn>
                <a:cxn ang="0">
                  <a:pos x="T4" y="T5"/>
                </a:cxn>
                <a:cxn ang="0">
                  <a:pos x="T6" y="T7"/>
                </a:cxn>
                <a:cxn ang="0">
                  <a:pos x="T8" y="T9"/>
                </a:cxn>
              </a:cxnLst>
              <a:rect l="0" t="0" r="r" b="b"/>
              <a:pathLst>
                <a:path w="24" h="29">
                  <a:moveTo>
                    <a:pt x="9" y="0"/>
                  </a:moveTo>
                  <a:lnTo>
                    <a:pt x="24" y="0"/>
                  </a:lnTo>
                  <a:lnTo>
                    <a:pt x="15"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2" name="Freeform 93">
              <a:extLst>
                <a:ext uri="{FF2B5EF4-FFF2-40B4-BE49-F238E27FC236}">
                  <a16:creationId xmlns:a16="http://schemas.microsoft.com/office/drawing/2014/main" id="{8161A06F-0399-4660-836E-2DC9E902932F}"/>
                </a:ext>
              </a:extLst>
            </p:cNvPr>
            <p:cNvSpPr>
              <a:spLocks/>
            </p:cNvSpPr>
            <p:nvPr userDrawn="1"/>
          </p:nvSpPr>
          <p:spPr bwMode="auto">
            <a:xfrm>
              <a:off x="7400926" y="4830763"/>
              <a:ext cx="87313" cy="46038"/>
            </a:xfrm>
            <a:custGeom>
              <a:avLst/>
              <a:gdLst>
                <a:gd name="T0" fmla="*/ 10 w 55"/>
                <a:gd name="T1" fmla="*/ 0 h 29"/>
                <a:gd name="T2" fmla="*/ 31 w 55"/>
                <a:gd name="T3" fmla="*/ 0 h 29"/>
                <a:gd name="T4" fmla="*/ 36 w 55"/>
                <a:gd name="T5" fmla="*/ 19 h 29"/>
                <a:gd name="T6" fmla="*/ 36 w 55"/>
                <a:gd name="T7" fmla="*/ 19 h 29"/>
                <a:gd name="T8" fmla="*/ 42 w 55"/>
                <a:gd name="T9" fmla="*/ 0 h 29"/>
                <a:gd name="T10" fmla="*/ 55 w 55"/>
                <a:gd name="T11" fmla="*/ 0 h 29"/>
                <a:gd name="T12" fmla="*/ 46 w 55"/>
                <a:gd name="T13" fmla="*/ 29 h 29"/>
                <a:gd name="T14" fmla="*/ 26 w 55"/>
                <a:gd name="T15" fmla="*/ 29 h 29"/>
                <a:gd name="T16" fmla="*/ 20 w 55"/>
                <a:gd name="T17" fmla="*/ 8 h 29"/>
                <a:gd name="T18" fmla="*/ 20 w 55"/>
                <a:gd name="T19" fmla="*/ 8 h 29"/>
                <a:gd name="T20" fmla="*/ 13 w 55"/>
                <a:gd name="T21" fmla="*/ 29 h 29"/>
                <a:gd name="T22" fmla="*/ 0 w 55"/>
                <a:gd name="T23" fmla="*/ 29 h 29"/>
                <a:gd name="T24" fmla="*/ 10 w 55"/>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5" h="29">
                  <a:moveTo>
                    <a:pt x="10" y="0"/>
                  </a:moveTo>
                  <a:lnTo>
                    <a:pt x="31" y="0"/>
                  </a:lnTo>
                  <a:lnTo>
                    <a:pt x="36" y="19"/>
                  </a:lnTo>
                  <a:lnTo>
                    <a:pt x="36" y="19"/>
                  </a:lnTo>
                  <a:lnTo>
                    <a:pt x="42" y="0"/>
                  </a:lnTo>
                  <a:lnTo>
                    <a:pt x="55" y="0"/>
                  </a:lnTo>
                  <a:lnTo>
                    <a:pt x="46" y="29"/>
                  </a:lnTo>
                  <a:lnTo>
                    <a:pt x="26" y="29"/>
                  </a:lnTo>
                  <a:lnTo>
                    <a:pt x="20" y="8"/>
                  </a:lnTo>
                  <a:lnTo>
                    <a:pt x="20" y="8"/>
                  </a:lnTo>
                  <a:lnTo>
                    <a:pt x="13" y="29"/>
                  </a:lnTo>
                  <a:lnTo>
                    <a:pt x="0" y="29"/>
                  </a:lnTo>
                  <a:lnTo>
                    <a:pt x="1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3" name="Freeform 94">
              <a:extLst>
                <a:ext uri="{FF2B5EF4-FFF2-40B4-BE49-F238E27FC236}">
                  <a16:creationId xmlns:a16="http://schemas.microsoft.com/office/drawing/2014/main" id="{2616C1AB-30A3-4016-A609-994A50170FD1}"/>
                </a:ext>
              </a:extLst>
            </p:cNvPr>
            <p:cNvSpPr>
              <a:spLocks/>
            </p:cNvSpPr>
            <p:nvPr userDrawn="1"/>
          </p:nvSpPr>
          <p:spPr bwMode="auto">
            <a:xfrm>
              <a:off x="7531101" y="4830763"/>
              <a:ext cx="76200" cy="46038"/>
            </a:xfrm>
            <a:custGeom>
              <a:avLst/>
              <a:gdLst>
                <a:gd name="T0" fmla="*/ 0 w 48"/>
                <a:gd name="T1" fmla="*/ 0 h 29"/>
                <a:gd name="T2" fmla="*/ 15 w 48"/>
                <a:gd name="T3" fmla="*/ 0 h 29"/>
                <a:gd name="T4" fmla="*/ 19 w 48"/>
                <a:gd name="T5" fmla="*/ 18 h 29"/>
                <a:gd name="T6" fmla="*/ 33 w 48"/>
                <a:gd name="T7" fmla="*/ 0 h 29"/>
                <a:gd name="T8" fmla="*/ 48 w 48"/>
                <a:gd name="T9" fmla="*/ 0 h 29"/>
                <a:gd name="T10" fmla="*/ 24 w 48"/>
                <a:gd name="T11" fmla="*/ 29 h 29"/>
                <a:gd name="T12" fmla="*/ 6 w 48"/>
                <a:gd name="T13" fmla="*/ 29 h 29"/>
                <a:gd name="T14" fmla="*/ 0 w 48"/>
                <a:gd name="T15" fmla="*/ 0 h 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29">
                  <a:moveTo>
                    <a:pt x="0" y="0"/>
                  </a:moveTo>
                  <a:lnTo>
                    <a:pt x="15" y="0"/>
                  </a:lnTo>
                  <a:lnTo>
                    <a:pt x="19" y="18"/>
                  </a:lnTo>
                  <a:lnTo>
                    <a:pt x="33" y="0"/>
                  </a:lnTo>
                  <a:lnTo>
                    <a:pt x="48" y="0"/>
                  </a:lnTo>
                  <a:lnTo>
                    <a:pt x="24" y="29"/>
                  </a:lnTo>
                  <a:lnTo>
                    <a:pt x="6" y="29"/>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4" name="Freeform 95">
              <a:extLst>
                <a:ext uri="{FF2B5EF4-FFF2-40B4-BE49-F238E27FC236}">
                  <a16:creationId xmlns:a16="http://schemas.microsoft.com/office/drawing/2014/main" id="{CAE9B70F-F6F8-4F13-B021-3EEDECC4E626}"/>
                </a:ext>
              </a:extLst>
            </p:cNvPr>
            <p:cNvSpPr>
              <a:spLocks/>
            </p:cNvSpPr>
            <p:nvPr userDrawn="1"/>
          </p:nvSpPr>
          <p:spPr bwMode="auto">
            <a:xfrm>
              <a:off x="7635876" y="4830763"/>
              <a:ext cx="66675" cy="46038"/>
            </a:xfrm>
            <a:custGeom>
              <a:avLst/>
              <a:gdLst>
                <a:gd name="T0" fmla="*/ 9 w 42"/>
                <a:gd name="T1" fmla="*/ 0 h 29"/>
                <a:gd name="T2" fmla="*/ 42 w 42"/>
                <a:gd name="T3" fmla="*/ 0 h 29"/>
                <a:gd name="T4" fmla="*/ 41 w 42"/>
                <a:gd name="T5" fmla="*/ 5 h 29"/>
                <a:gd name="T6" fmla="*/ 22 w 42"/>
                <a:gd name="T7" fmla="*/ 5 h 29"/>
                <a:gd name="T8" fmla="*/ 20 w 42"/>
                <a:gd name="T9" fmla="*/ 11 h 29"/>
                <a:gd name="T10" fmla="*/ 37 w 42"/>
                <a:gd name="T11" fmla="*/ 11 h 29"/>
                <a:gd name="T12" fmla="*/ 36 w 42"/>
                <a:gd name="T13" fmla="*/ 17 h 29"/>
                <a:gd name="T14" fmla="*/ 17 w 42"/>
                <a:gd name="T15" fmla="*/ 17 h 29"/>
                <a:gd name="T16" fmla="*/ 16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1" y="5"/>
                  </a:lnTo>
                  <a:lnTo>
                    <a:pt x="22" y="5"/>
                  </a:lnTo>
                  <a:lnTo>
                    <a:pt x="20" y="11"/>
                  </a:lnTo>
                  <a:lnTo>
                    <a:pt x="37" y="11"/>
                  </a:lnTo>
                  <a:lnTo>
                    <a:pt x="36" y="17"/>
                  </a:lnTo>
                  <a:lnTo>
                    <a:pt x="17" y="17"/>
                  </a:lnTo>
                  <a:lnTo>
                    <a:pt x="16"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5" name="Freeform 96">
              <a:extLst>
                <a:ext uri="{FF2B5EF4-FFF2-40B4-BE49-F238E27FC236}">
                  <a16:creationId xmlns:a16="http://schemas.microsoft.com/office/drawing/2014/main" id="{1F6C7346-29B3-4DC7-B707-E81D155A2854}"/>
                </a:ext>
              </a:extLst>
            </p:cNvPr>
            <p:cNvSpPr>
              <a:spLocks/>
            </p:cNvSpPr>
            <p:nvPr userDrawn="1"/>
          </p:nvSpPr>
          <p:spPr bwMode="auto">
            <a:xfrm>
              <a:off x="7856538" y="4830763"/>
              <a:ext cx="61913" cy="46038"/>
            </a:xfrm>
            <a:custGeom>
              <a:avLst/>
              <a:gdLst>
                <a:gd name="T0" fmla="*/ 11 w 39"/>
                <a:gd name="T1" fmla="*/ 7 h 29"/>
                <a:gd name="T2" fmla="*/ 0 w 39"/>
                <a:gd name="T3" fmla="*/ 7 h 29"/>
                <a:gd name="T4" fmla="*/ 3 w 39"/>
                <a:gd name="T5" fmla="*/ 0 h 29"/>
                <a:gd name="T6" fmla="*/ 39 w 39"/>
                <a:gd name="T7" fmla="*/ 0 h 29"/>
                <a:gd name="T8" fmla="*/ 37 w 39"/>
                <a:gd name="T9" fmla="*/ 7 h 29"/>
                <a:gd name="T10" fmla="*/ 25 w 39"/>
                <a:gd name="T11" fmla="*/ 7 h 29"/>
                <a:gd name="T12" fmla="*/ 19 w 39"/>
                <a:gd name="T13" fmla="*/ 29 h 29"/>
                <a:gd name="T14" fmla="*/ 4 w 39"/>
                <a:gd name="T15" fmla="*/ 29 h 29"/>
                <a:gd name="T16" fmla="*/ 11 w 39"/>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29">
                  <a:moveTo>
                    <a:pt x="11" y="7"/>
                  </a:moveTo>
                  <a:lnTo>
                    <a:pt x="0" y="7"/>
                  </a:lnTo>
                  <a:lnTo>
                    <a:pt x="3" y="0"/>
                  </a:lnTo>
                  <a:lnTo>
                    <a:pt x="39" y="0"/>
                  </a:lnTo>
                  <a:lnTo>
                    <a:pt x="37" y="7"/>
                  </a:lnTo>
                  <a:lnTo>
                    <a:pt x="25" y="7"/>
                  </a:lnTo>
                  <a:lnTo>
                    <a:pt x="19" y="29"/>
                  </a:lnTo>
                  <a:lnTo>
                    <a:pt x="4" y="29"/>
                  </a:lnTo>
                  <a:lnTo>
                    <a:pt x="11"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6" name="Freeform 97">
              <a:extLst>
                <a:ext uri="{FF2B5EF4-FFF2-40B4-BE49-F238E27FC236}">
                  <a16:creationId xmlns:a16="http://schemas.microsoft.com/office/drawing/2014/main" id="{B882B421-9844-4500-9042-0635F6284E01}"/>
                </a:ext>
              </a:extLst>
            </p:cNvPr>
            <p:cNvSpPr>
              <a:spLocks/>
            </p:cNvSpPr>
            <p:nvPr userDrawn="1"/>
          </p:nvSpPr>
          <p:spPr bwMode="auto">
            <a:xfrm>
              <a:off x="7951788" y="4830763"/>
              <a:ext cx="106363" cy="46038"/>
            </a:xfrm>
            <a:custGeom>
              <a:avLst/>
              <a:gdLst>
                <a:gd name="T0" fmla="*/ 8 w 67"/>
                <a:gd name="T1" fmla="*/ 0 h 29"/>
                <a:gd name="T2" fmla="*/ 30 w 67"/>
                <a:gd name="T3" fmla="*/ 0 h 29"/>
                <a:gd name="T4" fmla="*/ 32 w 67"/>
                <a:gd name="T5" fmla="*/ 19 h 29"/>
                <a:gd name="T6" fmla="*/ 32 w 67"/>
                <a:gd name="T7" fmla="*/ 19 h 29"/>
                <a:gd name="T8" fmla="*/ 45 w 67"/>
                <a:gd name="T9" fmla="*/ 0 h 29"/>
                <a:gd name="T10" fmla="*/ 67 w 67"/>
                <a:gd name="T11" fmla="*/ 0 h 29"/>
                <a:gd name="T12" fmla="*/ 57 w 67"/>
                <a:gd name="T13" fmla="*/ 29 h 29"/>
                <a:gd name="T14" fmla="*/ 45 w 67"/>
                <a:gd name="T15" fmla="*/ 29 h 29"/>
                <a:gd name="T16" fmla="*/ 50 w 67"/>
                <a:gd name="T17" fmla="*/ 7 h 29"/>
                <a:gd name="T18" fmla="*/ 50 w 67"/>
                <a:gd name="T19" fmla="*/ 7 h 29"/>
                <a:gd name="T20" fmla="*/ 34 w 67"/>
                <a:gd name="T21" fmla="*/ 29 h 29"/>
                <a:gd name="T22" fmla="*/ 21 w 67"/>
                <a:gd name="T23" fmla="*/ 29 h 29"/>
                <a:gd name="T24" fmla="*/ 19 w 67"/>
                <a:gd name="T25" fmla="*/ 7 h 29"/>
                <a:gd name="T26" fmla="*/ 19 w 67"/>
                <a:gd name="T27" fmla="*/ 7 h 29"/>
                <a:gd name="T28" fmla="*/ 12 w 67"/>
                <a:gd name="T29" fmla="*/ 29 h 29"/>
                <a:gd name="T30" fmla="*/ 0 w 67"/>
                <a:gd name="T31" fmla="*/ 29 h 29"/>
                <a:gd name="T32" fmla="*/ 8 w 67"/>
                <a:gd name="T33"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7" h="29">
                  <a:moveTo>
                    <a:pt x="8" y="0"/>
                  </a:moveTo>
                  <a:lnTo>
                    <a:pt x="30" y="0"/>
                  </a:lnTo>
                  <a:lnTo>
                    <a:pt x="32" y="19"/>
                  </a:lnTo>
                  <a:lnTo>
                    <a:pt x="32" y="19"/>
                  </a:lnTo>
                  <a:lnTo>
                    <a:pt x="45" y="0"/>
                  </a:lnTo>
                  <a:lnTo>
                    <a:pt x="67" y="0"/>
                  </a:lnTo>
                  <a:lnTo>
                    <a:pt x="57" y="29"/>
                  </a:lnTo>
                  <a:lnTo>
                    <a:pt x="45" y="29"/>
                  </a:lnTo>
                  <a:lnTo>
                    <a:pt x="50" y="7"/>
                  </a:lnTo>
                  <a:lnTo>
                    <a:pt x="50" y="7"/>
                  </a:lnTo>
                  <a:lnTo>
                    <a:pt x="34" y="29"/>
                  </a:lnTo>
                  <a:lnTo>
                    <a:pt x="21" y="29"/>
                  </a:lnTo>
                  <a:lnTo>
                    <a:pt x="19" y="7"/>
                  </a:lnTo>
                  <a:lnTo>
                    <a:pt x="19" y="7"/>
                  </a:lnTo>
                  <a:lnTo>
                    <a:pt x="12" y="29"/>
                  </a:lnTo>
                  <a:lnTo>
                    <a:pt x="0" y="29"/>
                  </a:lnTo>
                  <a:lnTo>
                    <a:pt x="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7" name="Freeform 98">
              <a:extLst>
                <a:ext uri="{FF2B5EF4-FFF2-40B4-BE49-F238E27FC236}">
                  <a16:creationId xmlns:a16="http://schemas.microsoft.com/office/drawing/2014/main" id="{2277F4FC-C774-45D5-9046-755490198F32}"/>
                </a:ext>
              </a:extLst>
            </p:cNvPr>
            <p:cNvSpPr>
              <a:spLocks/>
            </p:cNvSpPr>
            <p:nvPr userDrawn="1"/>
          </p:nvSpPr>
          <p:spPr bwMode="auto">
            <a:xfrm>
              <a:off x="8188326" y="4830763"/>
              <a:ext cx="85725" cy="46038"/>
            </a:xfrm>
            <a:custGeom>
              <a:avLst/>
              <a:gdLst>
                <a:gd name="T0" fmla="*/ 9 w 54"/>
                <a:gd name="T1" fmla="*/ 0 h 29"/>
                <a:gd name="T2" fmla="*/ 30 w 54"/>
                <a:gd name="T3" fmla="*/ 0 h 29"/>
                <a:gd name="T4" fmla="*/ 35 w 54"/>
                <a:gd name="T5" fmla="*/ 19 h 29"/>
                <a:gd name="T6" fmla="*/ 36 w 54"/>
                <a:gd name="T7" fmla="*/ 19 h 29"/>
                <a:gd name="T8" fmla="*/ 42 w 54"/>
                <a:gd name="T9" fmla="*/ 0 h 29"/>
                <a:gd name="T10" fmla="*/ 54 w 54"/>
                <a:gd name="T11" fmla="*/ 0 h 29"/>
                <a:gd name="T12" fmla="*/ 46 w 54"/>
                <a:gd name="T13" fmla="*/ 29 h 29"/>
                <a:gd name="T14" fmla="*/ 24 w 54"/>
                <a:gd name="T15" fmla="*/ 29 h 29"/>
                <a:gd name="T16" fmla="*/ 19 w 54"/>
                <a:gd name="T17" fmla="*/ 8 h 29"/>
                <a:gd name="T18" fmla="*/ 19 w 54"/>
                <a:gd name="T19" fmla="*/ 8 h 29"/>
                <a:gd name="T20" fmla="*/ 13 w 54"/>
                <a:gd name="T21" fmla="*/ 29 h 29"/>
                <a:gd name="T22" fmla="*/ 0 w 54"/>
                <a:gd name="T23" fmla="*/ 29 h 29"/>
                <a:gd name="T24" fmla="*/ 9 w 54"/>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 h="29">
                  <a:moveTo>
                    <a:pt x="9" y="0"/>
                  </a:moveTo>
                  <a:lnTo>
                    <a:pt x="30" y="0"/>
                  </a:lnTo>
                  <a:lnTo>
                    <a:pt x="35" y="19"/>
                  </a:lnTo>
                  <a:lnTo>
                    <a:pt x="36" y="19"/>
                  </a:lnTo>
                  <a:lnTo>
                    <a:pt x="42" y="0"/>
                  </a:lnTo>
                  <a:lnTo>
                    <a:pt x="54" y="0"/>
                  </a:lnTo>
                  <a:lnTo>
                    <a:pt x="46" y="29"/>
                  </a:lnTo>
                  <a:lnTo>
                    <a:pt x="24" y="29"/>
                  </a:lnTo>
                  <a:lnTo>
                    <a:pt x="19" y="8"/>
                  </a:lnTo>
                  <a:lnTo>
                    <a:pt x="19" y="8"/>
                  </a:lnTo>
                  <a:lnTo>
                    <a:pt x="1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8" name="Freeform 99">
              <a:extLst>
                <a:ext uri="{FF2B5EF4-FFF2-40B4-BE49-F238E27FC236}">
                  <a16:creationId xmlns:a16="http://schemas.microsoft.com/office/drawing/2014/main" id="{DB906032-81A5-4A79-9709-3AB64AE0A8AB}"/>
                </a:ext>
              </a:extLst>
            </p:cNvPr>
            <p:cNvSpPr>
              <a:spLocks/>
            </p:cNvSpPr>
            <p:nvPr userDrawn="1"/>
          </p:nvSpPr>
          <p:spPr bwMode="auto">
            <a:xfrm>
              <a:off x="8310563" y="4830763"/>
              <a:ext cx="63500" cy="46038"/>
            </a:xfrm>
            <a:custGeom>
              <a:avLst/>
              <a:gdLst>
                <a:gd name="T0" fmla="*/ 12 w 40"/>
                <a:gd name="T1" fmla="*/ 7 h 29"/>
                <a:gd name="T2" fmla="*/ 0 w 40"/>
                <a:gd name="T3" fmla="*/ 7 h 29"/>
                <a:gd name="T4" fmla="*/ 3 w 40"/>
                <a:gd name="T5" fmla="*/ 0 h 29"/>
                <a:gd name="T6" fmla="*/ 40 w 40"/>
                <a:gd name="T7" fmla="*/ 0 h 29"/>
                <a:gd name="T8" fmla="*/ 38 w 40"/>
                <a:gd name="T9" fmla="*/ 7 h 29"/>
                <a:gd name="T10" fmla="*/ 26 w 40"/>
                <a:gd name="T11" fmla="*/ 7 h 29"/>
                <a:gd name="T12" fmla="*/ 19 w 40"/>
                <a:gd name="T13" fmla="*/ 29 h 29"/>
                <a:gd name="T14" fmla="*/ 5 w 40"/>
                <a:gd name="T15" fmla="*/ 29 h 29"/>
                <a:gd name="T16" fmla="*/ 12 w 40"/>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29">
                  <a:moveTo>
                    <a:pt x="12" y="7"/>
                  </a:moveTo>
                  <a:lnTo>
                    <a:pt x="0" y="7"/>
                  </a:lnTo>
                  <a:lnTo>
                    <a:pt x="3" y="0"/>
                  </a:lnTo>
                  <a:lnTo>
                    <a:pt x="40" y="0"/>
                  </a:lnTo>
                  <a:lnTo>
                    <a:pt x="38" y="7"/>
                  </a:lnTo>
                  <a:lnTo>
                    <a:pt x="26" y="7"/>
                  </a:lnTo>
                  <a:lnTo>
                    <a:pt x="19" y="29"/>
                  </a:lnTo>
                  <a:lnTo>
                    <a:pt x="5" y="29"/>
                  </a:lnTo>
                  <a:lnTo>
                    <a:pt x="12"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9" name="Freeform 100">
              <a:extLst>
                <a:ext uri="{FF2B5EF4-FFF2-40B4-BE49-F238E27FC236}">
                  <a16:creationId xmlns:a16="http://schemas.microsoft.com/office/drawing/2014/main" id="{ED9F5D8E-EFAE-4568-B34C-8FEB8C653051}"/>
                </a:ext>
              </a:extLst>
            </p:cNvPr>
            <p:cNvSpPr>
              <a:spLocks noEditPoints="1"/>
            </p:cNvSpPr>
            <p:nvPr userDrawn="1"/>
          </p:nvSpPr>
          <p:spPr bwMode="auto">
            <a:xfrm>
              <a:off x="8701088" y="4760913"/>
              <a:ext cx="49213" cy="50800"/>
            </a:xfrm>
            <a:custGeom>
              <a:avLst/>
              <a:gdLst>
                <a:gd name="T0" fmla="*/ 15 w 31"/>
                <a:gd name="T1" fmla="*/ 0 h 32"/>
                <a:gd name="T2" fmla="*/ 15 w 31"/>
                <a:gd name="T3" fmla="*/ 0 h 32"/>
                <a:gd name="T4" fmla="*/ 10 w 31"/>
                <a:gd name="T5" fmla="*/ 1 h 32"/>
                <a:gd name="T6" fmla="*/ 5 w 31"/>
                <a:gd name="T7" fmla="*/ 5 h 32"/>
                <a:gd name="T8" fmla="*/ 1 w 31"/>
                <a:gd name="T9" fmla="*/ 10 h 32"/>
                <a:gd name="T10" fmla="*/ 0 w 31"/>
                <a:gd name="T11" fmla="*/ 15 h 32"/>
                <a:gd name="T12" fmla="*/ 0 w 31"/>
                <a:gd name="T13" fmla="*/ 15 h 32"/>
                <a:gd name="T14" fmla="*/ 1 w 31"/>
                <a:gd name="T15" fmla="*/ 21 h 32"/>
                <a:gd name="T16" fmla="*/ 5 w 31"/>
                <a:gd name="T17" fmla="*/ 27 h 32"/>
                <a:gd name="T18" fmla="*/ 10 w 31"/>
                <a:gd name="T19" fmla="*/ 31 h 32"/>
                <a:gd name="T20" fmla="*/ 15 w 31"/>
                <a:gd name="T21" fmla="*/ 32 h 32"/>
                <a:gd name="T22" fmla="*/ 15 w 31"/>
                <a:gd name="T23" fmla="*/ 32 h 32"/>
                <a:gd name="T24" fmla="*/ 21 w 31"/>
                <a:gd name="T25" fmla="*/ 31 h 32"/>
                <a:gd name="T26" fmla="*/ 27 w 31"/>
                <a:gd name="T27" fmla="*/ 27 h 32"/>
                <a:gd name="T28" fmla="*/ 30 w 31"/>
                <a:gd name="T29" fmla="*/ 21 h 32"/>
                <a:gd name="T30" fmla="*/ 31 w 31"/>
                <a:gd name="T31" fmla="*/ 15 h 32"/>
                <a:gd name="T32" fmla="*/ 31 w 31"/>
                <a:gd name="T33" fmla="*/ 15 h 32"/>
                <a:gd name="T34" fmla="*/ 30 w 31"/>
                <a:gd name="T35" fmla="*/ 10 h 32"/>
                <a:gd name="T36" fmla="*/ 27 w 31"/>
                <a:gd name="T37" fmla="*/ 5 h 32"/>
                <a:gd name="T38" fmla="*/ 21 w 31"/>
                <a:gd name="T39" fmla="*/ 1 h 32"/>
                <a:gd name="T40" fmla="*/ 15 w 31"/>
                <a:gd name="T41" fmla="*/ 0 h 32"/>
                <a:gd name="T42" fmla="*/ 15 w 31"/>
                <a:gd name="T43" fmla="*/ 0 h 32"/>
                <a:gd name="T44" fmla="*/ 15 w 31"/>
                <a:gd name="T45" fmla="*/ 28 h 32"/>
                <a:gd name="T46" fmla="*/ 15 w 31"/>
                <a:gd name="T47" fmla="*/ 28 h 32"/>
                <a:gd name="T48" fmla="*/ 11 w 31"/>
                <a:gd name="T49" fmla="*/ 27 h 32"/>
                <a:gd name="T50" fmla="*/ 6 w 31"/>
                <a:gd name="T51" fmla="*/ 25 h 32"/>
                <a:gd name="T52" fmla="*/ 4 w 31"/>
                <a:gd name="T53" fmla="*/ 21 h 32"/>
                <a:gd name="T54" fmla="*/ 3 w 31"/>
                <a:gd name="T55" fmla="*/ 15 h 32"/>
                <a:gd name="T56" fmla="*/ 3 w 31"/>
                <a:gd name="T57" fmla="*/ 15 h 32"/>
                <a:gd name="T58" fmla="*/ 4 w 31"/>
                <a:gd name="T59" fmla="*/ 11 h 32"/>
                <a:gd name="T60" fmla="*/ 6 w 31"/>
                <a:gd name="T61" fmla="*/ 6 h 32"/>
                <a:gd name="T62" fmla="*/ 11 w 31"/>
                <a:gd name="T63" fmla="*/ 4 h 32"/>
                <a:gd name="T64" fmla="*/ 15 w 31"/>
                <a:gd name="T65" fmla="*/ 3 h 32"/>
                <a:gd name="T66" fmla="*/ 15 w 31"/>
                <a:gd name="T67" fmla="*/ 3 h 32"/>
                <a:gd name="T68" fmla="*/ 20 w 31"/>
                <a:gd name="T69" fmla="*/ 4 h 32"/>
                <a:gd name="T70" fmla="*/ 25 w 31"/>
                <a:gd name="T71" fmla="*/ 6 h 32"/>
                <a:gd name="T72" fmla="*/ 27 w 31"/>
                <a:gd name="T73" fmla="*/ 11 h 32"/>
                <a:gd name="T74" fmla="*/ 28 w 31"/>
                <a:gd name="T75" fmla="*/ 15 h 32"/>
                <a:gd name="T76" fmla="*/ 28 w 31"/>
                <a:gd name="T77" fmla="*/ 15 h 32"/>
                <a:gd name="T78" fmla="*/ 27 w 31"/>
                <a:gd name="T79" fmla="*/ 21 h 32"/>
                <a:gd name="T80" fmla="*/ 25 w 31"/>
                <a:gd name="T81" fmla="*/ 25 h 32"/>
                <a:gd name="T82" fmla="*/ 20 w 31"/>
                <a:gd name="T83" fmla="*/ 27 h 32"/>
                <a:gd name="T84" fmla="*/ 15 w 31"/>
                <a:gd name="T85" fmla="*/ 28 h 32"/>
                <a:gd name="T86" fmla="*/ 15 w 31"/>
                <a:gd name="T87"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1" h="32">
                  <a:moveTo>
                    <a:pt x="15" y="0"/>
                  </a:moveTo>
                  <a:lnTo>
                    <a:pt x="15" y="0"/>
                  </a:lnTo>
                  <a:lnTo>
                    <a:pt x="10" y="1"/>
                  </a:lnTo>
                  <a:lnTo>
                    <a:pt x="5" y="5"/>
                  </a:lnTo>
                  <a:lnTo>
                    <a:pt x="1" y="10"/>
                  </a:lnTo>
                  <a:lnTo>
                    <a:pt x="0" y="15"/>
                  </a:lnTo>
                  <a:lnTo>
                    <a:pt x="0" y="15"/>
                  </a:lnTo>
                  <a:lnTo>
                    <a:pt x="1" y="21"/>
                  </a:lnTo>
                  <a:lnTo>
                    <a:pt x="5" y="27"/>
                  </a:lnTo>
                  <a:lnTo>
                    <a:pt x="10" y="31"/>
                  </a:lnTo>
                  <a:lnTo>
                    <a:pt x="15" y="32"/>
                  </a:lnTo>
                  <a:lnTo>
                    <a:pt x="15" y="32"/>
                  </a:lnTo>
                  <a:lnTo>
                    <a:pt x="21" y="31"/>
                  </a:lnTo>
                  <a:lnTo>
                    <a:pt x="27" y="27"/>
                  </a:lnTo>
                  <a:lnTo>
                    <a:pt x="30" y="21"/>
                  </a:lnTo>
                  <a:lnTo>
                    <a:pt x="31" y="15"/>
                  </a:lnTo>
                  <a:lnTo>
                    <a:pt x="31" y="15"/>
                  </a:lnTo>
                  <a:lnTo>
                    <a:pt x="30" y="10"/>
                  </a:lnTo>
                  <a:lnTo>
                    <a:pt x="27" y="5"/>
                  </a:lnTo>
                  <a:lnTo>
                    <a:pt x="21" y="1"/>
                  </a:lnTo>
                  <a:lnTo>
                    <a:pt x="15" y="0"/>
                  </a:lnTo>
                  <a:lnTo>
                    <a:pt x="15" y="0"/>
                  </a:lnTo>
                  <a:close/>
                  <a:moveTo>
                    <a:pt x="15" y="28"/>
                  </a:moveTo>
                  <a:lnTo>
                    <a:pt x="15" y="28"/>
                  </a:lnTo>
                  <a:lnTo>
                    <a:pt x="11" y="27"/>
                  </a:lnTo>
                  <a:lnTo>
                    <a:pt x="6" y="25"/>
                  </a:lnTo>
                  <a:lnTo>
                    <a:pt x="4" y="21"/>
                  </a:lnTo>
                  <a:lnTo>
                    <a:pt x="3" y="15"/>
                  </a:lnTo>
                  <a:lnTo>
                    <a:pt x="3" y="15"/>
                  </a:lnTo>
                  <a:lnTo>
                    <a:pt x="4" y="11"/>
                  </a:lnTo>
                  <a:lnTo>
                    <a:pt x="6" y="6"/>
                  </a:lnTo>
                  <a:lnTo>
                    <a:pt x="11" y="4"/>
                  </a:lnTo>
                  <a:lnTo>
                    <a:pt x="15" y="3"/>
                  </a:lnTo>
                  <a:lnTo>
                    <a:pt x="15" y="3"/>
                  </a:lnTo>
                  <a:lnTo>
                    <a:pt x="20" y="4"/>
                  </a:lnTo>
                  <a:lnTo>
                    <a:pt x="25" y="6"/>
                  </a:lnTo>
                  <a:lnTo>
                    <a:pt x="27" y="11"/>
                  </a:lnTo>
                  <a:lnTo>
                    <a:pt x="28" y="15"/>
                  </a:lnTo>
                  <a:lnTo>
                    <a:pt x="28" y="15"/>
                  </a:lnTo>
                  <a:lnTo>
                    <a:pt x="27" y="21"/>
                  </a:lnTo>
                  <a:lnTo>
                    <a:pt x="25" y="25"/>
                  </a:lnTo>
                  <a:lnTo>
                    <a:pt x="20" y="27"/>
                  </a:lnTo>
                  <a:lnTo>
                    <a:pt x="15" y="28"/>
                  </a:lnTo>
                  <a:lnTo>
                    <a:pt x="15" y="2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0" name="Freeform 101">
              <a:extLst>
                <a:ext uri="{FF2B5EF4-FFF2-40B4-BE49-F238E27FC236}">
                  <a16:creationId xmlns:a16="http://schemas.microsoft.com/office/drawing/2014/main" id="{16AC7C12-4C15-4010-A997-461496C0855B}"/>
                </a:ext>
              </a:extLst>
            </p:cNvPr>
            <p:cNvSpPr>
              <a:spLocks noEditPoints="1"/>
            </p:cNvSpPr>
            <p:nvPr userDrawn="1"/>
          </p:nvSpPr>
          <p:spPr bwMode="auto">
            <a:xfrm>
              <a:off x="8716963" y="4772026"/>
              <a:ext cx="20638" cy="26988"/>
            </a:xfrm>
            <a:custGeom>
              <a:avLst/>
              <a:gdLst>
                <a:gd name="T0" fmla="*/ 11 w 13"/>
                <a:gd name="T1" fmla="*/ 6 h 17"/>
                <a:gd name="T2" fmla="*/ 11 w 13"/>
                <a:gd name="T3" fmla="*/ 6 h 17"/>
                <a:gd name="T4" fmla="*/ 11 w 13"/>
                <a:gd name="T5" fmla="*/ 4 h 17"/>
                <a:gd name="T6" fmla="*/ 10 w 13"/>
                <a:gd name="T7" fmla="*/ 1 h 17"/>
                <a:gd name="T8" fmla="*/ 9 w 13"/>
                <a:gd name="T9" fmla="*/ 1 h 17"/>
                <a:gd name="T10" fmla="*/ 7 w 13"/>
                <a:gd name="T11" fmla="*/ 0 h 17"/>
                <a:gd name="T12" fmla="*/ 0 w 13"/>
                <a:gd name="T13" fmla="*/ 0 h 17"/>
                <a:gd name="T14" fmla="*/ 0 w 13"/>
                <a:gd name="T15" fmla="*/ 17 h 17"/>
                <a:gd name="T16" fmla="*/ 3 w 13"/>
                <a:gd name="T17" fmla="*/ 17 h 17"/>
                <a:gd name="T18" fmla="*/ 3 w 13"/>
                <a:gd name="T19" fmla="*/ 11 h 17"/>
                <a:gd name="T20" fmla="*/ 5 w 13"/>
                <a:gd name="T21" fmla="*/ 11 h 17"/>
                <a:gd name="T22" fmla="*/ 9 w 13"/>
                <a:gd name="T23" fmla="*/ 17 h 17"/>
                <a:gd name="T24" fmla="*/ 13 w 13"/>
                <a:gd name="T25" fmla="*/ 17 h 17"/>
                <a:gd name="T26" fmla="*/ 8 w 13"/>
                <a:gd name="T27" fmla="*/ 10 h 17"/>
                <a:gd name="T28" fmla="*/ 8 w 13"/>
                <a:gd name="T29" fmla="*/ 10 h 17"/>
                <a:gd name="T30" fmla="*/ 11 w 13"/>
                <a:gd name="T31" fmla="*/ 8 h 17"/>
                <a:gd name="T32" fmla="*/ 11 w 13"/>
                <a:gd name="T33" fmla="*/ 6 h 17"/>
                <a:gd name="T34" fmla="*/ 11 w 13"/>
                <a:gd name="T35" fmla="*/ 6 h 17"/>
                <a:gd name="T36" fmla="*/ 3 w 13"/>
                <a:gd name="T37" fmla="*/ 7 h 17"/>
                <a:gd name="T38" fmla="*/ 3 w 13"/>
                <a:gd name="T39" fmla="*/ 3 h 17"/>
                <a:gd name="T40" fmla="*/ 5 w 13"/>
                <a:gd name="T41" fmla="*/ 3 h 17"/>
                <a:gd name="T42" fmla="*/ 5 w 13"/>
                <a:gd name="T43" fmla="*/ 3 h 17"/>
                <a:gd name="T44" fmla="*/ 8 w 13"/>
                <a:gd name="T45" fmla="*/ 4 h 17"/>
                <a:gd name="T46" fmla="*/ 9 w 13"/>
                <a:gd name="T47" fmla="*/ 4 h 17"/>
                <a:gd name="T48" fmla="*/ 9 w 13"/>
                <a:gd name="T49" fmla="*/ 5 h 17"/>
                <a:gd name="T50" fmla="*/ 9 w 13"/>
                <a:gd name="T51" fmla="*/ 5 h 17"/>
                <a:gd name="T52" fmla="*/ 9 w 13"/>
                <a:gd name="T53" fmla="*/ 7 h 17"/>
                <a:gd name="T54" fmla="*/ 8 w 13"/>
                <a:gd name="T55" fmla="*/ 7 h 17"/>
                <a:gd name="T56" fmla="*/ 5 w 13"/>
                <a:gd name="T57" fmla="*/ 7 h 17"/>
                <a:gd name="T58" fmla="*/ 3 w 13"/>
                <a:gd name="T59" fmla="*/ 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 h="17">
                  <a:moveTo>
                    <a:pt x="11" y="6"/>
                  </a:moveTo>
                  <a:lnTo>
                    <a:pt x="11" y="6"/>
                  </a:lnTo>
                  <a:lnTo>
                    <a:pt x="11" y="4"/>
                  </a:lnTo>
                  <a:lnTo>
                    <a:pt x="10" y="1"/>
                  </a:lnTo>
                  <a:lnTo>
                    <a:pt x="9" y="1"/>
                  </a:lnTo>
                  <a:lnTo>
                    <a:pt x="7" y="0"/>
                  </a:lnTo>
                  <a:lnTo>
                    <a:pt x="0" y="0"/>
                  </a:lnTo>
                  <a:lnTo>
                    <a:pt x="0" y="17"/>
                  </a:lnTo>
                  <a:lnTo>
                    <a:pt x="3" y="17"/>
                  </a:lnTo>
                  <a:lnTo>
                    <a:pt x="3" y="11"/>
                  </a:lnTo>
                  <a:lnTo>
                    <a:pt x="5" y="11"/>
                  </a:lnTo>
                  <a:lnTo>
                    <a:pt x="9" y="17"/>
                  </a:lnTo>
                  <a:lnTo>
                    <a:pt x="13" y="17"/>
                  </a:lnTo>
                  <a:lnTo>
                    <a:pt x="8" y="10"/>
                  </a:lnTo>
                  <a:lnTo>
                    <a:pt x="8" y="10"/>
                  </a:lnTo>
                  <a:lnTo>
                    <a:pt x="11" y="8"/>
                  </a:lnTo>
                  <a:lnTo>
                    <a:pt x="11" y="6"/>
                  </a:lnTo>
                  <a:lnTo>
                    <a:pt x="11" y="6"/>
                  </a:lnTo>
                  <a:close/>
                  <a:moveTo>
                    <a:pt x="3" y="7"/>
                  </a:moveTo>
                  <a:lnTo>
                    <a:pt x="3" y="3"/>
                  </a:lnTo>
                  <a:lnTo>
                    <a:pt x="5" y="3"/>
                  </a:lnTo>
                  <a:lnTo>
                    <a:pt x="5" y="3"/>
                  </a:lnTo>
                  <a:lnTo>
                    <a:pt x="8" y="4"/>
                  </a:lnTo>
                  <a:lnTo>
                    <a:pt x="9" y="4"/>
                  </a:lnTo>
                  <a:lnTo>
                    <a:pt x="9" y="5"/>
                  </a:lnTo>
                  <a:lnTo>
                    <a:pt x="9" y="5"/>
                  </a:lnTo>
                  <a:lnTo>
                    <a:pt x="9" y="7"/>
                  </a:lnTo>
                  <a:lnTo>
                    <a:pt x="8" y="7"/>
                  </a:lnTo>
                  <a:lnTo>
                    <a:pt x="5" y="7"/>
                  </a:lnTo>
                  <a:lnTo>
                    <a:pt x="3"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1" name="Freeform 102">
              <a:extLst>
                <a:ext uri="{FF2B5EF4-FFF2-40B4-BE49-F238E27FC236}">
                  <a16:creationId xmlns:a16="http://schemas.microsoft.com/office/drawing/2014/main" id="{57232508-3C0E-4B70-86C6-A44DE2B13426}"/>
                </a:ext>
              </a:extLst>
            </p:cNvPr>
            <p:cNvSpPr>
              <a:spLocks/>
            </p:cNvSpPr>
            <p:nvPr userDrawn="1"/>
          </p:nvSpPr>
          <p:spPr bwMode="auto">
            <a:xfrm>
              <a:off x="7742238" y="4830763"/>
              <a:ext cx="68263" cy="47625"/>
            </a:xfrm>
            <a:custGeom>
              <a:avLst/>
              <a:gdLst>
                <a:gd name="T0" fmla="*/ 20 w 43"/>
                <a:gd name="T1" fmla="*/ 9 h 30"/>
                <a:gd name="T2" fmla="*/ 20 w 43"/>
                <a:gd name="T3" fmla="*/ 7 h 30"/>
                <a:gd name="T4" fmla="*/ 24 w 43"/>
                <a:gd name="T5" fmla="*/ 4 h 30"/>
                <a:gd name="T6" fmla="*/ 28 w 43"/>
                <a:gd name="T7" fmla="*/ 4 h 30"/>
                <a:gd name="T8" fmla="*/ 30 w 43"/>
                <a:gd name="T9" fmla="*/ 5 h 30"/>
                <a:gd name="T10" fmla="*/ 30 w 43"/>
                <a:gd name="T11" fmla="*/ 8 h 30"/>
                <a:gd name="T12" fmla="*/ 43 w 43"/>
                <a:gd name="T13" fmla="*/ 8 h 30"/>
                <a:gd name="T14" fmla="*/ 41 w 43"/>
                <a:gd name="T15" fmla="*/ 2 h 30"/>
                <a:gd name="T16" fmla="*/ 27 w 43"/>
                <a:gd name="T17" fmla="*/ 0 h 30"/>
                <a:gd name="T18" fmla="*/ 18 w 43"/>
                <a:gd name="T19" fmla="*/ 0 h 30"/>
                <a:gd name="T20" fmla="*/ 7 w 43"/>
                <a:gd name="T21" fmla="*/ 4 h 30"/>
                <a:gd name="T22" fmla="*/ 3 w 43"/>
                <a:gd name="T23" fmla="*/ 9 h 30"/>
                <a:gd name="T24" fmla="*/ 4 w 43"/>
                <a:gd name="T25" fmla="*/ 14 h 30"/>
                <a:gd name="T26" fmla="*/ 9 w 43"/>
                <a:gd name="T27" fmla="*/ 16 h 30"/>
                <a:gd name="T28" fmla="*/ 22 w 43"/>
                <a:gd name="T29" fmla="*/ 19 h 30"/>
                <a:gd name="T30" fmla="*/ 25 w 43"/>
                <a:gd name="T31" fmla="*/ 21 h 30"/>
                <a:gd name="T32" fmla="*/ 25 w 43"/>
                <a:gd name="T33" fmla="*/ 22 h 30"/>
                <a:gd name="T34" fmla="*/ 23 w 43"/>
                <a:gd name="T35" fmla="*/ 24 h 30"/>
                <a:gd name="T36" fmla="*/ 18 w 43"/>
                <a:gd name="T37" fmla="*/ 25 h 30"/>
                <a:gd name="T38" fmla="*/ 14 w 43"/>
                <a:gd name="T39" fmla="*/ 24 h 30"/>
                <a:gd name="T40" fmla="*/ 12 w 43"/>
                <a:gd name="T41" fmla="*/ 22 h 30"/>
                <a:gd name="T42" fmla="*/ 0 w 43"/>
                <a:gd name="T43" fmla="*/ 21 h 30"/>
                <a:gd name="T44" fmla="*/ 0 w 43"/>
                <a:gd name="T45" fmla="*/ 24 h 30"/>
                <a:gd name="T46" fmla="*/ 1 w 43"/>
                <a:gd name="T47" fmla="*/ 28 h 30"/>
                <a:gd name="T48" fmla="*/ 5 w 43"/>
                <a:gd name="T49" fmla="*/ 30 h 30"/>
                <a:gd name="T50" fmla="*/ 16 w 43"/>
                <a:gd name="T51" fmla="*/ 30 h 30"/>
                <a:gd name="T52" fmla="*/ 34 w 43"/>
                <a:gd name="T53" fmla="*/ 28 h 30"/>
                <a:gd name="T54" fmla="*/ 41 w 43"/>
                <a:gd name="T55" fmla="*/ 21 h 30"/>
                <a:gd name="T56" fmla="*/ 41 w 43"/>
                <a:gd name="T57" fmla="*/ 17 h 30"/>
                <a:gd name="T58" fmla="*/ 39 w 43"/>
                <a:gd name="T59" fmla="*/ 15 h 30"/>
                <a:gd name="T60" fmla="*/ 29 w 43"/>
                <a:gd name="T61" fmla="*/ 11 h 30"/>
                <a:gd name="T62" fmla="*/ 20 w 43"/>
                <a:gd name="T63" fmla="*/ 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3" h="30">
                  <a:moveTo>
                    <a:pt x="20" y="9"/>
                  </a:moveTo>
                  <a:lnTo>
                    <a:pt x="20" y="9"/>
                  </a:lnTo>
                  <a:lnTo>
                    <a:pt x="20" y="7"/>
                  </a:lnTo>
                  <a:lnTo>
                    <a:pt x="20" y="7"/>
                  </a:lnTo>
                  <a:lnTo>
                    <a:pt x="21" y="5"/>
                  </a:lnTo>
                  <a:lnTo>
                    <a:pt x="24" y="4"/>
                  </a:lnTo>
                  <a:lnTo>
                    <a:pt x="24" y="4"/>
                  </a:lnTo>
                  <a:lnTo>
                    <a:pt x="28" y="4"/>
                  </a:lnTo>
                  <a:lnTo>
                    <a:pt x="30" y="5"/>
                  </a:lnTo>
                  <a:lnTo>
                    <a:pt x="30" y="5"/>
                  </a:lnTo>
                  <a:lnTo>
                    <a:pt x="30" y="7"/>
                  </a:lnTo>
                  <a:lnTo>
                    <a:pt x="30" y="8"/>
                  </a:lnTo>
                  <a:lnTo>
                    <a:pt x="43" y="8"/>
                  </a:lnTo>
                  <a:lnTo>
                    <a:pt x="43" y="8"/>
                  </a:lnTo>
                  <a:lnTo>
                    <a:pt x="43" y="4"/>
                  </a:lnTo>
                  <a:lnTo>
                    <a:pt x="41" y="2"/>
                  </a:lnTo>
                  <a:lnTo>
                    <a:pt x="36" y="0"/>
                  </a:lnTo>
                  <a:lnTo>
                    <a:pt x="27" y="0"/>
                  </a:lnTo>
                  <a:lnTo>
                    <a:pt x="27" y="0"/>
                  </a:lnTo>
                  <a:lnTo>
                    <a:pt x="18" y="0"/>
                  </a:lnTo>
                  <a:lnTo>
                    <a:pt x="11" y="2"/>
                  </a:lnTo>
                  <a:lnTo>
                    <a:pt x="7" y="4"/>
                  </a:lnTo>
                  <a:lnTo>
                    <a:pt x="3" y="9"/>
                  </a:lnTo>
                  <a:lnTo>
                    <a:pt x="3" y="9"/>
                  </a:lnTo>
                  <a:lnTo>
                    <a:pt x="3" y="11"/>
                  </a:lnTo>
                  <a:lnTo>
                    <a:pt x="4" y="14"/>
                  </a:lnTo>
                  <a:lnTo>
                    <a:pt x="4" y="14"/>
                  </a:lnTo>
                  <a:lnTo>
                    <a:pt x="9" y="16"/>
                  </a:lnTo>
                  <a:lnTo>
                    <a:pt x="16" y="18"/>
                  </a:lnTo>
                  <a:lnTo>
                    <a:pt x="22" y="19"/>
                  </a:lnTo>
                  <a:lnTo>
                    <a:pt x="25" y="21"/>
                  </a:lnTo>
                  <a:lnTo>
                    <a:pt x="25" y="21"/>
                  </a:lnTo>
                  <a:lnTo>
                    <a:pt x="25" y="22"/>
                  </a:lnTo>
                  <a:lnTo>
                    <a:pt x="25" y="22"/>
                  </a:lnTo>
                  <a:lnTo>
                    <a:pt x="24" y="23"/>
                  </a:lnTo>
                  <a:lnTo>
                    <a:pt x="23" y="24"/>
                  </a:lnTo>
                  <a:lnTo>
                    <a:pt x="18" y="25"/>
                  </a:lnTo>
                  <a:lnTo>
                    <a:pt x="18" y="25"/>
                  </a:lnTo>
                  <a:lnTo>
                    <a:pt x="15" y="24"/>
                  </a:lnTo>
                  <a:lnTo>
                    <a:pt x="14" y="24"/>
                  </a:lnTo>
                  <a:lnTo>
                    <a:pt x="14" y="24"/>
                  </a:lnTo>
                  <a:lnTo>
                    <a:pt x="12" y="22"/>
                  </a:lnTo>
                  <a:lnTo>
                    <a:pt x="12" y="21"/>
                  </a:lnTo>
                  <a:lnTo>
                    <a:pt x="0" y="21"/>
                  </a:lnTo>
                  <a:lnTo>
                    <a:pt x="0" y="21"/>
                  </a:lnTo>
                  <a:lnTo>
                    <a:pt x="0" y="24"/>
                  </a:lnTo>
                  <a:lnTo>
                    <a:pt x="0" y="26"/>
                  </a:lnTo>
                  <a:lnTo>
                    <a:pt x="1" y="28"/>
                  </a:lnTo>
                  <a:lnTo>
                    <a:pt x="3" y="29"/>
                  </a:lnTo>
                  <a:lnTo>
                    <a:pt x="5" y="30"/>
                  </a:lnTo>
                  <a:lnTo>
                    <a:pt x="16" y="30"/>
                  </a:lnTo>
                  <a:lnTo>
                    <a:pt x="16" y="30"/>
                  </a:lnTo>
                  <a:lnTo>
                    <a:pt x="27" y="30"/>
                  </a:lnTo>
                  <a:lnTo>
                    <a:pt x="34" y="28"/>
                  </a:lnTo>
                  <a:lnTo>
                    <a:pt x="38" y="24"/>
                  </a:lnTo>
                  <a:lnTo>
                    <a:pt x="41" y="21"/>
                  </a:lnTo>
                  <a:lnTo>
                    <a:pt x="41" y="21"/>
                  </a:lnTo>
                  <a:lnTo>
                    <a:pt x="41" y="17"/>
                  </a:lnTo>
                  <a:lnTo>
                    <a:pt x="39" y="15"/>
                  </a:lnTo>
                  <a:lnTo>
                    <a:pt x="39" y="15"/>
                  </a:lnTo>
                  <a:lnTo>
                    <a:pt x="36" y="12"/>
                  </a:lnTo>
                  <a:lnTo>
                    <a:pt x="29" y="11"/>
                  </a:lnTo>
                  <a:lnTo>
                    <a:pt x="23" y="10"/>
                  </a:lnTo>
                  <a:lnTo>
                    <a:pt x="20" y="9"/>
                  </a:lnTo>
                  <a:lnTo>
                    <a:pt x="20" y="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2" name="Freeform 103">
              <a:extLst>
                <a:ext uri="{FF2B5EF4-FFF2-40B4-BE49-F238E27FC236}">
                  <a16:creationId xmlns:a16="http://schemas.microsoft.com/office/drawing/2014/main" id="{7A418493-5C83-4590-AFD0-0E25C7F0434F}"/>
                </a:ext>
              </a:extLst>
            </p:cNvPr>
            <p:cNvSpPr>
              <a:spLocks/>
            </p:cNvSpPr>
            <p:nvPr userDrawn="1"/>
          </p:nvSpPr>
          <p:spPr bwMode="auto">
            <a:xfrm>
              <a:off x="8089901" y="4830763"/>
              <a:ext cx="66675" cy="46038"/>
            </a:xfrm>
            <a:custGeom>
              <a:avLst/>
              <a:gdLst>
                <a:gd name="T0" fmla="*/ 9 w 42"/>
                <a:gd name="T1" fmla="*/ 0 h 29"/>
                <a:gd name="T2" fmla="*/ 42 w 42"/>
                <a:gd name="T3" fmla="*/ 0 h 29"/>
                <a:gd name="T4" fmla="*/ 40 w 42"/>
                <a:gd name="T5" fmla="*/ 5 h 29"/>
                <a:gd name="T6" fmla="*/ 21 w 42"/>
                <a:gd name="T7" fmla="*/ 5 h 29"/>
                <a:gd name="T8" fmla="*/ 18 w 42"/>
                <a:gd name="T9" fmla="*/ 11 h 29"/>
                <a:gd name="T10" fmla="*/ 36 w 42"/>
                <a:gd name="T11" fmla="*/ 11 h 29"/>
                <a:gd name="T12" fmla="*/ 35 w 42"/>
                <a:gd name="T13" fmla="*/ 17 h 29"/>
                <a:gd name="T14" fmla="*/ 17 w 42"/>
                <a:gd name="T15" fmla="*/ 17 h 29"/>
                <a:gd name="T16" fmla="*/ 15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0" y="5"/>
                  </a:lnTo>
                  <a:lnTo>
                    <a:pt x="21" y="5"/>
                  </a:lnTo>
                  <a:lnTo>
                    <a:pt x="18" y="11"/>
                  </a:lnTo>
                  <a:lnTo>
                    <a:pt x="36" y="11"/>
                  </a:lnTo>
                  <a:lnTo>
                    <a:pt x="35" y="17"/>
                  </a:lnTo>
                  <a:lnTo>
                    <a:pt x="17" y="17"/>
                  </a:lnTo>
                  <a:lnTo>
                    <a:pt x="15"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3" name="Freeform 104">
              <a:extLst>
                <a:ext uri="{FF2B5EF4-FFF2-40B4-BE49-F238E27FC236}">
                  <a16:creationId xmlns:a16="http://schemas.microsoft.com/office/drawing/2014/main" id="{B69B8624-30F2-4701-BEAD-DC4F37DD5ABD}"/>
                </a:ext>
              </a:extLst>
            </p:cNvPr>
            <p:cNvSpPr>
              <a:spLocks/>
            </p:cNvSpPr>
            <p:nvPr userDrawn="1"/>
          </p:nvSpPr>
          <p:spPr bwMode="auto">
            <a:xfrm>
              <a:off x="8518526" y="4606926"/>
              <a:ext cx="277813" cy="269875"/>
            </a:xfrm>
            <a:custGeom>
              <a:avLst/>
              <a:gdLst>
                <a:gd name="T0" fmla="*/ 116 w 175"/>
                <a:gd name="T1" fmla="*/ 0 h 170"/>
                <a:gd name="T2" fmla="*/ 85 w 175"/>
                <a:gd name="T3" fmla="*/ 67 h 170"/>
                <a:gd name="T4" fmla="*/ 86 w 175"/>
                <a:gd name="T5" fmla="*/ 0 h 170"/>
                <a:gd name="T6" fmla="*/ 27 w 175"/>
                <a:gd name="T7" fmla="*/ 0 h 170"/>
                <a:gd name="T8" fmla="*/ 39 w 175"/>
                <a:gd name="T9" fmla="*/ 122 h 170"/>
                <a:gd name="T10" fmla="*/ 39 w 175"/>
                <a:gd name="T11" fmla="*/ 122 h 170"/>
                <a:gd name="T12" fmla="*/ 37 w 175"/>
                <a:gd name="T13" fmla="*/ 127 h 170"/>
                <a:gd name="T14" fmla="*/ 36 w 175"/>
                <a:gd name="T15" fmla="*/ 130 h 170"/>
                <a:gd name="T16" fmla="*/ 33 w 175"/>
                <a:gd name="T17" fmla="*/ 132 h 170"/>
                <a:gd name="T18" fmla="*/ 30 w 175"/>
                <a:gd name="T19" fmla="*/ 135 h 170"/>
                <a:gd name="T20" fmla="*/ 30 w 175"/>
                <a:gd name="T21" fmla="*/ 135 h 170"/>
                <a:gd name="T22" fmla="*/ 26 w 175"/>
                <a:gd name="T23" fmla="*/ 136 h 170"/>
                <a:gd name="T24" fmla="*/ 20 w 175"/>
                <a:gd name="T25" fmla="*/ 136 h 170"/>
                <a:gd name="T26" fmla="*/ 11 w 175"/>
                <a:gd name="T27" fmla="*/ 136 h 170"/>
                <a:gd name="T28" fmla="*/ 10 w 175"/>
                <a:gd name="T29" fmla="*/ 136 h 170"/>
                <a:gd name="T30" fmla="*/ 0 w 175"/>
                <a:gd name="T31" fmla="*/ 170 h 170"/>
                <a:gd name="T32" fmla="*/ 40 w 175"/>
                <a:gd name="T33" fmla="*/ 170 h 170"/>
                <a:gd name="T34" fmla="*/ 40 w 175"/>
                <a:gd name="T35" fmla="*/ 170 h 170"/>
                <a:gd name="T36" fmla="*/ 48 w 175"/>
                <a:gd name="T37" fmla="*/ 169 h 170"/>
                <a:gd name="T38" fmla="*/ 55 w 175"/>
                <a:gd name="T39" fmla="*/ 167 h 170"/>
                <a:gd name="T40" fmla="*/ 63 w 175"/>
                <a:gd name="T41" fmla="*/ 164 h 170"/>
                <a:gd name="T42" fmla="*/ 68 w 175"/>
                <a:gd name="T43" fmla="*/ 160 h 170"/>
                <a:gd name="T44" fmla="*/ 74 w 175"/>
                <a:gd name="T45" fmla="*/ 156 h 170"/>
                <a:gd name="T46" fmla="*/ 79 w 175"/>
                <a:gd name="T47" fmla="*/ 149 h 170"/>
                <a:gd name="T48" fmla="*/ 91 w 175"/>
                <a:gd name="T49" fmla="*/ 132 h 170"/>
                <a:gd name="T50" fmla="*/ 175 w 175"/>
                <a:gd name="T51" fmla="*/ 0 h 170"/>
                <a:gd name="T52" fmla="*/ 116 w 175"/>
                <a:gd name="T53" fmla="*/ 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75" h="170">
                  <a:moveTo>
                    <a:pt x="116" y="0"/>
                  </a:moveTo>
                  <a:lnTo>
                    <a:pt x="85" y="67"/>
                  </a:lnTo>
                  <a:lnTo>
                    <a:pt x="86" y="0"/>
                  </a:lnTo>
                  <a:lnTo>
                    <a:pt x="27" y="0"/>
                  </a:lnTo>
                  <a:lnTo>
                    <a:pt x="39" y="122"/>
                  </a:lnTo>
                  <a:lnTo>
                    <a:pt x="39" y="122"/>
                  </a:lnTo>
                  <a:lnTo>
                    <a:pt x="37" y="127"/>
                  </a:lnTo>
                  <a:lnTo>
                    <a:pt x="36" y="130"/>
                  </a:lnTo>
                  <a:lnTo>
                    <a:pt x="33" y="132"/>
                  </a:lnTo>
                  <a:lnTo>
                    <a:pt x="30" y="135"/>
                  </a:lnTo>
                  <a:lnTo>
                    <a:pt x="30" y="135"/>
                  </a:lnTo>
                  <a:lnTo>
                    <a:pt x="26" y="136"/>
                  </a:lnTo>
                  <a:lnTo>
                    <a:pt x="20" y="136"/>
                  </a:lnTo>
                  <a:lnTo>
                    <a:pt x="11" y="136"/>
                  </a:lnTo>
                  <a:lnTo>
                    <a:pt x="10" y="136"/>
                  </a:lnTo>
                  <a:lnTo>
                    <a:pt x="0" y="170"/>
                  </a:lnTo>
                  <a:lnTo>
                    <a:pt x="40" y="170"/>
                  </a:lnTo>
                  <a:lnTo>
                    <a:pt x="40" y="170"/>
                  </a:lnTo>
                  <a:lnTo>
                    <a:pt x="48" y="169"/>
                  </a:lnTo>
                  <a:lnTo>
                    <a:pt x="55" y="167"/>
                  </a:lnTo>
                  <a:lnTo>
                    <a:pt x="63" y="164"/>
                  </a:lnTo>
                  <a:lnTo>
                    <a:pt x="68" y="160"/>
                  </a:lnTo>
                  <a:lnTo>
                    <a:pt x="74" y="156"/>
                  </a:lnTo>
                  <a:lnTo>
                    <a:pt x="79" y="149"/>
                  </a:lnTo>
                  <a:lnTo>
                    <a:pt x="91" y="132"/>
                  </a:lnTo>
                  <a:lnTo>
                    <a:pt x="175" y="0"/>
                  </a:lnTo>
                  <a:lnTo>
                    <a:pt x="11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4" name="Freeform 105">
              <a:extLst>
                <a:ext uri="{FF2B5EF4-FFF2-40B4-BE49-F238E27FC236}">
                  <a16:creationId xmlns:a16="http://schemas.microsoft.com/office/drawing/2014/main" id="{48AE9FB3-CEBD-41A9-9B68-1976B8293930}"/>
                </a:ext>
              </a:extLst>
            </p:cNvPr>
            <p:cNvSpPr>
              <a:spLocks/>
            </p:cNvSpPr>
            <p:nvPr userDrawn="1"/>
          </p:nvSpPr>
          <p:spPr bwMode="auto">
            <a:xfrm>
              <a:off x="8399463" y="4827588"/>
              <a:ext cx="71438" cy="50800"/>
            </a:xfrm>
            <a:custGeom>
              <a:avLst/>
              <a:gdLst>
                <a:gd name="T0" fmla="*/ 20 w 45"/>
                <a:gd name="T1" fmla="*/ 11 h 32"/>
                <a:gd name="T2" fmla="*/ 20 w 45"/>
                <a:gd name="T3" fmla="*/ 9 h 32"/>
                <a:gd name="T4" fmla="*/ 26 w 45"/>
                <a:gd name="T5" fmla="*/ 6 h 32"/>
                <a:gd name="T6" fmla="*/ 29 w 45"/>
                <a:gd name="T7" fmla="*/ 6 h 32"/>
                <a:gd name="T8" fmla="*/ 31 w 45"/>
                <a:gd name="T9" fmla="*/ 7 h 32"/>
                <a:gd name="T10" fmla="*/ 32 w 45"/>
                <a:gd name="T11" fmla="*/ 10 h 32"/>
                <a:gd name="T12" fmla="*/ 45 w 45"/>
                <a:gd name="T13" fmla="*/ 10 h 32"/>
                <a:gd name="T14" fmla="*/ 43 w 45"/>
                <a:gd name="T15" fmla="*/ 4 h 32"/>
                <a:gd name="T16" fmla="*/ 29 w 45"/>
                <a:gd name="T17" fmla="*/ 0 h 32"/>
                <a:gd name="T18" fmla="*/ 19 w 45"/>
                <a:gd name="T19" fmla="*/ 2 h 32"/>
                <a:gd name="T20" fmla="*/ 7 w 45"/>
                <a:gd name="T21" fmla="*/ 6 h 32"/>
                <a:gd name="T22" fmla="*/ 5 w 45"/>
                <a:gd name="T23" fmla="*/ 11 h 32"/>
                <a:gd name="T24" fmla="*/ 6 w 45"/>
                <a:gd name="T25" fmla="*/ 16 h 32"/>
                <a:gd name="T26" fmla="*/ 11 w 45"/>
                <a:gd name="T27" fmla="*/ 18 h 32"/>
                <a:gd name="T28" fmla="*/ 24 w 45"/>
                <a:gd name="T29" fmla="*/ 21 h 32"/>
                <a:gd name="T30" fmla="*/ 27 w 45"/>
                <a:gd name="T31" fmla="*/ 23 h 32"/>
                <a:gd name="T32" fmla="*/ 27 w 45"/>
                <a:gd name="T33" fmla="*/ 24 h 32"/>
                <a:gd name="T34" fmla="*/ 24 w 45"/>
                <a:gd name="T35" fmla="*/ 26 h 32"/>
                <a:gd name="T36" fmla="*/ 20 w 45"/>
                <a:gd name="T37" fmla="*/ 27 h 32"/>
                <a:gd name="T38" fmla="*/ 14 w 45"/>
                <a:gd name="T39" fmla="*/ 26 h 32"/>
                <a:gd name="T40" fmla="*/ 14 w 45"/>
                <a:gd name="T41" fmla="*/ 24 h 32"/>
                <a:gd name="T42" fmla="*/ 2 w 45"/>
                <a:gd name="T43" fmla="*/ 23 h 32"/>
                <a:gd name="T44" fmla="*/ 0 w 45"/>
                <a:gd name="T45" fmla="*/ 26 h 32"/>
                <a:gd name="T46" fmla="*/ 2 w 45"/>
                <a:gd name="T47" fmla="*/ 30 h 32"/>
                <a:gd name="T48" fmla="*/ 7 w 45"/>
                <a:gd name="T49" fmla="*/ 32 h 32"/>
                <a:gd name="T50" fmla="*/ 18 w 45"/>
                <a:gd name="T51" fmla="*/ 32 h 32"/>
                <a:gd name="T52" fmla="*/ 36 w 45"/>
                <a:gd name="T53" fmla="*/ 30 h 32"/>
                <a:gd name="T54" fmla="*/ 43 w 45"/>
                <a:gd name="T55" fmla="*/ 23 h 32"/>
                <a:gd name="T56" fmla="*/ 43 w 45"/>
                <a:gd name="T57" fmla="*/ 19 h 32"/>
                <a:gd name="T58" fmla="*/ 41 w 45"/>
                <a:gd name="T59" fmla="*/ 17 h 32"/>
                <a:gd name="T60" fmla="*/ 31 w 45"/>
                <a:gd name="T61" fmla="*/ 13 h 32"/>
                <a:gd name="T62" fmla="*/ 20 w 45"/>
                <a:gd name="T63" fmla="*/ 1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5" h="32">
                  <a:moveTo>
                    <a:pt x="20" y="11"/>
                  </a:moveTo>
                  <a:lnTo>
                    <a:pt x="20" y="11"/>
                  </a:lnTo>
                  <a:lnTo>
                    <a:pt x="20" y="9"/>
                  </a:lnTo>
                  <a:lnTo>
                    <a:pt x="20" y="9"/>
                  </a:lnTo>
                  <a:lnTo>
                    <a:pt x="23" y="7"/>
                  </a:lnTo>
                  <a:lnTo>
                    <a:pt x="26" y="6"/>
                  </a:lnTo>
                  <a:lnTo>
                    <a:pt x="26" y="6"/>
                  </a:lnTo>
                  <a:lnTo>
                    <a:pt x="29" y="6"/>
                  </a:lnTo>
                  <a:lnTo>
                    <a:pt x="31" y="7"/>
                  </a:lnTo>
                  <a:lnTo>
                    <a:pt x="31" y="7"/>
                  </a:lnTo>
                  <a:lnTo>
                    <a:pt x="32" y="9"/>
                  </a:lnTo>
                  <a:lnTo>
                    <a:pt x="32" y="10"/>
                  </a:lnTo>
                  <a:lnTo>
                    <a:pt x="45" y="10"/>
                  </a:lnTo>
                  <a:lnTo>
                    <a:pt x="45" y="10"/>
                  </a:lnTo>
                  <a:lnTo>
                    <a:pt x="45" y="6"/>
                  </a:lnTo>
                  <a:lnTo>
                    <a:pt x="43" y="4"/>
                  </a:lnTo>
                  <a:lnTo>
                    <a:pt x="38" y="2"/>
                  </a:lnTo>
                  <a:lnTo>
                    <a:pt x="29" y="0"/>
                  </a:lnTo>
                  <a:lnTo>
                    <a:pt x="29" y="0"/>
                  </a:lnTo>
                  <a:lnTo>
                    <a:pt x="19" y="2"/>
                  </a:lnTo>
                  <a:lnTo>
                    <a:pt x="12" y="3"/>
                  </a:lnTo>
                  <a:lnTo>
                    <a:pt x="7" y="6"/>
                  </a:lnTo>
                  <a:lnTo>
                    <a:pt x="5" y="11"/>
                  </a:lnTo>
                  <a:lnTo>
                    <a:pt x="5" y="11"/>
                  </a:lnTo>
                  <a:lnTo>
                    <a:pt x="5" y="13"/>
                  </a:lnTo>
                  <a:lnTo>
                    <a:pt x="6" y="16"/>
                  </a:lnTo>
                  <a:lnTo>
                    <a:pt x="6" y="16"/>
                  </a:lnTo>
                  <a:lnTo>
                    <a:pt x="11" y="18"/>
                  </a:lnTo>
                  <a:lnTo>
                    <a:pt x="17" y="19"/>
                  </a:lnTo>
                  <a:lnTo>
                    <a:pt x="24" y="21"/>
                  </a:lnTo>
                  <a:lnTo>
                    <a:pt x="27" y="23"/>
                  </a:lnTo>
                  <a:lnTo>
                    <a:pt x="27" y="23"/>
                  </a:lnTo>
                  <a:lnTo>
                    <a:pt x="27" y="24"/>
                  </a:lnTo>
                  <a:lnTo>
                    <a:pt x="27" y="24"/>
                  </a:lnTo>
                  <a:lnTo>
                    <a:pt x="26" y="25"/>
                  </a:lnTo>
                  <a:lnTo>
                    <a:pt x="24" y="26"/>
                  </a:lnTo>
                  <a:lnTo>
                    <a:pt x="20" y="27"/>
                  </a:lnTo>
                  <a:lnTo>
                    <a:pt x="20" y="27"/>
                  </a:lnTo>
                  <a:lnTo>
                    <a:pt x="17" y="26"/>
                  </a:lnTo>
                  <a:lnTo>
                    <a:pt x="14" y="26"/>
                  </a:lnTo>
                  <a:lnTo>
                    <a:pt x="14" y="26"/>
                  </a:lnTo>
                  <a:lnTo>
                    <a:pt x="14" y="24"/>
                  </a:lnTo>
                  <a:lnTo>
                    <a:pt x="14" y="23"/>
                  </a:lnTo>
                  <a:lnTo>
                    <a:pt x="2" y="23"/>
                  </a:lnTo>
                  <a:lnTo>
                    <a:pt x="2" y="23"/>
                  </a:lnTo>
                  <a:lnTo>
                    <a:pt x="0" y="26"/>
                  </a:lnTo>
                  <a:lnTo>
                    <a:pt x="0" y="28"/>
                  </a:lnTo>
                  <a:lnTo>
                    <a:pt x="2" y="30"/>
                  </a:lnTo>
                  <a:lnTo>
                    <a:pt x="4" y="31"/>
                  </a:lnTo>
                  <a:lnTo>
                    <a:pt x="7" y="32"/>
                  </a:lnTo>
                  <a:lnTo>
                    <a:pt x="18" y="32"/>
                  </a:lnTo>
                  <a:lnTo>
                    <a:pt x="18" y="32"/>
                  </a:lnTo>
                  <a:lnTo>
                    <a:pt x="29" y="32"/>
                  </a:lnTo>
                  <a:lnTo>
                    <a:pt x="36" y="30"/>
                  </a:lnTo>
                  <a:lnTo>
                    <a:pt x="40" y="26"/>
                  </a:lnTo>
                  <a:lnTo>
                    <a:pt x="43" y="23"/>
                  </a:lnTo>
                  <a:lnTo>
                    <a:pt x="43" y="23"/>
                  </a:lnTo>
                  <a:lnTo>
                    <a:pt x="43" y="19"/>
                  </a:lnTo>
                  <a:lnTo>
                    <a:pt x="41" y="17"/>
                  </a:lnTo>
                  <a:lnTo>
                    <a:pt x="41" y="17"/>
                  </a:lnTo>
                  <a:lnTo>
                    <a:pt x="37" y="14"/>
                  </a:lnTo>
                  <a:lnTo>
                    <a:pt x="31" y="13"/>
                  </a:lnTo>
                  <a:lnTo>
                    <a:pt x="24" y="12"/>
                  </a:lnTo>
                  <a:lnTo>
                    <a:pt x="20" y="11"/>
                  </a:lnTo>
                  <a:lnTo>
                    <a:pt x="20" y="1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grpSp>
    </p:spTree>
    <p:extLst>
      <p:ext uri="{BB962C8B-B14F-4D97-AF65-F5344CB8AC3E}">
        <p14:creationId xmlns:p14="http://schemas.microsoft.com/office/powerpoint/2010/main" val="135796682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Biography 2">
    <p:spTree>
      <p:nvGrpSpPr>
        <p:cNvPr id="1" name=""/>
        <p:cNvGrpSpPr/>
        <p:nvPr/>
      </p:nvGrpSpPr>
      <p:grpSpPr>
        <a:xfrm>
          <a:off x="0" y="0"/>
          <a:ext cx="0" cy="0"/>
          <a:chOff x="0" y="0"/>
          <a:chExt cx="0" cy="0"/>
        </a:xfrm>
      </p:grpSpPr>
      <p:sp>
        <p:nvSpPr>
          <p:cNvPr id="2" name="Title 1"/>
          <p:cNvSpPr>
            <a:spLocks noGrp="1"/>
          </p:cNvSpPr>
          <p:nvPr>
            <p:ph type="title"/>
          </p:nvPr>
        </p:nvSpPr>
        <p:spPr>
          <a:xfrm>
            <a:off x="422821" y="228600"/>
            <a:ext cx="10917264" cy="838200"/>
          </a:xfrm>
        </p:spPr>
        <p:txBody>
          <a:bodyPr/>
          <a:lstStyle>
            <a:lvl1pPr>
              <a:defRPr sz="3000"/>
            </a:lvl1pPr>
          </a:lstStyle>
          <a:p>
            <a:r>
              <a:rPr lang="en-US"/>
              <a:t>Click to edit Master title style</a:t>
            </a:r>
          </a:p>
        </p:txBody>
      </p:sp>
      <p:sp>
        <p:nvSpPr>
          <p:cNvPr id="3" name="Content Placeholder 2"/>
          <p:cNvSpPr>
            <a:spLocks noGrp="1"/>
          </p:cNvSpPr>
          <p:nvPr>
            <p:ph idx="1"/>
          </p:nvPr>
        </p:nvSpPr>
        <p:spPr>
          <a:xfrm>
            <a:off x="422821" y="1073260"/>
            <a:ext cx="10917264" cy="439305"/>
          </a:xfrm>
        </p:spPr>
        <p:txBody>
          <a:bodyPr lIns="135852"/>
          <a:lstStyle>
            <a:lvl1pPr marL="0" indent="0">
              <a:spcBef>
                <a:spcPts val="0"/>
              </a:spcBef>
              <a:defRPr lang="en-US" sz="1400" b="1" dirty="0" smtClean="0">
                <a:solidFill>
                  <a:srgbClr val="7A9B3D"/>
                </a:solidFill>
                <a:latin typeface="+mn-lt"/>
                <a:ea typeface="+mn-ea"/>
                <a:cs typeface="+mn-cs"/>
              </a:defRPr>
            </a:lvl1pPr>
            <a:lvl2pPr marL="0" indent="0">
              <a:spcBef>
                <a:spcPts val="0"/>
              </a:spcBef>
              <a:buNone/>
              <a:defRPr sz="1400" b="0" i="1">
                <a:solidFill>
                  <a:srgbClr val="7A9B3D"/>
                </a:solidFill>
              </a:defRPr>
            </a:lvl2pPr>
          </a:lstStyle>
          <a:p>
            <a:pPr lvl="0"/>
            <a:r>
              <a:rPr lang="en-US"/>
              <a:t>Click to edit Master text styles</a:t>
            </a:r>
          </a:p>
          <a:p>
            <a:pPr lvl="1"/>
            <a:r>
              <a:rPr lang="en-US"/>
              <a:t>Second level</a:t>
            </a:r>
          </a:p>
        </p:txBody>
      </p:sp>
      <p:sp>
        <p:nvSpPr>
          <p:cNvPr id="10" name="Content Placeholder 9"/>
          <p:cNvSpPr>
            <a:spLocks noGrp="1"/>
          </p:cNvSpPr>
          <p:nvPr>
            <p:ph sz="quarter" idx="13"/>
          </p:nvPr>
        </p:nvSpPr>
        <p:spPr>
          <a:xfrm>
            <a:off x="422820" y="1526852"/>
            <a:ext cx="10918280" cy="1902149"/>
          </a:xfrm>
        </p:spPr>
        <p:txBody>
          <a:bodyPr lIns="135852"/>
          <a:lstStyle>
            <a:lvl1pPr marL="0" indent="0">
              <a:lnSpc>
                <a:spcPct val="100000"/>
              </a:lnSpc>
              <a:spcBef>
                <a:spcPts val="743"/>
              </a:spcBef>
              <a:buFont typeface="Arial" pitchFamily="34" charset="0"/>
              <a:buNone/>
              <a:defRPr sz="1200" b="0">
                <a:solidFill>
                  <a:srgbClr val="000000"/>
                </a:solidFill>
              </a:defRPr>
            </a:lvl1pPr>
            <a:lvl2pPr marL="0" indent="0">
              <a:lnSpc>
                <a:spcPct val="100000"/>
              </a:lnSpc>
              <a:spcBef>
                <a:spcPts val="743"/>
              </a:spcBef>
              <a:buNone/>
              <a:defRPr sz="1200">
                <a:solidFill>
                  <a:srgbClr val="000000"/>
                </a:solidFill>
              </a:defRPr>
            </a:lvl2pPr>
            <a:lvl3pPr marL="0" indent="0">
              <a:lnSpc>
                <a:spcPct val="100000"/>
              </a:lnSpc>
              <a:spcBef>
                <a:spcPts val="743"/>
              </a:spcBef>
              <a:buNone/>
              <a:defRPr sz="1200">
                <a:solidFill>
                  <a:srgbClr val="000000"/>
                </a:solidFill>
              </a:defRPr>
            </a:lvl3pPr>
            <a:lvl4pPr marL="0" indent="0">
              <a:lnSpc>
                <a:spcPct val="100000"/>
              </a:lnSpc>
              <a:spcBef>
                <a:spcPts val="743"/>
              </a:spcBef>
              <a:buFont typeface="Arial" pitchFamily="34" charset="0"/>
              <a:buNone/>
              <a:defRPr sz="1200">
                <a:solidFill>
                  <a:srgbClr val="000000"/>
                </a:solidFill>
              </a:defRPr>
            </a:lvl4pPr>
            <a:lvl5pPr marL="0" indent="0">
              <a:lnSpc>
                <a:spcPct val="100000"/>
              </a:lnSpc>
              <a:spcBef>
                <a:spcPts val="743"/>
              </a:spcBef>
              <a:buFont typeface="Arial" pitchFamily="34" charset="0"/>
              <a:buNone/>
              <a:defRPr sz="1200">
                <a:solidFill>
                  <a:srgbClr val="000000"/>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Content Placeholder 2"/>
          <p:cNvSpPr>
            <a:spLocks noGrp="1"/>
          </p:cNvSpPr>
          <p:nvPr>
            <p:ph idx="17"/>
          </p:nvPr>
        </p:nvSpPr>
        <p:spPr>
          <a:xfrm>
            <a:off x="422820" y="3666460"/>
            <a:ext cx="10918280" cy="439305"/>
          </a:xfrm>
        </p:spPr>
        <p:txBody>
          <a:bodyPr lIns="135852"/>
          <a:lstStyle>
            <a:lvl1pPr marL="0" indent="0">
              <a:spcBef>
                <a:spcPts val="0"/>
              </a:spcBef>
              <a:defRPr lang="en-US" sz="1400" b="1" dirty="0" smtClean="0">
                <a:solidFill>
                  <a:srgbClr val="7A9B3D"/>
                </a:solidFill>
                <a:latin typeface="+mn-lt"/>
                <a:ea typeface="+mn-ea"/>
                <a:cs typeface="+mn-cs"/>
              </a:defRPr>
            </a:lvl1pPr>
            <a:lvl2pPr marL="0" indent="0">
              <a:spcBef>
                <a:spcPts val="0"/>
              </a:spcBef>
              <a:buNone/>
              <a:defRPr sz="1400" b="0" i="1">
                <a:solidFill>
                  <a:srgbClr val="7A9B3D"/>
                </a:solidFill>
              </a:defRPr>
            </a:lvl2pPr>
          </a:lstStyle>
          <a:p>
            <a:pPr lvl="0"/>
            <a:r>
              <a:rPr lang="en-US"/>
              <a:t>Click to edit Master text styles</a:t>
            </a:r>
          </a:p>
          <a:p>
            <a:pPr lvl="1"/>
            <a:r>
              <a:rPr lang="en-US"/>
              <a:t>Second level</a:t>
            </a:r>
          </a:p>
        </p:txBody>
      </p:sp>
      <p:sp>
        <p:nvSpPr>
          <p:cNvPr id="9" name="Content Placeholder 9"/>
          <p:cNvSpPr>
            <a:spLocks noGrp="1"/>
          </p:cNvSpPr>
          <p:nvPr>
            <p:ph sz="quarter" idx="18"/>
          </p:nvPr>
        </p:nvSpPr>
        <p:spPr>
          <a:xfrm>
            <a:off x="422820" y="4120052"/>
            <a:ext cx="10918280" cy="1902149"/>
          </a:xfrm>
        </p:spPr>
        <p:txBody>
          <a:bodyPr lIns="135852"/>
          <a:lstStyle>
            <a:lvl1pPr marL="0" indent="0">
              <a:lnSpc>
                <a:spcPct val="100000"/>
              </a:lnSpc>
              <a:spcBef>
                <a:spcPts val="743"/>
              </a:spcBef>
              <a:buFont typeface="Arial" pitchFamily="34" charset="0"/>
              <a:buNone/>
              <a:defRPr sz="1200" b="0">
                <a:solidFill>
                  <a:srgbClr val="000000"/>
                </a:solidFill>
              </a:defRPr>
            </a:lvl1pPr>
            <a:lvl2pPr marL="0" indent="0">
              <a:lnSpc>
                <a:spcPct val="100000"/>
              </a:lnSpc>
              <a:spcBef>
                <a:spcPts val="743"/>
              </a:spcBef>
              <a:buNone/>
              <a:defRPr sz="1200">
                <a:solidFill>
                  <a:srgbClr val="000000"/>
                </a:solidFill>
              </a:defRPr>
            </a:lvl2pPr>
            <a:lvl3pPr marL="0" indent="0">
              <a:lnSpc>
                <a:spcPct val="100000"/>
              </a:lnSpc>
              <a:spcBef>
                <a:spcPts val="743"/>
              </a:spcBef>
              <a:buNone/>
              <a:defRPr sz="1200">
                <a:solidFill>
                  <a:srgbClr val="000000"/>
                </a:solidFill>
              </a:defRPr>
            </a:lvl3pPr>
            <a:lvl4pPr marL="0" indent="0">
              <a:lnSpc>
                <a:spcPct val="100000"/>
              </a:lnSpc>
              <a:spcBef>
                <a:spcPts val="743"/>
              </a:spcBef>
              <a:buFont typeface="Arial" pitchFamily="34" charset="0"/>
              <a:buNone/>
              <a:defRPr sz="1200">
                <a:solidFill>
                  <a:srgbClr val="000000"/>
                </a:solidFill>
              </a:defRPr>
            </a:lvl4pPr>
            <a:lvl5pPr marL="0" indent="0">
              <a:lnSpc>
                <a:spcPct val="100000"/>
              </a:lnSpc>
              <a:spcBef>
                <a:spcPts val="743"/>
              </a:spcBef>
              <a:buFont typeface="Arial" pitchFamily="34" charset="0"/>
              <a:buNone/>
              <a:defRPr sz="1200">
                <a:solidFill>
                  <a:srgbClr val="000000"/>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2" name="Slide Number Placeholder 3">
            <a:extLst>
              <a:ext uri="{FF2B5EF4-FFF2-40B4-BE49-F238E27FC236}">
                <a16:creationId xmlns:a16="http://schemas.microsoft.com/office/drawing/2014/main" id="{FDDADAFA-4A67-4AFF-9C77-EBD78F8FF052}"/>
              </a:ext>
            </a:extLst>
          </p:cNvPr>
          <p:cNvSpPr>
            <a:spLocks noGrp="1"/>
          </p:cNvSpPr>
          <p:nvPr>
            <p:ph type="sldNum" sz="quarter" idx="14"/>
          </p:nvPr>
        </p:nvSpPr>
        <p:spPr>
          <a:xfrm>
            <a:off x="0" y="6382513"/>
            <a:ext cx="437173" cy="268288"/>
          </a:xfrm>
        </p:spPr>
        <p:txBody>
          <a:bodyPr/>
          <a:lstStyle>
            <a:lvl1pPr>
              <a:defRPr>
                <a:solidFill>
                  <a:srgbClr val="000000"/>
                </a:solidFill>
              </a:defRPr>
            </a:lvl1pPr>
          </a:lstStyle>
          <a:p>
            <a:pPr>
              <a:defRPr/>
            </a:pPr>
            <a:fld id="{E6474CC2-1230-4213-AD1A-4B2FEEABA7A1}" type="slidenum">
              <a:rPr lang="en-US" smtClean="0"/>
              <a:pPr>
                <a:defRPr/>
              </a:pPr>
              <a:t>‹#›</a:t>
            </a:fld>
            <a:endParaRPr lang="en-US"/>
          </a:p>
        </p:txBody>
      </p:sp>
      <p:sp>
        <p:nvSpPr>
          <p:cNvPr id="43" name="Footer Placeholder 4">
            <a:extLst>
              <a:ext uri="{FF2B5EF4-FFF2-40B4-BE49-F238E27FC236}">
                <a16:creationId xmlns:a16="http://schemas.microsoft.com/office/drawing/2014/main" id="{00C1F9D1-97D6-4121-B5B2-D568C10CA39D}"/>
              </a:ext>
            </a:extLst>
          </p:cNvPr>
          <p:cNvSpPr>
            <a:spLocks noGrp="1"/>
          </p:cNvSpPr>
          <p:nvPr>
            <p:ph type="ftr" sz="quarter" idx="15"/>
          </p:nvPr>
        </p:nvSpPr>
        <p:spPr>
          <a:xfrm>
            <a:off x="426722" y="6483292"/>
            <a:ext cx="5245100" cy="172485"/>
          </a:xfrm>
        </p:spPr>
        <p:txBody>
          <a:bodyPr/>
          <a:lstStyle>
            <a:lvl1pPr algn="r">
              <a:defRPr smtClean="0">
                <a:solidFill>
                  <a:srgbClr val="000000"/>
                </a:solidFill>
              </a:defRPr>
            </a:lvl1pPr>
          </a:lstStyle>
          <a:p>
            <a:pPr algn="l">
              <a:defRPr/>
            </a:pPr>
            <a:r>
              <a:rPr lang="en-US"/>
              <a:t>For investment professional use only.</a:t>
            </a:r>
          </a:p>
        </p:txBody>
      </p:sp>
      <p:sp>
        <p:nvSpPr>
          <p:cNvPr id="44" name="Rectangle 155">
            <a:extLst>
              <a:ext uri="{FF2B5EF4-FFF2-40B4-BE49-F238E27FC236}">
                <a16:creationId xmlns:a16="http://schemas.microsoft.com/office/drawing/2014/main" id="{4ABC23EC-7743-41C1-80CD-33B5B8541F24}"/>
              </a:ext>
            </a:extLst>
          </p:cNvPr>
          <p:cNvSpPr>
            <a:spLocks noGrp="1" noChangeArrowheads="1"/>
          </p:cNvSpPr>
          <p:nvPr>
            <p:ph type="dt" sz="half" idx="16"/>
          </p:nvPr>
        </p:nvSpPr>
        <p:spPr>
          <a:xfrm>
            <a:off x="426722" y="6655657"/>
            <a:ext cx="2645277" cy="120649"/>
          </a:xfrm>
        </p:spPr>
        <p:txBody>
          <a:bodyPr/>
          <a:lstStyle>
            <a:lvl1pPr algn="l">
              <a:defRPr sz="833" smtClean="0">
                <a:solidFill>
                  <a:srgbClr val="000000"/>
                </a:solidFill>
              </a:defRPr>
            </a:lvl1pPr>
          </a:lstStyle>
          <a:p>
            <a:pPr>
              <a:defRPr/>
            </a:pPr>
            <a:r>
              <a:rPr lang="en-US"/>
              <a:t>977497.15.2</a:t>
            </a:r>
          </a:p>
        </p:txBody>
      </p:sp>
      <p:grpSp>
        <p:nvGrpSpPr>
          <p:cNvPr id="37" name="Group 36">
            <a:extLst>
              <a:ext uri="{FF2B5EF4-FFF2-40B4-BE49-F238E27FC236}">
                <a16:creationId xmlns:a16="http://schemas.microsoft.com/office/drawing/2014/main" id="{E96FA1CC-8E42-4FAB-BC84-018DDB0DEE68}"/>
              </a:ext>
            </a:extLst>
          </p:cNvPr>
          <p:cNvGrpSpPr/>
          <p:nvPr userDrawn="1"/>
        </p:nvGrpSpPr>
        <p:grpSpPr>
          <a:xfrm>
            <a:off x="10215053" y="6295153"/>
            <a:ext cx="1527048" cy="338328"/>
            <a:chOff x="6923088" y="4475163"/>
            <a:chExt cx="1873251" cy="403225"/>
          </a:xfrm>
        </p:grpSpPr>
        <p:sp>
          <p:nvSpPr>
            <p:cNvPr id="38" name="AutoShape 4">
              <a:extLst>
                <a:ext uri="{FF2B5EF4-FFF2-40B4-BE49-F238E27FC236}">
                  <a16:creationId xmlns:a16="http://schemas.microsoft.com/office/drawing/2014/main" id="{FDB3A529-62F4-42AC-951D-23F4A7E86BAE}"/>
                </a:ext>
              </a:extLst>
            </p:cNvPr>
            <p:cNvSpPr>
              <a:spLocks noChangeAspect="1" noChangeArrowheads="1" noTextEdit="1"/>
            </p:cNvSpPr>
            <p:nvPr userDrawn="1"/>
          </p:nvSpPr>
          <p:spPr bwMode="auto">
            <a:xfrm>
              <a:off x="6923088" y="4475163"/>
              <a:ext cx="1873250" cy="40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9" name="Freeform 6">
              <a:extLst>
                <a:ext uri="{FF2B5EF4-FFF2-40B4-BE49-F238E27FC236}">
                  <a16:creationId xmlns:a16="http://schemas.microsoft.com/office/drawing/2014/main" id="{B1598055-CFEB-43B6-94D1-91B9BE2040B1}"/>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0" name="Freeform 7">
              <a:extLst>
                <a:ext uri="{FF2B5EF4-FFF2-40B4-BE49-F238E27FC236}">
                  <a16:creationId xmlns:a16="http://schemas.microsoft.com/office/drawing/2014/main" id="{997E3BA7-7F50-4AC6-9F66-9B16FB283225}"/>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1" name="Freeform 83">
              <a:extLst>
                <a:ext uri="{FF2B5EF4-FFF2-40B4-BE49-F238E27FC236}">
                  <a16:creationId xmlns:a16="http://schemas.microsoft.com/office/drawing/2014/main" id="{1D265DC9-86D8-4E9C-87D7-448058C21A39}"/>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5" name="Freeform 84">
              <a:extLst>
                <a:ext uri="{FF2B5EF4-FFF2-40B4-BE49-F238E27FC236}">
                  <a16:creationId xmlns:a16="http://schemas.microsoft.com/office/drawing/2014/main" id="{F7E846A4-4257-46B9-A51C-B7897EB6F49D}"/>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6" name="Freeform 85">
              <a:extLst>
                <a:ext uri="{FF2B5EF4-FFF2-40B4-BE49-F238E27FC236}">
                  <a16:creationId xmlns:a16="http://schemas.microsoft.com/office/drawing/2014/main" id="{2DF9F73C-B262-4FAE-B63A-8189E784AD70}"/>
                </a:ext>
              </a:extLst>
            </p:cNvPr>
            <p:cNvSpPr>
              <a:spLocks/>
            </p:cNvSpPr>
            <p:nvPr userDrawn="1"/>
          </p:nvSpPr>
          <p:spPr bwMode="auto">
            <a:xfrm>
              <a:off x="7337426" y="4533901"/>
              <a:ext cx="265113" cy="266700"/>
            </a:xfrm>
            <a:custGeom>
              <a:avLst/>
              <a:gdLst>
                <a:gd name="T0" fmla="*/ 59 w 167"/>
                <a:gd name="T1" fmla="*/ 168 h 168"/>
                <a:gd name="T2" fmla="*/ 0 w 167"/>
                <a:gd name="T3" fmla="*/ 168 h 168"/>
                <a:gd name="T4" fmla="*/ 47 w 167"/>
                <a:gd name="T5" fmla="*/ 0 h 168"/>
                <a:gd name="T6" fmla="*/ 167 w 167"/>
                <a:gd name="T7" fmla="*/ 0 h 168"/>
                <a:gd name="T8" fmla="*/ 156 w 167"/>
                <a:gd name="T9" fmla="*/ 40 h 168"/>
                <a:gd name="T10" fmla="*/ 94 w 167"/>
                <a:gd name="T11" fmla="*/ 40 h 168"/>
                <a:gd name="T12" fmla="*/ 87 w 167"/>
                <a:gd name="T13" fmla="*/ 68 h 168"/>
                <a:gd name="T14" fmla="*/ 148 w 167"/>
                <a:gd name="T15" fmla="*/ 68 h 168"/>
                <a:gd name="T16" fmla="*/ 137 w 167"/>
                <a:gd name="T17" fmla="*/ 106 h 168"/>
                <a:gd name="T18" fmla="*/ 76 w 167"/>
                <a:gd name="T19" fmla="*/ 106 h 168"/>
                <a:gd name="T20" fmla="*/ 59 w 167"/>
                <a:gd name="T21"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7" h="168">
                  <a:moveTo>
                    <a:pt x="59" y="168"/>
                  </a:moveTo>
                  <a:lnTo>
                    <a:pt x="0" y="168"/>
                  </a:lnTo>
                  <a:lnTo>
                    <a:pt x="47" y="0"/>
                  </a:lnTo>
                  <a:lnTo>
                    <a:pt x="167" y="0"/>
                  </a:lnTo>
                  <a:lnTo>
                    <a:pt x="156" y="40"/>
                  </a:lnTo>
                  <a:lnTo>
                    <a:pt x="94" y="40"/>
                  </a:lnTo>
                  <a:lnTo>
                    <a:pt x="87" y="68"/>
                  </a:lnTo>
                  <a:lnTo>
                    <a:pt x="148" y="68"/>
                  </a:lnTo>
                  <a:lnTo>
                    <a:pt x="137" y="106"/>
                  </a:lnTo>
                  <a:lnTo>
                    <a:pt x="76" y="106"/>
                  </a:lnTo>
                  <a:lnTo>
                    <a:pt x="59"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7" name="Freeform 86">
              <a:extLst>
                <a:ext uri="{FF2B5EF4-FFF2-40B4-BE49-F238E27FC236}">
                  <a16:creationId xmlns:a16="http://schemas.microsoft.com/office/drawing/2014/main" id="{297DEA44-3185-4C0A-9CAC-54EFD4ABC65E}"/>
                </a:ext>
              </a:extLst>
            </p:cNvPr>
            <p:cNvSpPr>
              <a:spLocks noEditPoints="1"/>
            </p:cNvSpPr>
            <p:nvPr userDrawn="1"/>
          </p:nvSpPr>
          <p:spPr bwMode="auto">
            <a:xfrm>
              <a:off x="7553326" y="4533901"/>
              <a:ext cx="166688" cy="266700"/>
            </a:xfrm>
            <a:custGeom>
              <a:avLst/>
              <a:gdLst>
                <a:gd name="T0" fmla="*/ 58 w 105"/>
                <a:gd name="T1" fmla="*/ 168 h 168"/>
                <a:gd name="T2" fmla="*/ 0 w 105"/>
                <a:gd name="T3" fmla="*/ 168 h 168"/>
                <a:gd name="T4" fmla="*/ 34 w 105"/>
                <a:gd name="T5" fmla="*/ 46 h 168"/>
                <a:gd name="T6" fmla="*/ 93 w 105"/>
                <a:gd name="T7" fmla="*/ 46 h 168"/>
                <a:gd name="T8" fmla="*/ 58 w 105"/>
                <a:gd name="T9" fmla="*/ 168 h 168"/>
                <a:gd name="T10" fmla="*/ 95 w 105"/>
                <a:gd name="T11" fmla="*/ 34 h 168"/>
                <a:gd name="T12" fmla="*/ 38 w 105"/>
                <a:gd name="T13" fmla="*/ 34 h 168"/>
                <a:gd name="T14" fmla="*/ 47 w 105"/>
                <a:gd name="T15" fmla="*/ 0 h 168"/>
                <a:gd name="T16" fmla="*/ 105 w 105"/>
                <a:gd name="T17" fmla="*/ 0 h 168"/>
                <a:gd name="T18" fmla="*/ 95 w 105"/>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5" h="168">
                  <a:moveTo>
                    <a:pt x="58" y="168"/>
                  </a:moveTo>
                  <a:lnTo>
                    <a:pt x="0" y="168"/>
                  </a:lnTo>
                  <a:lnTo>
                    <a:pt x="34" y="46"/>
                  </a:lnTo>
                  <a:lnTo>
                    <a:pt x="93" y="46"/>
                  </a:lnTo>
                  <a:lnTo>
                    <a:pt x="58" y="168"/>
                  </a:lnTo>
                  <a:close/>
                  <a:moveTo>
                    <a:pt x="95" y="34"/>
                  </a:moveTo>
                  <a:lnTo>
                    <a:pt x="38" y="34"/>
                  </a:lnTo>
                  <a:lnTo>
                    <a:pt x="47" y="0"/>
                  </a:lnTo>
                  <a:lnTo>
                    <a:pt x="105"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8" name="Freeform 87">
              <a:extLst>
                <a:ext uri="{FF2B5EF4-FFF2-40B4-BE49-F238E27FC236}">
                  <a16:creationId xmlns:a16="http://schemas.microsoft.com/office/drawing/2014/main" id="{F6ADEFC9-057D-421E-B61E-93A15347DC6E}"/>
                </a:ext>
              </a:extLst>
            </p:cNvPr>
            <p:cNvSpPr>
              <a:spLocks noEditPoints="1"/>
            </p:cNvSpPr>
            <p:nvPr userDrawn="1"/>
          </p:nvSpPr>
          <p:spPr bwMode="auto">
            <a:xfrm>
              <a:off x="7685088" y="4533901"/>
              <a:ext cx="273050" cy="269875"/>
            </a:xfrm>
            <a:custGeom>
              <a:avLst/>
              <a:gdLst>
                <a:gd name="T0" fmla="*/ 125 w 172"/>
                <a:gd name="T1" fmla="*/ 168 h 170"/>
                <a:gd name="T2" fmla="*/ 68 w 172"/>
                <a:gd name="T3" fmla="*/ 168 h 170"/>
                <a:gd name="T4" fmla="*/ 72 w 172"/>
                <a:gd name="T5" fmla="*/ 154 h 170"/>
                <a:gd name="T6" fmla="*/ 72 w 172"/>
                <a:gd name="T7" fmla="*/ 154 h 170"/>
                <a:gd name="T8" fmla="*/ 64 w 172"/>
                <a:gd name="T9" fmla="*/ 161 h 170"/>
                <a:gd name="T10" fmla="*/ 54 w 172"/>
                <a:gd name="T11" fmla="*/ 165 h 170"/>
                <a:gd name="T12" fmla="*/ 44 w 172"/>
                <a:gd name="T13" fmla="*/ 169 h 170"/>
                <a:gd name="T14" fmla="*/ 31 w 172"/>
                <a:gd name="T15" fmla="*/ 170 h 170"/>
                <a:gd name="T16" fmla="*/ 31 w 172"/>
                <a:gd name="T17" fmla="*/ 170 h 170"/>
                <a:gd name="T18" fmla="*/ 24 w 172"/>
                <a:gd name="T19" fmla="*/ 170 h 170"/>
                <a:gd name="T20" fmla="*/ 18 w 172"/>
                <a:gd name="T21" fmla="*/ 169 h 170"/>
                <a:gd name="T22" fmla="*/ 12 w 172"/>
                <a:gd name="T23" fmla="*/ 167 h 170"/>
                <a:gd name="T24" fmla="*/ 9 w 172"/>
                <a:gd name="T25" fmla="*/ 163 h 170"/>
                <a:gd name="T26" fmla="*/ 5 w 172"/>
                <a:gd name="T27" fmla="*/ 160 h 170"/>
                <a:gd name="T28" fmla="*/ 2 w 172"/>
                <a:gd name="T29" fmla="*/ 155 h 170"/>
                <a:gd name="T30" fmla="*/ 0 w 172"/>
                <a:gd name="T31" fmla="*/ 149 h 170"/>
                <a:gd name="T32" fmla="*/ 0 w 172"/>
                <a:gd name="T33" fmla="*/ 142 h 170"/>
                <a:gd name="T34" fmla="*/ 0 w 172"/>
                <a:gd name="T35" fmla="*/ 142 h 170"/>
                <a:gd name="T36" fmla="*/ 2 w 172"/>
                <a:gd name="T37" fmla="*/ 126 h 170"/>
                <a:gd name="T38" fmla="*/ 5 w 172"/>
                <a:gd name="T39" fmla="*/ 106 h 170"/>
                <a:gd name="T40" fmla="*/ 12 w 172"/>
                <a:gd name="T41" fmla="*/ 86 h 170"/>
                <a:gd name="T42" fmla="*/ 20 w 172"/>
                <a:gd name="T43" fmla="*/ 68 h 170"/>
                <a:gd name="T44" fmla="*/ 20 w 172"/>
                <a:gd name="T45" fmla="*/ 68 h 170"/>
                <a:gd name="T46" fmla="*/ 24 w 172"/>
                <a:gd name="T47" fmla="*/ 62 h 170"/>
                <a:gd name="T48" fmla="*/ 29 w 172"/>
                <a:gd name="T49" fmla="*/ 58 h 170"/>
                <a:gd name="T50" fmla="*/ 33 w 172"/>
                <a:gd name="T51" fmla="*/ 53 h 170"/>
                <a:gd name="T52" fmla="*/ 39 w 172"/>
                <a:gd name="T53" fmla="*/ 50 h 170"/>
                <a:gd name="T54" fmla="*/ 45 w 172"/>
                <a:gd name="T55" fmla="*/ 47 h 170"/>
                <a:gd name="T56" fmla="*/ 51 w 172"/>
                <a:gd name="T57" fmla="*/ 45 h 170"/>
                <a:gd name="T58" fmla="*/ 58 w 172"/>
                <a:gd name="T59" fmla="*/ 44 h 170"/>
                <a:gd name="T60" fmla="*/ 65 w 172"/>
                <a:gd name="T61" fmla="*/ 44 h 170"/>
                <a:gd name="T62" fmla="*/ 65 w 172"/>
                <a:gd name="T63" fmla="*/ 44 h 170"/>
                <a:gd name="T64" fmla="*/ 77 w 172"/>
                <a:gd name="T65" fmla="*/ 45 h 170"/>
                <a:gd name="T66" fmla="*/ 86 w 172"/>
                <a:gd name="T67" fmla="*/ 48 h 170"/>
                <a:gd name="T68" fmla="*/ 93 w 172"/>
                <a:gd name="T69" fmla="*/ 53 h 170"/>
                <a:gd name="T70" fmla="*/ 98 w 172"/>
                <a:gd name="T71" fmla="*/ 60 h 170"/>
                <a:gd name="T72" fmla="*/ 114 w 172"/>
                <a:gd name="T73" fmla="*/ 0 h 170"/>
                <a:gd name="T74" fmla="*/ 172 w 172"/>
                <a:gd name="T75" fmla="*/ 0 h 170"/>
                <a:gd name="T76" fmla="*/ 125 w 172"/>
                <a:gd name="T77" fmla="*/ 168 h 170"/>
                <a:gd name="T78" fmla="*/ 81 w 172"/>
                <a:gd name="T79" fmla="*/ 82 h 170"/>
                <a:gd name="T80" fmla="*/ 81 w 172"/>
                <a:gd name="T81" fmla="*/ 82 h 170"/>
                <a:gd name="T82" fmla="*/ 78 w 172"/>
                <a:gd name="T83" fmla="*/ 82 h 170"/>
                <a:gd name="T84" fmla="*/ 74 w 172"/>
                <a:gd name="T85" fmla="*/ 84 h 170"/>
                <a:gd name="T86" fmla="*/ 71 w 172"/>
                <a:gd name="T87" fmla="*/ 86 h 170"/>
                <a:gd name="T88" fmla="*/ 68 w 172"/>
                <a:gd name="T89" fmla="*/ 91 h 170"/>
                <a:gd name="T90" fmla="*/ 68 w 172"/>
                <a:gd name="T91" fmla="*/ 91 h 170"/>
                <a:gd name="T92" fmla="*/ 63 w 172"/>
                <a:gd name="T93" fmla="*/ 106 h 170"/>
                <a:gd name="T94" fmla="*/ 61 w 172"/>
                <a:gd name="T95" fmla="*/ 114 h 170"/>
                <a:gd name="T96" fmla="*/ 60 w 172"/>
                <a:gd name="T97" fmla="*/ 121 h 170"/>
                <a:gd name="T98" fmla="*/ 60 w 172"/>
                <a:gd name="T99" fmla="*/ 121 h 170"/>
                <a:gd name="T100" fmla="*/ 61 w 172"/>
                <a:gd name="T101" fmla="*/ 125 h 170"/>
                <a:gd name="T102" fmla="*/ 63 w 172"/>
                <a:gd name="T103" fmla="*/ 127 h 170"/>
                <a:gd name="T104" fmla="*/ 65 w 172"/>
                <a:gd name="T105" fmla="*/ 129 h 170"/>
                <a:gd name="T106" fmla="*/ 70 w 172"/>
                <a:gd name="T107" fmla="*/ 130 h 170"/>
                <a:gd name="T108" fmla="*/ 70 w 172"/>
                <a:gd name="T109" fmla="*/ 130 h 170"/>
                <a:gd name="T110" fmla="*/ 74 w 172"/>
                <a:gd name="T111" fmla="*/ 129 h 170"/>
                <a:gd name="T112" fmla="*/ 79 w 172"/>
                <a:gd name="T113" fmla="*/ 127 h 170"/>
                <a:gd name="T114" fmla="*/ 91 w 172"/>
                <a:gd name="T115" fmla="*/ 87 h 170"/>
                <a:gd name="T116" fmla="*/ 91 w 172"/>
                <a:gd name="T117" fmla="*/ 87 h 170"/>
                <a:gd name="T118" fmla="*/ 87 w 172"/>
                <a:gd name="T119" fmla="*/ 84 h 170"/>
                <a:gd name="T120" fmla="*/ 81 w 172"/>
                <a:gd name="T121" fmla="*/ 82 h 170"/>
                <a:gd name="T122" fmla="*/ 81 w 172"/>
                <a:gd name="T123" fmla="*/ 82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2" h="170">
                  <a:moveTo>
                    <a:pt x="125" y="168"/>
                  </a:moveTo>
                  <a:lnTo>
                    <a:pt x="68" y="168"/>
                  </a:lnTo>
                  <a:lnTo>
                    <a:pt x="72" y="154"/>
                  </a:lnTo>
                  <a:lnTo>
                    <a:pt x="72" y="154"/>
                  </a:lnTo>
                  <a:lnTo>
                    <a:pt x="64" y="161"/>
                  </a:lnTo>
                  <a:lnTo>
                    <a:pt x="54" y="165"/>
                  </a:lnTo>
                  <a:lnTo>
                    <a:pt x="44" y="169"/>
                  </a:lnTo>
                  <a:lnTo>
                    <a:pt x="31" y="170"/>
                  </a:lnTo>
                  <a:lnTo>
                    <a:pt x="31" y="170"/>
                  </a:lnTo>
                  <a:lnTo>
                    <a:pt x="24" y="170"/>
                  </a:lnTo>
                  <a:lnTo>
                    <a:pt x="18" y="169"/>
                  </a:lnTo>
                  <a:lnTo>
                    <a:pt x="12" y="167"/>
                  </a:lnTo>
                  <a:lnTo>
                    <a:pt x="9" y="163"/>
                  </a:lnTo>
                  <a:lnTo>
                    <a:pt x="5" y="160"/>
                  </a:lnTo>
                  <a:lnTo>
                    <a:pt x="2" y="155"/>
                  </a:lnTo>
                  <a:lnTo>
                    <a:pt x="0" y="149"/>
                  </a:lnTo>
                  <a:lnTo>
                    <a:pt x="0" y="142"/>
                  </a:lnTo>
                  <a:lnTo>
                    <a:pt x="0" y="142"/>
                  </a:lnTo>
                  <a:lnTo>
                    <a:pt x="2" y="126"/>
                  </a:lnTo>
                  <a:lnTo>
                    <a:pt x="5" y="106"/>
                  </a:lnTo>
                  <a:lnTo>
                    <a:pt x="12" y="86"/>
                  </a:lnTo>
                  <a:lnTo>
                    <a:pt x="20" y="68"/>
                  </a:lnTo>
                  <a:lnTo>
                    <a:pt x="20" y="68"/>
                  </a:lnTo>
                  <a:lnTo>
                    <a:pt x="24" y="62"/>
                  </a:lnTo>
                  <a:lnTo>
                    <a:pt x="29" y="58"/>
                  </a:lnTo>
                  <a:lnTo>
                    <a:pt x="33" y="53"/>
                  </a:lnTo>
                  <a:lnTo>
                    <a:pt x="39" y="50"/>
                  </a:lnTo>
                  <a:lnTo>
                    <a:pt x="45" y="47"/>
                  </a:lnTo>
                  <a:lnTo>
                    <a:pt x="51" y="45"/>
                  </a:lnTo>
                  <a:lnTo>
                    <a:pt x="58" y="44"/>
                  </a:lnTo>
                  <a:lnTo>
                    <a:pt x="65" y="44"/>
                  </a:lnTo>
                  <a:lnTo>
                    <a:pt x="65" y="44"/>
                  </a:lnTo>
                  <a:lnTo>
                    <a:pt x="77" y="45"/>
                  </a:lnTo>
                  <a:lnTo>
                    <a:pt x="86" y="48"/>
                  </a:lnTo>
                  <a:lnTo>
                    <a:pt x="93" y="53"/>
                  </a:lnTo>
                  <a:lnTo>
                    <a:pt x="98" y="60"/>
                  </a:lnTo>
                  <a:lnTo>
                    <a:pt x="114" y="0"/>
                  </a:lnTo>
                  <a:lnTo>
                    <a:pt x="172" y="0"/>
                  </a:lnTo>
                  <a:lnTo>
                    <a:pt x="125" y="168"/>
                  </a:lnTo>
                  <a:close/>
                  <a:moveTo>
                    <a:pt x="81" y="82"/>
                  </a:moveTo>
                  <a:lnTo>
                    <a:pt x="81" y="82"/>
                  </a:lnTo>
                  <a:lnTo>
                    <a:pt x="78" y="82"/>
                  </a:lnTo>
                  <a:lnTo>
                    <a:pt x="74" y="84"/>
                  </a:lnTo>
                  <a:lnTo>
                    <a:pt x="71" y="86"/>
                  </a:lnTo>
                  <a:lnTo>
                    <a:pt x="68" y="91"/>
                  </a:lnTo>
                  <a:lnTo>
                    <a:pt x="68" y="91"/>
                  </a:lnTo>
                  <a:lnTo>
                    <a:pt x="63" y="106"/>
                  </a:lnTo>
                  <a:lnTo>
                    <a:pt x="61" y="114"/>
                  </a:lnTo>
                  <a:lnTo>
                    <a:pt x="60" y="121"/>
                  </a:lnTo>
                  <a:lnTo>
                    <a:pt x="60" y="121"/>
                  </a:lnTo>
                  <a:lnTo>
                    <a:pt x="61" y="125"/>
                  </a:lnTo>
                  <a:lnTo>
                    <a:pt x="63" y="127"/>
                  </a:lnTo>
                  <a:lnTo>
                    <a:pt x="65" y="129"/>
                  </a:lnTo>
                  <a:lnTo>
                    <a:pt x="70" y="130"/>
                  </a:lnTo>
                  <a:lnTo>
                    <a:pt x="70" y="130"/>
                  </a:lnTo>
                  <a:lnTo>
                    <a:pt x="74" y="129"/>
                  </a:lnTo>
                  <a:lnTo>
                    <a:pt x="79" y="127"/>
                  </a:lnTo>
                  <a:lnTo>
                    <a:pt x="91" y="87"/>
                  </a:lnTo>
                  <a:lnTo>
                    <a:pt x="91" y="87"/>
                  </a:lnTo>
                  <a:lnTo>
                    <a:pt x="87" y="84"/>
                  </a:lnTo>
                  <a:lnTo>
                    <a:pt x="81" y="82"/>
                  </a:lnTo>
                  <a:lnTo>
                    <a:pt x="81" y="8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9" name="Freeform 88">
              <a:extLst>
                <a:ext uri="{FF2B5EF4-FFF2-40B4-BE49-F238E27FC236}">
                  <a16:creationId xmlns:a16="http://schemas.microsoft.com/office/drawing/2014/main" id="{4F03F7AC-9440-4F7D-B8BF-C08A1E585F2F}"/>
                </a:ext>
              </a:extLst>
            </p:cNvPr>
            <p:cNvSpPr>
              <a:spLocks noEditPoints="1"/>
            </p:cNvSpPr>
            <p:nvPr userDrawn="1"/>
          </p:nvSpPr>
          <p:spPr bwMode="auto">
            <a:xfrm>
              <a:off x="7923213" y="4602163"/>
              <a:ext cx="230188" cy="201613"/>
            </a:xfrm>
            <a:custGeom>
              <a:avLst/>
              <a:gdLst>
                <a:gd name="T0" fmla="*/ 58 w 145"/>
                <a:gd name="T1" fmla="*/ 71 h 127"/>
                <a:gd name="T2" fmla="*/ 56 w 145"/>
                <a:gd name="T3" fmla="*/ 80 h 127"/>
                <a:gd name="T4" fmla="*/ 56 w 145"/>
                <a:gd name="T5" fmla="*/ 87 h 127"/>
                <a:gd name="T6" fmla="*/ 57 w 145"/>
                <a:gd name="T7" fmla="*/ 93 h 127"/>
                <a:gd name="T8" fmla="*/ 64 w 145"/>
                <a:gd name="T9" fmla="*/ 97 h 127"/>
                <a:gd name="T10" fmla="*/ 68 w 145"/>
                <a:gd name="T11" fmla="*/ 96 h 127"/>
                <a:gd name="T12" fmla="*/ 75 w 145"/>
                <a:gd name="T13" fmla="*/ 89 h 127"/>
                <a:gd name="T14" fmla="*/ 135 w 145"/>
                <a:gd name="T15" fmla="*/ 82 h 127"/>
                <a:gd name="T16" fmla="*/ 134 w 145"/>
                <a:gd name="T17" fmla="*/ 87 h 127"/>
                <a:gd name="T18" fmla="*/ 128 w 145"/>
                <a:gd name="T19" fmla="*/ 98 h 127"/>
                <a:gd name="T20" fmla="*/ 115 w 145"/>
                <a:gd name="T21" fmla="*/ 111 h 127"/>
                <a:gd name="T22" fmla="*/ 94 w 145"/>
                <a:gd name="T23" fmla="*/ 122 h 127"/>
                <a:gd name="T24" fmla="*/ 72 w 145"/>
                <a:gd name="T25" fmla="*/ 127 h 127"/>
                <a:gd name="T26" fmla="*/ 61 w 145"/>
                <a:gd name="T27" fmla="*/ 127 h 127"/>
                <a:gd name="T28" fmla="*/ 38 w 145"/>
                <a:gd name="T29" fmla="*/ 126 h 127"/>
                <a:gd name="T30" fmla="*/ 18 w 145"/>
                <a:gd name="T31" fmla="*/ 121 h 127"/>
                <a:gd name="T32" fmla="*/ 5 w 145"/>
                <a:gd name="T33" fmla="*/ 110 h 127"/>
                <a:gd name="T34" fmla="*/ 2 w 145"/>
                <a:gd name="T35" fmla="*/ 101 h 127"/>
                <a:gd name="T36" fmla="*/ 0 w 145"/>
                <a:gd name="T37" fmla="*/ 90 h 127"/>
                <a:gd name="T38" fmla="*/ 3 w 145"/>
                <a:gd name="T39" fmla="*/ 75 h 127"/>
                <a:gd name="T40" fmla="*/ 13 w 145"/>
                <a:gd name="T41" fmla="*/ 41 h 127"/>
                <a:gd name="T42" fmla="*/ 22 w 145"/>
                <a:gd name="T43" fmla="*/ 27 h 127"/>
                <a:gd name="T44" fmla="*/ 27 w 145"/>
                <a:gd name="T45" fmla="*/ 19 h 127"/>
                <a:gd name="T46" fmla="*/ 43 w 145"/>
                <a:gd name="T47" fmla="*/ 9 h 127"/>
                <a:gd name="T48" fmla="*/ 59 w 145"/>
                <a:gd name="T49" fmla="*/ 3 h 127"/>
                <a:gd name="T50" fmla="*/ 77 w 145"/>
                <a:gd name="T51" fmla="*/ 1 h 127"/>
                <a:gd name="T52" fmla="*/ 85 w 145"/>
                <a:gd name="T53" fmla="*/ 0 h 127"/>
                <a:gd name="T54" fmla="*/ 109 w 145"/>
                <a:gd name="T55" fmla="*/ 2 h 127"/>
                <a:gd name="T56" fmla="*/ 128 w 145"/>
                <a:gd name="T57" fmla="*/ 8 h 127"/>
                <a:gd name="T58" fmla="*/ 140 w 145"/>
                <a:gd name="T59" fmla="*/ 19 h 127"/>
                <a:gd name="T60" fmla="*/ 145 w 145"/>
                <a:gd name="T61" fmla="*/ 38 h 127"/>
                <a:gd name="T62" fmla="*/ 142 w 145"/>
                <a:gd name="T63" fmla="*/ 53 h 127"/>
                <a:gd name="T64" fmla="*/ 138 w 145"/>
                <a:gd name="T65" fmla="*/ 71 h 127"/>
                <a:gd name="T66" fmla="*/ 80 w 145"/>
                <a:gd name="T67" fmla="*/ 30 h 127"/>
                <a:gd name="T68" fmla="*/ 71 w 145"/>
                <a:gd name="T69" fmla="*/ 35 h 127"/>
                <a:gd name="T70" fmla="*/ 65 w 145"/>
                <a:gd name="T71" fmla="*/ 48 h 127"/>
                <a:gd name="T72" fmla="*/ 88 w 145"/>
                <a:gd name="T73" fmla="*/ 48 h 127"/>
                <a:gd name="T74" fmla="*/ 91 w 145"/>
                <a:gd name="T75" fmla="*/ 39 h 127"/>
                <a:gd name="T76" fmla="*/ 87 w 145"/>
                <a:gd name="T77" fmla="*/ 32 h 127"/>
                <a:gd name="T78" fmla="*/ 80 w 145"/>
                <a:gd name="T79" fmla="*/ 3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45" h="127">
                  <a:moveTo>
                    <a:pt x="138" y="71"/>
                  </a:moveTo>
                  <a:lnTo>
                    <a:pt x="58" y="71"/>
                  </a:lnTo>
                  <a:lnTo>
                    <a:pt x="58" y="71"/>
                  </a:lnTo>
                  <a:lnTo>
                    <a:pt x="56" y="80"/>
                  </a:lnTo>
                  <a:lnTo>
                    <a:pt x="56" y="87"/>
                  </a:lnTo>
                  <a:lnTo>
                    <a:pt x="56" y="87"/>
                  </a:lnTo>
                  <a:lnTo>
                    <a:pt x="56" y="90"/>
                  </a:lnTo>
                  <a:lnTo>
                    <a:pt x="57" y="93"/>
                  </a:lnTo>
                  <a:lnTo>
                    <a:pt x="59" y="96"/>
                  </a:lnTo>
                  <a:lnTo>
                    <a:pt x="64" y="97"/>
                  </a:lnTo>
                  <a:lnTo>
                    <a:pt x="64" y="97"/>
                  </a:lnTo>
                  <a:lnTo>
                    <a:pt x="68" y="96"/>
                  </a:lnTo>
                  <a:lnTo>
                    <a:pt x="73" y="93"/>
                  </a:lnTo>
                  <a:lnTo>
                    <a:pt x="75" y="89"/>
                  </a:lnTo>
                  <a:lnTo>
                    <a:pt x="79" y="82"/>
                  </a:lnTo>
                  <a:lnTo>
                    <a:pt x="135" y="82"/>
                  </a:lnTo>
                  <a:lnTo>
                    <a:pt x="135" y="82"/>
                  </a:lnTo>
                  <a:lnTo>
                    <a:pt x="134" y="87"/>
                  </a:lnTo>
                  <a:lnTo>
                    <a:pt x="130" y="93"/>
                  </a:lnTo>
                  <a:lnTo>
                    <a:pt x="128" y="98"/>
                  </a:lnTo>
                  <a:lnTo>
                    <a:pt x="125" y="103"/>
                  </a:lnTo>
                  <a:lnTo>
                    <a:pt x="115" y="111"/>
                  </a:lnTo>
                  <a:lnTo>
                    <a:pt x="105" y="118"/>
                  </a:lnTo>
                  <a:lnTo>
                    <a:pt x="94" y="122"/>
                  </a:lnTo>
                  <a:lnTo>
                    <a:pt x="82" y="125"/>
                  </a:lnTo>
                  <a:lnTo>
                    <a:pt x="72" y="127"/>
                  </a:lnTo>
                  <a:lnTo>
                    <a:pt x="61" y="127"/>
                  </a:lnTo>
                  <a:lnTo>
                    <a:pt x="61" y="127"/>
                  </a:lnTo>
                  <a:lnTo>
                    <a:pt x="50" y="127"/>
                  </a:lnTo>
                  <a:lnTo>
                    <a:pt x="38" y="126"/>
                  </a:lnTo>
                  <a:lnTo>
                    <a:pt x="27" y="125"/>
                  </a:lnTo>
                  <a:lnTo>
                    <a:pt x="18" y="121"/>
                  </a:lnTo>
                  <a:lnTo>
                    <a:pt x="11" y="117"/>
                  </a:lnTo>
                  <a:lnTo>
                    <a:pt x="5" y="110"/>
                  </a:lnTo>
                  <a:lnTo>
                    <a:pt x="4" y="106"/>
                  </a:lnTo>
                  <a:lnTo>
                    <a:pt x="2" y="101"/>
                  </a:lnTo>
                  <a:lnTo>
                    <a:pt x="0" y="90"/>
                  </a:lnTo>
                  <a:lnTo>
                    <a:pt x="0" y="90"/>
                  </a:lnTo>
                  <a:lnTo>
                    <a:pt x="2" y="83"/>
                  </a:lnTo>
                  <a:lnTo>
                    <a:pt x="3" y="75"/>
                  </a:lnTo>
                  <a:lnTo>
                    <a:pt x="6" y="57"/>
                  </a:lnTo>
                  <a:lnTo>
                    <a:pt x="13" y="41"/>
                  </a:lnTo>
                  <a:lnTo>
                    <a:pt x="18" y="32"/>
                  </a:lnTo>
                  <a:lnTo>
                    <a:pt x="22" y="27"/>
                  </a:lnTo>
                  <a:lnTo>
                    <a:pt x="22" y="27"/>
                  </a:lnTo>
                  <a:lnTo>
                    <a:pt x="27" y="19"/>
                  </a:lnTo>
                  <a:lnTo>
                    <a:pt x="34" y="14"/>
                  </a:lnTo>
                  <a:lnTo>
                    <a:pt x="43" y="9"/>
                  </a:lnTo>
                  <a:lnTo>
                    <a:pt x="50" y="5"/>
                  </a:lnTo>
                  <a:lnTo>
                    <a:pt x="59" y="3"/>
                  </a:lnTo>
                  <a:lnTo>
                    <a:pt x="67" y="1"/>
                  </a:lnTo>
                  <a:lnTo>
                    <a:pt x="77" y="1"/>
                  </a:lnTo>
                  <a:lnTo>
                    <a:pt x="85" y="0"/>
                  </a:lnTo>
                  <a:lnTo>
                    <a:pt x="85" y="0"/>
                  </a:lnTo>
                  <a:lnTo>
                    <a:pt x="98" y="1"/>
                  </a:lnTo>
                  <a:lnTo>
                    <a:pt x="109" y="2"/>
                  </a:lnTo>
                  <a:lnTo>
                    <a:pt x="120" y="4"/>
                  </a:lnTo>
                  <a:lnTo>
                    <a:pt x="128" y="8"/>
                  </a:lnTo>
                  <a:lnTo>
                    <a:pt x="135" y="12"/>
                  </a:lnTo>
                  <a:lnTo>
                    <a:pt x="140" y="19"/>
                  </a:lnTo>
                  <a:lnTo>
                    <a:pt x="143" y="28"/>
                  </a:lnTo>
                  <a:lnTo>
                    <a:pt x="145" y="38"/>
                  </a:lnTo>
                  <a:lnTo>
                    <a:pt x="145" y="38"/>
                  </a:lnTo>
                  <a:lnTo>
                    <a:pt x="142" y="53"/>
                  </a:lnTo>
                  <a:lnTo>
                    <a:pt x="138" y="71"/>
                  </a:lnTo>
                  <a:lnTo>
                    <a:pt x="138" y="71"/>
                  </a:lnTo>
                  <a:close/>
                  <a:moveTo>
                    <a:pt x="80" y="30"/>
                  </a:moveTo>
                  <a:lnTo>
                    <a:pt x="80" y="30"/>
                  </a:lnTo>
                  <a:lnTo>
                    <a:pt x="75" y="31"/>
                  </a:lnTo>
                  <a:lnTo>
                    <a:pt x="71" y="35"/>
                  </a:lnTo>
                  <a:lnTo>
                    <a:pt x="67" y="39"/>
                  </a:lnTo>
                  <a:lnTo>
                    <a:pt x="65" y="48"/>
                  </a:lnTo>
                  <a:lnTo>
                    <a:pt x="88" y="48"/>
                  </a:lnTo>
                  <a:lnTo>
                    <a:pt x="88" y="48"/>
                  </a:lnTo>
                  <a:lnTo>
                    <a:pt x="91" y="39"/>
                  </a:lnTo>
                  <a:lnTo>
                    <a:pt x="91" y="39"/>
                  </a:lnTo>
                  <a:lnTo>
                    <a:pt x="89" y="35"/>
                  </a:lnTo>
                  <a:lnTo>
                    <a:pt x="87" y="32"/>
                  </a:lnTo>
                  <a:lnTo>
                    <a:pt x="85" y="31"/>
                  </a:lnTo>
                  <a:lnTo>
                    <a:pt x="80" y="30"/>
                  </a:lnTo>
                  <a:lnTo>
                    <a:pt x="80" y="3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0" name="Freeform 89">
              <a:extLst>
                <a:ext uri="{FF2B5EF4-FFF2-40B4-BE49-F238E27FC236}">
                  <a16:creationId xmlns:a16="http://schemas.microsoft.com/office/drawing/2014/main" id="{970712D6-94E2-4C3D-A565-6176B96D6E4A}"/>
                </a:ext>
              </a:extLst>
            </p:cNvPr>
            <p:cNvSpPr>
              <a:spLocks/>
            </p:cNvSpPr>
            <p:nvPr userDrawn="1"/>
          </p:nvSpPr>
          <p:spPr bwMode="auto">
            <a:xfrm>
              <a:off x="8143876" y="4533901"/>
              <a:ext cx="165100" cy="266700"/>
            </a:xfrm>
            <a:custGeom>
              <a:avLst/>
              <a:gdLst>
                <a:gd name="T0" fmla="*/ 57 w 104"/>
                <a:gd name="T1" fmla="*/ 168 h 168"/>
                <a:gd name="T2" fmla="*/ 0 w 104"/>
                <a:gd name="T3" fmla="*/ 168 h 168"/>
                <a:gd name="T4" fmla="*/ 45 w 104"/>
                <a:gd name="T5" fmla="*/ 0 h 168"/>
                <a:gd name="T6" fmla="*/ 104 w 104"/>
                <a:gd name="T7" fmla="*/ 0 h 168"/>
                <a:gd name="T8" fmla="*/ 57 w 104"/>
                <a:gd name="T9" fmla="*/ 168 h 168"/>
              </a:gdLst>
              <a:ahLst/>
              <a:cxnLst>
                <a:cxn ang="0">
                  <a:pos x="T0" y="T1"/>
                </a:cxn>
                <a:cxn ang="0">
                  <a:pos x="T2" y="T3"/>
                </a:cxn>
                <a:cxn ang="0">
                  <a:pos x="T4" y="T5"/>
                </a:cxn>
                <a:cxn ang="0">
                  <a:pos x="T6" y="T7"/>
                </a:cxn>
                <a:cxn ang="0">
                  <a:pos x="T8" y="T9"/>
                </a:cxn>
              </a:cxnLst>
              <a:rect l="0" t="0" r="r" b="b"/>
              <a:pathLst>
                <a:path w="104" h="168">
                  <a:moveTo>
                    <a:pt x="57" y="168"/>
                  </a:moveTo>
                  <a:lnTo>
                    <a:pt x="0" y="168"/>
                  </a:lnTo>
                  <a:lnTo>
                    <a:pt x="45" y="0"/>
                  </a:lnTo>
                  <a:lnTo>
                    <a:pt x="104" y="0"/>
                  </a:lnTo>
                  <a:lnTo>
                    <a:pt x="57"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1" name="Freeform 90">
              <a:extLst>
                <a:ext uri="{FF2B5EF4-FFF2-40B4-BE49-F238E27FC236}">
                  <a16:creationId xmlns:a16="http://schemas.microsoft.com/office/drawing/2014/main" id="{D1EE7E46-42CC-4959-8346-E808CAF90F8C}"/>
                </a:ext>
              </a:extLst>
            </p:cNvPr>
            <p:cNvSpPr>
              <a:spLocks noEditPoints="1"/>
            </p:cNvSpPr>
            <p:nvPr userDrawn="1"/>
          </p:nvSpPr>
          <p:spPr bwMode="auto">
            <a:xfrm>
              <a:off x="8264526" y="4533901"/>
              <a:ext cx="165100" cy="266700"/>
            </a:xfrm>
            <a:custGeom>
              <a:avLst/>
              <a:gdLst>
                <a:gd name="T0" fmla="*/ 57 w 104"/>
                <a:gd name="T1" fmla="*/ 168 h 168"/>
                <a:gd name="T2" fmla="*/ 0 w 104"/>
                <a:gd name="T3" fmla="*/ 168 h 168"/>
                <a:gd name="T4" fmla="*/ 34 w 104"/>
                <a:gd name="T5" fmla="*/ 46 h 168"/>
                <a:gd name="T6" fmla="*/ 91 w 104"/>
                <a:gd name="T7" fmla="*/ 46 h 168"/>
                <a:gd name="T8" fmla="*/ 57 w 104"/>
                <a:gd name="T9" fmla="*/ 168 h 168"/>
                <a:gd name="T10" fmla="*/ 95 w 104"/>
                <a:gd name="T11" fmla="*/ 34 h 168"/>
                <a:gd name="T12" fmla="*/ 36 w 104"/>
                <a:gd name="T13" fmla="*/ 34 h 168"/>
                <a:gd name="T14" fmla="*/ 47 w 104"/>
                <a:gd name="T15" fmla="*/ 0 h 168"/>
                <a:gd name="T16" fmla="*/ 104 w 104"/>
                <a:gd name="T17" fmla="*/ 0 h 168"/>
                <a:gd name="T18" fmla="*/ 95 w 104"/>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4" h="168">
                  <a:moveTo>
                    <a:pt x="57" y="168"/>
                  </a:moveTo>
                  <a:lnTo>
                    <a:pt x="0" y="168"/>
                  </a:lnTo>
                  <a:lnTo>
                    <a:pt x="34" y="46"/>
                  </a:lnTo>
                  <a:lnTo>
                    <a:pt x="91" y="46"/>
                  </a:lnTo>
                  <a:lnTo>
                    <a:pt x="57" y="168"/>
                  </a:lnTo>
                  <a:close/>
                  <a:moveTo>
                    <a:pt x="95" y="34"/>
                  </a:moveTo>
                  <a:lnTo>
                    <a:pt x="36" y="34"/>
                  </a:lnTo>
                  <a:lnTo>
                    <a:pt x="47" y="0"/>
                  </a:lnTo>
                  <a:lnTo>
                    <a:pt x="104"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2" name="Freeform 91">
              <a:extLst>
                <a:ext uri="{FF2B5EF4-FFF2-40B4-BE49-F238E27FC236}">
                  <a16:creationId xmlns:a16="http://schemas.microsoft.com/office/drawing/2014/main" id="{294830DD-B508-4AF3-9D0B-2D211C5D6599}"/>
                </a:ext>
              </a:extLst>
            </p:cNvPr>
            <p:cNvSpPr>
              <a:spLocks/>
            </p:cNvSpPr>
            <p:nvPr userDrawn="1"/>
          </p:nvSpPr>
          <p:spPr bwMode="auto">
            <a:xfrm>
              <a:off x="8396288" y="4564063"/>
              <a:ext cx="192088" cy="236538"/>
            </a:xfrm>
            <a:custGeom>
              <a:avLst/>
              <a:gdLst>
                <a:gd name="T0" fmla="*/ 115 w 121"/>
                <a:gd name="T1" fmla="*/ 27 h 149"/>
                <a:gd name="T2" fmla="*/ 121 w 121"/>
                <a:gd name="T3" fmla="*/ 54 h 149"/>
                <a:gd name="T4" fmla="*/ 76 w 121"/>
                <a:gd name="T5" fmla="*/ 54 h 149"/>
                <a:gd name="T6" fmla="*/ 63 w 121"/>
                <a:gd name="T7" fmla="*/ 101 h 149"/>
                <a:gd name="T8" fmla="*/ 63 w 121"/>
                <a:gd name="T9" fmla="*/ 101 h 149"/>
                <a:gd name="T10" fmla="*/ 62 w 121"/>
                <a:gd name="T11" fmla="*/ 107 h 149"/>
                <a:gd name="T12" fmla="*/ 61 w 121"/>
                <a:gd name="T13" fmla="*/ 111 h 149"/>
                <a:gd name="T14" fmla="*/ 61 w 121"/>
                <a:gd name="T15" fmla="*/ 111 h 149"/>
                <a:gd name="T16" fmla="*/ 61 w 121"/>
                <a:gd name="T17" fmla="*/ 115 h 149"/>
                <a:gd name="T18" fmla="*/ 63 w 121"/>
                <a:gd name="T19" fmla="*/ 117 h 149"/>
                <a:gd name="T20" fmla="*/ 67 w 121"/>
                <a:gd name="T21" fmla="*/ 118 h 149"/>
                <a:gd name="T22" fmla="*/ 72 w 121"/>
                <a:gd name="T23" fmla="*/ 118 h 149"/>
                <a:gd name="T24" fmla="*/ 83 w 121"/>
                <a:gd name="T25" fmla="*/ 118 h 149"/>
                <a:gd name="T26" fmla="*/ 75 w 121"/>
                <a:gd name="T27" fmla="*/ 149 h 149"/>
                <a:gd name="T28" fmla="*/ 23 w 121"/>
                <a:gd name="T29" fmla="*/ 149 h 149"/>
                <a:gd name="T30" fmla="*/ 23 w 121"/>
                <a:gd name="T31" fmla="*/ 149 h 149"/>
                <a:gd name="T32" fmla="*/ 18 w 121"/>
                <a:gd name="T33" fmla="*/ 148 h 149"/>
                <a:gd name="T34" fmla="*/ 13 w 121"/>
                <a:gd name="T35" fmla="*/ 148 h 149"/>
                <a:gd name="T36" fmla="*/ 8 w 121"/>
                <a:gd name="T37" fmla="*/ 145 h 149"/>
                <a:gd name="T38" fmla="*/ 6 w 121"/>
                <a:gd name="T39" fmla="*/ 143 h 149"/>
                <a:gd name="T40" fmla="*/ 2 w 121"/>
                <a:gd name="T41" fmla="*/ 139 h 149"/>
                <a:gd name="T42" fmla="*/ 1 w 121"/>
                <a:gd name="T43" fmla="*/ 136 h 149"/>
                <a:gd name="T44" fmla="*/ 0 w 121"/>
                <a:gd name="T45" fmla="*/ 132 h 149"/>
                <a:gd name="T46" fmla="*/ 0 w 121"/>
                <a:gd name="T47" fmla="*/ 128 h 149"/>
                <a:gd name="T48" fmla="*/ 0 w 121"/>
                <a:gd name="T49" fmla="*/ 128 h 149"/>
                <a:gd name="T50" fmla="*/ 0 w 121"/>
                <a:gd name="T51" fmla="*/ 120 h 149"/>
                <a:gd name="T52" fmla="*/ 2 w 121"/>
                <a:gd name="T53" fmla="*/ 111 h 149"/>
                <a:gd name="T54" fmla="*/ 34 w 121"/>
                <a:gd name="T55" fmla="*/ 0 h 149"/>
                <a:gd name="T56" fmla="*/ 91 w 121"/>
                <a:gd name="T57" fmla="*/ 0 h 149"/>
                <a:gd name="T58" fmla="*/ 84 w 121"/>
                <a:gd name="T59" fmla="*/ 27 h 149"/>
                <a:gd name="T60" fmla="*/ 115 w 121"/>
                <a:gd name="T61" fmla="*/ 27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1" h="149">
                  <a:moveTo>
                    <a:pt x="115" y="27"/>
                  </a:moveTo>
                  <a:lnTo>
                    <a:pt x="121" y="54"/>
                  </a:lnTo>
                  <a:lnTo>
                    <a:pt x="76" y="54"/>
                  </a:lnTo>
                  <a:lnTo>
                    <a:pt x="63" y="101"/>
                  </a:lnTo>
                  <a:lnTo>
                    <a:pt x="63" y="101"/>
                  </a:lnTo>
                  <a:lnTo>
                    <a:pt x="62" y="107"/>
                  </a:lnTo>
                  <a:lnTo>
                    <a:pt x="61" y="111"/>
                  </a:lnTo>
                  <a:lnTo>
                    <a:pt x="61" y="111"/>
                  </a:lnTo>
                  <a:lnTo>
                    <a:pt x="61" y="115"/>
                  </a:lnTo>
                  <a:lnTo>
                    <a:pt x="63" y="117"/>
                  </a:lnTo>
                  <a:lnTo>
                    <a:pt x="67" y="118"/>
                  </a:lnTo>
                  <a:lnTo>
                    <a:pt x="72" y="118"/>
                  </a:lnTo>
                  <a:lnTo>
                    <a:pt x="83" y="118"/>
                  </a:lnTo>
                  <a:lnTo>
                    <a:pt x="75" y="149"/>
                  </a:lnTo>
                  <a:lnTo>
                    <a:pt x="23" y="149"/>
                  </a:lnTo>
                  <a:lnTo>
                    <a:pt x="23" y="149"/>
                  </a:lnTo>
                  <a:lnTo>
                    <a:pt x="18" y="148"/>
                  </a:lnTo>
                  <a:lnTo>
                    <a:pt x="13" y="148"/>
                  </a:lnTo>
                  <a:lnTo>
                    <a:pt x="8" y="145"/>
                  </a:lnTo>
                  <a:lnTo>
                    <a:pt x="6" y="143"/>
                  </a:lnTo>
                  <a:lnTo>
                    <a:pt x="2" y="139"/>
                  </a:lnTo>
                  <a:lnTo>
                    <a:pt x="1" y="136"/>
                  </a:lnTo>
                  <a:lnTo>
                    <a:pt x="0" y="132"/>
                  </a:lnTo>
                  <a:lnTo>
                    <a:pt x="0" y="128"/>
                  </a:lnTo>
                  <a:lnTo>
                    <a:pt x="0" y="128"/>
                  </a:lnTo>
                  <a:lnTo>
                    <a:pt x="0" y="120"/>
                  </a:lnTo>
                  <a:lnTo>
                    <a:pt x="2" y="111"/>
                  </a:lnTo>
                  <a:lnTo>
                    <a:pt x="34" y="0"/>
                  </a:lnTo>
                  <a:lnTo>
                    <a:pt x="91" y="0"/>
                  </a:lnTo>
                  <a:lnTo>
                    <a:pt x="84" y="27"/>
                  </a:lnTo>
                  <a:lnTo>
                    <a:pt x="115" y="2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3" name="Freeform 92">
              <a:extLst>
                <a:ext uri="{FF2B5EF4-FFF2-40B4-BE49-F238E27FC236}">
                  <a16:creationId xmlns:a16="http://schemas.microsoft.com/office/drawing/2014/main" id="{B93D1C63-6554-4487-89B4-BF0E1D2D7B73}"/>
                </a:ext>
              </a:extLst>
            </p:cNvPr>
            <p:cNvSpPr>
              <a:spLocks/>
            </p:cNvSpPr>
            <p:nvPr userDrawn="1"/>
          </p:nvSpPr>
          <p:spPr bwMode="auto">
            <a:xfrm>
              <a:off x="7321551" y="4830763"/>
              <a:ext cx="38100" cy="46038"/>
            </a:xfrm>
            <a:custGeom>
              <a:avLst/>
              <a:gdLst>
                <a:gd name="T0" fmla="*/ 9 w 24"/>
                <a:gd name="T1" fmla="*/ 0 h 29"/>
                <a:gd name="T2" fmla="*/ 24 w 24"/>
                <a:gd name="T3" fmla="*/ 0 h 29"/>
                <a:gd name="T4" fmla="*/ 15 w 24"/>
                <a:gd name="T5" fmla="*/ 29 h 29"/>
                <a:gd name="T6" fmla="*/ 0 w 24"/>
                <a:gd name="T7" fmla="*/ 29 h 29"/>
                <a:gd name="T8" fmla="*/ 9 w 24"/>
                <a:gd name="T9" fmla="*/ 0 h 29"/>
              </a:gdLst>
              <a:ahLst/>
              <a:cxnLst>
                <a:cxn ang="0">
                  <a:pos x="T0" y="T1"/>
                </a:cxn>
                <a:cxn ang="0">
                  <a:pos x="T2" y="T3"/>
                </a:cxn>
                <a:cxn ang="0">
                  <a:pos x="T4" y="T5"/>
                </a:cxn>
                <a:cxn ang="0">
                  <a:pos x="T6" y="T7"/>
                </a:cxn>
                <a:cxn ang="0">
                  <a:pos x="T8" y="T9"/>
                </a:cxn>
              </a:cxnLst>
              <a:rect l="0" t="0" r="r" b="b"/>
              <a:pathLst>
                <a:path w="24" h="29">
                  <a:moveTo>
                    <a:pt x="9" y="0"/>
                  </a:moveTo>
                  <a:lnTo>
                    <a:pt x="24" y="0"/>
                  </a:lnTo>
                  <a:lnTo>
                    <a:pt x="15"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4" name="Freeform 93">
              <a:extLst>
                <a:ext uri="{FF2B5EF4-FFF2-40B4-BE49-F238E27FC236}">
                  <a16:creationId xmlns:a16="http://schemas.microsoft.com/office/drawing/2014/main" id="{2EA68048-B683-4B28-9173-9277014DEE14}"/>
                </a:ext>
              </a:extLst>
            </p:cNvPr>
            <p:cNvSpPr>
              <a:spLocks/>
            </p:cNvSpPr>
            <p:nvPr userDrawn="1"/>
          </p:nvSpPr>
          <p:spPr bwMode="auto">
            <a:xfrm>
              <a:off x="7400926" y="4830763"/>
              <a:ext cx="87313" cy="46038"/>
            </a:xfrm>
            <a:custGeom>
              <a:avLst/>
              <a:gdLst>
                <a:gd name="T0" fmla="*/ 10 w 55"/>
                <a:gd name="T1" fmla="*/ 0 h 29"/>
                <a:gd name="T2" fmla="*/ 31 w 55"/>
                <a:gd name="T3" fmla="*/ 0 h 29"/>
                <a:gd name="T4" fmla="*/ 36 w 55"/>
                <a:gd name="T5" fmla="*/ 19 h 29"/>
                <a:gd name="T6" fmla="*/ 36 w 55"/>
                <a:gd name="T7" fmla="*/ 19 h 29"/>
                <a:gd name="T8" fmla="*/ 42 w 55"/>
                <a:gd name="T9" fmla="*/ 0 h 29"/>
                <a:gd name="T10" fmla="*/ 55 w 55"/>
                <a:gd name="T11" fmla="*/ 0 h 29"/>
                <a:gd name="T12" fmla="*/ 46 w 55"/>
                <a:gd name="T13" fmla="*/ 29 h 29"/>
                <a:gd name="T14" fmla="*/ 26 w 55"/>
                <a:gd name="T15" fmla="*/ 29 h 29"/>
                <a:gd name="T16" fmla="*/ 20 w 55"/>
                <a:gd name="T17" fmla="*/ 8 h 29"/>
                <a:gd name="T18" fmla="*/ 20 w 55"/>
                <a:gd name="T19" fmla="*/ 8 h 29"/>
                <a:gd name="T20" fmla="*/ 13 w 55"/>
                <a:gd name="T21" fmla="*/ 29 h 29"/>
                <a:gd name="T22" fmla="*/ 0 w 55"/>
                <a:gd name="T23" fmla="*/ 29 h 29"/>
                <a:gd name="T24" fmla="*/ 10 w 55"/>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5" h="29">
                  <a:moveTo>
                    <a:pt x="10" y="0"/>
                  </a:moveTo>
                  <a:lnTo>
                    <a:pt x="31" y="0"/>
                  </a:lnTo>
                  <a:lnTo>
                    <a:pt x="36" y="19"/>
                  </a:lnTo>
                  <a:lnTo>
                    <a:pt x="36" y="19"/>
                  </a:lnTo>
                  <a:lnTo>
                    <a:pt x="42" y="0"/>
                  </a:lnTo>
                  <a:lnTo>
                    <a:pt x="55" y="0"/>
                  </a:lnTo>
                  <a:lnTo>
                    <a:pt x="46" y="29"/>
                  </a:lnTo>
                  <a:lnTo>
                    <a:pt x="26" y="29"/>
                  </a:lnTo>
                  <a:lnTo>
                    <a:pt x="20" y="8"/>
                  </a:lnTo>
                  <a:lnTo>
                    <a:pt x="20" y="8"/>
                  </a:lnTo>
                  <a:lnTo>
                    <a:pt x="13" y="29"/>
                  </a:lnTo>
                  <a:lnTo>
                    <a:pt x="0" y="29"/>
                  </a:lnTo>
                  <a:lnTo>
                    <a:pt x="1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5" name="Freeform 94">
              <a:extLst>
                <a:ext uri="{FF2B5EF4-FFF2-40B4-BE49-F238E27FC236}">
                  <a16:creationId xmlns:a16="http://schemas.microsoft.com/office/drawing/2014/main" id="{C2D4073F-C390-4BB6-931A-744067619951}"/>
                </a:ext>
              </a:extLst>
            </p:cNvPr>
            <p:cNvSpPr>
              <a:spLocks/>
            </p:cNvSpPr>
            <p:nvPr userDrawn="1"/>
          </p:nvSpPr>
          <p:spPr bwMode="auto">
            <a:xfrm>
              <a:off x="7531101" y="4830763"/>
              <a:ext cx="76200" cy="46038"/>
            </a:xfrm>
            <a:custGeom>
              <a:avLst/>
              <a:gdLst>
                <a:gd name="T0" fmla="*/ 0 w 48"/>
                <a:gd name="T1" fmla="*/ 0 h 29"/>
                <a:gd name="T2" fmla="*/ 15 w 48"/>
                <a:gd name="T3" fmla="*/ 0 h 29"/>
                <a:gd name="T4" fmla="*/ 19 w 48"/>
                <a:gd name="T5" fmla="*/ 18 h 29"/>
                <a:gd name="T6" fmla="*/ 33 w 48"/>
                <a:gd name="T7" fmla="*/ 0 h 29"/>
                <a:gd name="T8" fmla="*/ 48 w 48"/>
                <a:gd name="T9" fmla="*/ 0 h 29"/>
                <a:gd name="T10" fmla="*/ 24 w 48"/>
                <a:gd name="T11" fmla="*/ 29 h 29"/>
                <a:gd name="T12" fmla="*/ 6 w 48"/>
                <a:gd name="T13" fmla="*/ 29 h 29"/>
                <a:gd name="T14" fmla="*/ 0 w 48"/>
                <a:gd name="T15" fmla="*/ 0 h 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29">
                  <a:moveTo>
                    <a:pt x="0" y="0"/>
                  </a:moveTo>
                  <a:lnTo>
                    <a:pt x="15" y="0"/>
                  </a:lnTo>
                  <a:lnTo>
                    <a:pt x="19" y="18"/>
                  </a:lnTo>
                  <a:lnTo>
                    <a:pt x="33" y="0"/>
                  </a:lnTo>
                  <a:lnTo>
                    <a:pt x="48" y="0"/>
                  </a:lnTo>
                  <a:lnTo>
                    <a:pt x="24" y="29"/>
                  </a:lnTo>
                  <a:lnTo>
                    <a:pt x="6" y="29"/>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6" name="Freeform 95">
              <a:extLst>
                <a:ext uri="{FF2B5EF4-FFF2-40B4-BE49-F238E27FC236}">
                  <a16:creationId xmlns:a16="http://schemas.microsoft.com/office/drawing/2014/main" id="{34B2DE3E-6BE3-46F2-879A-F13FCE9525BA}"/>
                </a:ext>
              </a:extLst>
            </p:cNvPr>
            <p:cNvSpPr>
              <a:spLocks/>
            </p:cNvSpPr>
            <p:nvPr userDrawn="1"/>
          </p:nvSpPr>
          <p:spPr bwMode="auto">
            <a:xfrm>
              <a:off x="7635876" y="4830763"/>
              <a:ext cx="66675" cy="46038"/>
            </a:xfrm>
            <a:custGeom>
              <a:avLst/>
              <a:gdLst>
                <a:gd name="T0" fmla="*/ 9 w 42"/>
                <a:gd name="T1" fmla="*/ 0 h 29"/>
                <a:gd name="T2" fmla="*/ 42 w 42"/>
                <a:gd name="T3" fmla="*/ 0 h 29"/>
                <a:gd name="T4" fmla="*/ 41 w 42"/>
                <a:gd name="T5" fmla="*/ 5 h 29"/>
                <a:gd name="T6" fmla="*/ 22 w 42"/>
                <a:gd name="T7" fmla="*/ 5 h 29"/>
                <a:gd name="T8" fmla="*/ 20 w 42"/>
                <a:gd name="T9" fmla="*/ 11 h 29"/>
                <a:gd name="T10" fmla="*/ 37 w 42"/>
                <a:gd name="T11" fmla="*/ 11 h 29"/>
                <a:gd name="T12" fmla="*/ 36 w 42"/>
                <a:gd name="T13" fmla="*/ 17 h 29"/>
                <a:gd name="T14" fmla="*/ 17 w 42"/>
                <a:gd name="T15" fmla="*/ 17 h 29"/>
                <a:gd name="T16" fmla="*/ 16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1" y="5"/>
                  </a:lnTo>
                  <a:lnTo>
                    <a:pt x="22" y="5"/>
                  </a:lnTo>
                  <a:lnTo>
                    <a:pt x="20" y="11"/>
                  </a:lnTo>
                  <a:lnTo>
                    <a:pt x="37" y="11"/>
                  </a:lnTo>
                  <a:lnTo>
                    <a:pt x="36" y="17"/>
                  </a:lnTo>
                  <a:lnTo>
                    <a:pt x="17" y="17"/>
                  </a:lnTo>
                  <a:lnTo>
                    <a:pt x="16"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7" name="Freeform 96">
              <a:extLst>
                <a:ext uri="{FF2B5EF4-FFF2-40B4-BE49-F238E27FC236}">
                  <a16:creationId xmlns:a16="http://schemas.microsoft.com/office/drawing/2014/main" id="{6BC5B55E-277C-481A-9759-397524F9C425}"/>
                </a:ext>
              </a:extLst>
            </p:cNvPr>
            <p:cNvSpPr>
              <a:spLocks/>
            </p:cNvSpPr>
            <p:nvPr userDrawn="1"/>
          </p:nvSpPr>
          <p:spPr bwMode="auto">
            <a:xfrm>
              <a:off x="7856538" y="4830763"/>
              <a:ext cx="61913" cy="46038"/>
            </a:xfrm>
            <a:custGeom>
              <a:avLst/>
              <a:gdLst>
                <a:gd name="T0" fmla="*/ 11 w 39"/>
                <a:gd name="T1" fmla="*/ 7 h 29"/>
                <a:gd name="T2" fmla="*/ 0 w 39"/>
                <a:gd name="T3" fmla="*/ 7 h 29"/>
                <a:gd name="T4" fmla="*/ 3 w 39"/>
                <a:gd name="T5" fmla="*/ 0 h 29"/>
                <a:gd name="T6" fmla="*/ 39 w 39"/>
                <a:gd name="T7" fmla="*/ 0 h 29"/>
                <a:gd name="T8" fmla="*/ 37 w 39"/>
                <a:gd name="T9" fmla="*/ 7 h 29"/>
                <a:gd name="T10" fmla="*/ 25 w 39"/>
                <a:gd name="T11" fmla="*/ 7 h 29"/>
                <a:gd name="T12" fmla="*/ 19 w 39"/>
                <a:gd name="T13" fmla="*/ 29 h 29"/>
                <a:gd name="T14" fmla="*/ 4 w 39"/>
                <a:gd name="T15" fmla="*/ 29 h 29"/>
                <a:gd name="T16" fmla="*/ 11 w 39"/>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29">
                  <a:moveTo>
                    <a:pt x="11" y="7"/>
                  </a:moveTo>
                  <a:lnTo>
                    <a:pt x="0" y="7"/>
                  </a:lnTo>
                  <a:lnTo>
                    <a:pt x="3" y="0"/>
                  </a:lnTo>
                  <a:lnTo>
                    <a:pt x="39" y="0"/>
                  </a:lnTo>
                  <a:lnTo>
                    <a:pt x="37" y="7"/>
                  </a:lnTo>
                  <a:lnTo>
                    <a:pt x="25" y="7"/>
                  </a:lnTo>
                  <a:lnTo>
                    <a:pt x="19" y="29"/>
                  </a:lnTo>
                  <a:lnTo>
                    <a:pt x="4" y="29"/>
                  </a:lnTo>
                  <a:lnTo>
                    <a:pt x="11"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8" name="Freeform 97">
              <a:extLst>
                <a:ext uri="{FF2B5EF4-FFF2-40B4-BE49-F238E27FC236}">
                  <a16:creationId xmlns:a16="http://schemas.microsoft.com/office/drawing/2014/main" id="{212C4FC6-A3DC-4F34-9A4A-34B8C646F5C8}"/>
                </a:ext>
              </a:extLst>
            </p:cNvPr>
            <p:cNvSpPr>
              <a:spLocks/>
            </p:cNvSpPr>
            <p:nvPr userDrawn="1"/>
          </p:nvSpPr>
          <p:spPr bwMode="auto">
            <a:xfrm>
              <a:off x="7951788" y="4830763"/>
              <a:ext cx="106363" cy="46038"/>
            </a:xfrm>
            <a:custGeom>
              <a:avLst/>
              <a:gdLst>
                <a:gd name="T0" fmla="*/ 8 w 67"/>
                <a:gd name="T1" fmla="*/ 0 h 29"/>
                <a:gd name="T2" fmla="*/ 30 w 67"/>
                <a:gd name="T3" fmla="*/ 0 h 29"/>
                <a:gd name="T4" fmla="*/ 32 w 67"/>
                <a:gd name="T5" fmla="*/ 19 h 29"/>
                <a:gd name="T6" fmla="*/ 32 w 67"/>
                <a:gd name="T7" fmla="*/ 19 h 29"/>
                <a:gd name="T8" fmla="*/ 45 w 67"/>
                <a:gd name="T9" fmla="*/ 0 h 29"/>
                <a:gd name="T10" fmla="*/ 67 w 67"/>
                <a:gd name="T11" fmla="*/ 0 h 29"/>
                <a:gd name="T12" fmla="*/ 57 w 67"/>
                <a:gd name="T13" fmla="*/ 29 h 29"/>
                <a:gd name="T14" fmla="*/ 45 w 67"/>
                <a:gd name="T15" fmla="*/ 29 h 29"/>
                <a:gd name="T16" fmla="*/ 50 w 67"/>
                <a:gd name="T17" fmla="*/ 7 h 29"/>
                <a:gd name="T18" fmla="*/ 50 w 67"/>
                <a:gd name="T19" fmla="*/ 7 h 29"/>
                <a:gd name="T20" fmla="*/ 34 w 67"/>
                <a:gd name="T21" fmla="*/ 29 h 29"/>
                <a:gd name="T22" fmla="*/ 21 w 67"/>
                <a:gd name="T23" fmla="*/ 29 h 29"/>
                <a:gd name="T24" fmla="*/ 19 w 67"/>
                <a:gd name="T25" fmla="*/ 7 h 29"/>
                <a:gd name="T26" fmla="*/ 19 w 67"/>
                <a:gd name="T27" fmla="*/ 7 h 29"/>
                <a:gd name="T28" fmla="*/ 12 w 67"/>
                <a:gd name="T29" fmla="*/ 29 h 29"/>
                <a:gd name="T30" fmla="*/ 0 w 67"/>
                <a:gd name="T31" fmla="*/ 29 h 29"/>
                <a:gd name="T32" fmla="*/ 8 w 67"/>
                <a:gd name="T33"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7" h="29">
                  <a:moveTo>
                    <a:pt x="8" y="0"/>
                  </a:moveTo>
                  <a:lnTo>
                    <a:pt x="30" y="0"/>
                  </a:lnTo>
                  <a:lnTo>
                    <a:pt x="32" y="19"/>
                  </a:lnTo>
                  <a:lnTo>
                    <a:pt x="32" y="19"/>
                  </a:lnTo>
                  <a:lnTo>
                    <a:pt x="45" y="0"/>
                  </a:lnTo>
                  <a:lnTo>
                    <a:pt x="67" y="0"/>
                  </a:lnTo>
                  <a:lnTo>
                    <a:pt x="57" y="29"/>
                  </a:lnTo>
                  <a:lnTo>
                    <a:pt x="45" y="29"/>
                  </a:lnTo>
                  <a:lnTo>
                    <a:pt x="50" y="7"/>
                  </a:lnTo>
                  <a:lnTo>
                    <a:pt x="50" y="7"/>
                  </a:lnTo>
                  <a:lnTo>
                    <a:pt x="34" y="29"/>
                  </a:lnTo>
                  <a:lnTo>
                    <a:pt x="21" y="29"/>
                  </a:lnTo>
                  <a:lnTo>
                    <a:pt x="19" y="7"/>
                  </a:lnTo>
                  <a:lnTo>
                    <a:pt x="19" y="7"/>
                  </a:lnTo>
                  <a:lnTo>
                    <a:pt x="12" y="29"/>
                  </a:lnTo>
                  <a:lnTo>
                    <a:pt x="0" y="29"/>
                  </a:lnTo>
                  <a:lnTo>
                    <a:pt x="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9" name="Freeform 98">
              <a:extLst>
                <a:ext uri="{FF2B5EF4-FFF2-40B4-BE49-F238E27FC236}">
                  <a16:creationId xmlns:a16="http://schemas.microsoft.com/office/drawing/2014/main" id="{D4FED52E-FCF7-40CD-B884-08CDDEED1F59}"/>
                </a:ext>
              </a:extLst>
            </p:cNvPr>
            <p:cNvSpPr>
              <a:spLocks/>
            </p:cNvSpPr>
            <p:nvPr userDrawn="1"/>
          </p:nvSpPr>
          <p:spPr bwMode="auto">
            <a:xfrm>
              <a:off x="8188326" y="4830763"/>
              <a:ext cx="85725" cy="46038"/>
            </a:xfrm>
            <a:custGeom>
              <a:avLst/>
              <a:gdLst>
                <a:gd name="T0" fmla="*/ 9 w 54"/>
                <a:gd name="T1" fmla="*/ 0 h 29"/>
                <a:gd name="T2" fmla="*/ 30 w 54"/>
                <a:gd name="T3" fmla="*/ 0 h 29"/>
                <a:gd name="T4" fmla="*/ 35 w 54"/>
                <a:gd name="T5" fmla="*/ 19 h 29"/>
                <a:gd name="T6" fmla="*/ 36 w 54"/>
                <a:gd name="T7" fmla="*/ 19 h 29"/>
                <a:gd name="T8" fmla="*/ 42 w 54"/>
                <a:gd name="T9" fmla="*/ 0 h 29"/>
                <a:gd name="T10" fmla="*/ 54 w 54"/>
                <a:gd name="T11" fmla="*/ 0 h 29"/>
                <a:gd name="T12" fmla="*/ 46 w 54"/>
                <a:gd name="T13" fmla="*/ 29 h 29"/>
                <a:gd name="T14" fmla="*/ 24 w 54"/>
                <a:gd name="T15" fmla="*/ 29 h 29"/>
                <a:gd name="T16" fmla="*/ 19 w 54"/>
                <a:gd name="T17" fmla="*/ 8 h 29"/>
                <a:gd name="T18" fmla="*/ 19 w 54"/>
                <a:gd name="T19" fmla="*/ 8 h 29"/>
                <a:gd name="T20" fmla="*/ 13 w 54"/>
                <a:gd name="T21" fmla="*/ 29 h 29"/>
                <a:gd name="T22" fmla="*/ 0 w 54"/>
                <a:gd name="T23" fmla="*/ 29 h 29"/>
                <a:gd name="T24" fmla="*/ 9 w 54"/>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 h="29">
                  <a:moveTo>
                    <a:pt x="9" y="0"/>
                  </a:moveTo>
                  <a:lnTo>
                    <a:pt x="30" y="0"/>
                  </a:lnTo>
                  <a:lnTo>
                    <a:pt x="35" y="19"/>
                  </a:lnTo>
                  <a:lnTo>
                    <a:pt x="36" y="19"/>
                  </a:lnTo>
                  <a:lnTo>
                    <a:pt x="42" y="0"/>
                  </a:lnTo>
                  <a:lnTo>
                    <a:pt x="54" y="0"/>
                  </a:lnTo>
                  <a:lnTo>
                    <a:pt x="46" y="29"/>
                  </a:lnTo>
                  <a:lnTo>
                    <a:pt x="24" y="29"/>
                  </a:lnTo>
                  <a:lnTo>
                    <a:pt x="19" y="8"/>
                  </a:lnTo>
                  <a:lnTo>
                    <a:pt x="19" y="8"/>
                  </a:lnTo>
                  <a:lnTo>
                    <a:pt x="1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0" name="Freeform 99">
              <a:extLst>
                <a:ext uri="{FF2B5EF4-FFF2-40B4-BE49-F238E27FC236}">
                  <a16:creationId xmlns:a16="http://schemas.microsoft.com/office/drawing/2014/main" id="{3A914F48-E51A-44A1-91DC-6262E2E30793}"/>
                </a:ext>
              </a:extLst>
            </p:cNvPr>
            <p:cNvSpPr>
              <a:spLocks/>
            </p:cNvSpPr>
            <p:nvPr userDrawn="1"/>
          </p:nvSpPr>
          <p:spPr bwMode="auto">
            <a:xfrm>
              <a:off x="8310563" y="4830763"/>
              <a:ext cx="63500" cy="46038"/>
            </a:xfrm>
            <a:custGeom>
              <a:avLst/>
              <a:gdLst>
                <a:gd name="T0" fmla="*/ 12 w 40"/>
                <a:gd name="T1" fmla="*/ 7 h 29"/>
                <a:gd name="T2" fmla="*/ 0 w 40"/>
                <a:gd name="T3" fmla="*/ 7 h 29"/>
                <a:gd name="T4" fmla="*/ 3 w 40"/>
                <a:gd name="T5" fmla="*/ 0 h 29"/>
                <a:gd name="T6" fmla="*/ 40 w 40"/>
                <a:gd name="T7" fmla="*/ 0 h 29"/>
                <a:gd name="T8" fmla="*/ 38 w 40"/>
                <a:gd name="T9" fmla="*/ 7 h 29"/>
                <a:gd name="T10" fmla="*/ 26 w 40"/>
                <a:gd name="T11" fmla="*/ 7 h 29"/>
                <a:gd name="T12" fmla="*/ 19 w 40"/>
                <a:gd name="T13" fmla="*/ 29 h 29"/>
                <a:gd name="T14" fmla="*/ 5 w 40"/>
                <a:gd name="T15" fmla="*/ 29 h 29"/>
                <a:gd name="T16" fmla="*/ 12 w 40"/>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29">
                  <a:moveTo>
                    <a:pt x="12" y="7"/>
                  </a:moveTo>
                  <a:lnTo>
                    <a:pt x="0" y="7"/>
                  </a:lnTo>
                  <a:lnTo>
                    <a:pt x="3" y="0"/>
                  </a:lnTo>
                  <a:lnTo>
                    <a:pt x="40" y="0"/>
                  </a:lnTo>
                  <a:lnTo>
                    <a:pt x="38" y="7"/>
                  </a:lnTo>
                  <a:lnTo>
                    <a:pt x="26" y="7"/>
                  </a:lnTo>
                  <a:lnTo>
                    <a:pt x="19" y="29"/>
                  </a:lnTo>
                  <a:lnTo>
                    <a:pt x="5" y="29"/>
                  </a:lnTo>
                  <a:lnTo>
                    <a:pt x="12"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1" name="Freeform 100">
              <a:extLst>
                <a:ext uri="{FF2B5EF4-FFF2-40B4-BE49-F238E27FC236}">
                  <a16:creationId xmlns:a16="http://schemas.microsoft.com/office/drawing/2014/main" id="{60967023-A11C-4C53-ADAC-19B9420B641C}"/>
                </a:ext>
              </a:extLst>
            </p:cNvPr>
            <p:cNvSpPr>
              <a:spLocks noEditPoints="1"/>
            </p:cNvSpPr>
            <p:nvPr userDrawn="1"/>
          </p:nvSpPr>
          <p:spPr bwMode="auto">
            <a:xfrm>
              <a:off x="8701088" y="4760913"/>
              <a:ext cx="49213" cy="50800"/>
            </a:xfrm>
            <a:custGeom>
              <a:avLst/>
              <a:gdLst>
                <a:gd name="T0" fmla="*/ 15 w 31"/>
                <a:gd name="T1" fmla="*/ 0 h 32"/>
                <a:gd name="T2" fmla="*/ 15 w 31"/>
                <a:gd name="T3" fmla="*/ 0 h 32"/>
                <a:gd name="T4" fmla="*/ 10 w 31"/>
                <a:gd name="T5" fmla="*/ 1 h 32"/>
                <a:gd name="T6" fmla="*/ 5 w 31"/>
                <a:gd name="T7" fmla="*/ 5 h 32"/>
                <a:gd name="T8" fmla="*/ 1 w 31"/>
                <a:gd name="T9" fmla="*/ 10 h 32"/>
                <a:gd name="T10" fmla="*/ 0 w 31"/>
                <a:gd name="T11" fmla="*/ 15 h 32"/>
                <a:gd name="T12" fmla="*/ 0 w 31"/>
                <a:gd name="T13" fmla="*/ 15 h 32"/>
                <a:gd name="T14" fmla="*/ 1 w 31"/>
                <a:gd name="T15" fmla="*/ 21 h 32"/>
                <a:gd name="T16" fmla="*/ 5 w 31"/>
                <a:gd name="T17" fmla="*/ 27 h 32"/>
                <a:gd name="T18" fmla="*/ 10 w 31"/>
                <a:gd name="T19" fmla="*/ 31 h 32"/>
                <a:gd name="T20" fmla="*/ 15 w 31"/>
                <a:gd name="T21" fmla="*/ 32 h 32"/>
                <a:gd name="T22" fmla="*/ 15 w 31"/>
                <a:gd name="T23" fmla="*/ 32 h 32"/>
                <a:gd name="T24" fmla="*/ 21 w 31"/>
                <a:gd name="T25" fmla="*/ 31 h 32"/>
                <a:gd name="T26" fmla="*/ 27 w 31"/>
                <a:gd name="T27" fmla="*/ 27 h 32"/>
                <a:gd name="T28" fmla="*/ 30 w 31"/>
                <a:gd name="T29" fmla="*/ 21 h 32"/>
                <a:gd name="T30" fmla="*/ 31 w 31"/>
                <a:gd name="T31" fmla="*/ 15 h 32"/>
                <a:gd name="T32" fmla="*/ 31 w 31"/>
                <a:gd name="T33" fmla="*/ 15 h 32"/>
                <a:gd name="T34" fmla="*/ 30 w 31"/>
                <a:gd name="T35" fmla="*/ 10 h 32"/>
                <a:gd name="T36" fmla="*/ 27 w 31"/>
                <a:gd name="T37" fmla="*/ 5 h 32"/>
                <a:gd name="T38" fmla="*/ 21 w 31"/>
                <a:gd name="T39" fmla="*/ 1 h 32"/>
                <a:gd name="T40" fmla="*/ 15 w 31"/>
                <a:gd name="T41" fmla="*/ 0 h 32"/>
                <a:gd name="T42" fmla="*/ 15 w 31"/>
                <a:gd name="T43" fmla="*/ 0 h 32"/>
                <a:gd name="T44" fmla="*/ 15 w 31"/>
                <a:gd name="T45" fmla="*/ 28 h 32"/>
                <a:gd name="T46" fmla="*/ 15 w 31"/>
                <a:gd name="T47" fmla="*/ 28 h 32"/>
                <a:gd name="T48" fmla="*/ 11 w 31"/>
                <a:gd name="T49" fmla="*/ 27 h 32"/>
                <a:gd name="T50" fmla="*/ 6 w 31"/>
                <a:gd name="T51" fmla="*/ 25 h 32"/>
                <a:gd name="T52" fmla="*/ 4 w 31"/>
                <a:gd name="T53" fmla="*/ 21 h 32"/>
                <a:gd name="T54" fmla="*/ 3 w 31"/>
                <a:gd name="T55" fmla="*/ 15 h 32"/>
                <a:gd name="T56" fmla="*/ 3 w 31"/>
                <a:gd name="T57" fmla="*/ 15 h 32"/>
                <a:gd name="T58" fmla="*/ 4 w 31"/>
                <a:gd name="T59" fmla="*/ 11 h 32"/>
                <a:gd name="T60" fmla="*/ 6 w 31"/>
                <a:gd name="T61" fmla="*/ 6 h 32"/>
                <a:gd name="T62" fmla="*/ 11 w 31"/>
                <a:gd name="T63" fmla="*/ 4 h 32"/>
                <a:gd name="T64" fmla="*/ 15 w 31"/>
                <a:gd name="T65" fmla="*/ 3 h 32"/>
                <a:gd name="T66" fmla="*/ 15 w 31"/>
                <a:gd name="T67" fmla="*/ 3 h 32"/>
                <a:gd name="T68" fmla="*/ 20 w 31"/>
                <a:gd name="T69" fmla="*/ 4 h 32"/>
                <a:gd name="T70" fmla="*/ 25 w 31"/>
                <a:gd name="T71" fmla="*/ 6 h 32"/>
                <a:gd name="T72" fmla="*/ 27 w 31"/>
                <a:gd name="T73" fmla="*/ 11 h 32"/>
                <a:gd name="T74" fmla="*/ 28 w 31"/>
                <a:gd name="T75" fmla="*/ 15 h 32"/>
                <a:gd name="T76" fmla="*/ 28 w 31"/>
                <a:gd name="T77" fmla="*/ 15 h 32"/>
                <a:gd name="T78" fmla="*/ 27 w 31"/>
                <a:gd name="T79" fmla="*/ 21 h 32"/>
                <a:gd name="T80" fmla="*/ 25 w 31"/>
                <a:gd name="T81" fmla="*/ 25 h 32"/>
                <a:gd name="T82" fmla="*/ 20 w 31"/>
                <a:gd name="T83" fmla="*/ 27 h 32"/>
                <a:gd name="T84" fmla="*/ 15 w 31"/>
                <a:gd name="T85" fmla="*/ 28 h 32"/>
                <a:gd name="T86" fmla="*/ 15 w 31"/>
                <a:gd name="T87"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1" h="32">
                  <a:moveTo>
                    <a:pt x="15" y="0"/>
                  </a:moveTo>
                  <a:lnTo>
                    <a:pt x="15" y="0"/>
                  </a:lnTo>
                  <a:lnTo>
                    <a:pt x="10" y="1"/>
                  </a:lnTo>
                  <a:lnTo>
                    <a:pt x="5" y="5"/>
                  </a:lnTo>
                  <a:lnTo>
                    <a:pt x="1" y="10"/>
                  </a:lnTo>
                  <a:lnTo>
                    <a:pt x="0" y="15"/>
                  </a:lnTo>
                  <a:lnTo>
                    <a:pt x="0" y="15"/>
                  </a:lnTo>
                  <a:lnTo>
                    <a:pt x="1" y="21"/>
                  </a:lnTo>
                  <a:lnTo>
                    <a:pt x="5" y="27"/>
                  </a:lnTo>
                  <a:lnTo>
                    <a:pt x="10" y="31"/>
                  </a:lnTo>
                  <a:lnTo>
                    <a:pt x="15" y="32"/>
                  </a:lnTo>
                  <a:lnTo>
                    <a:pt x="15" y="32"/>
                  </a:lnTo>
                  <a:lnTo>
                    <a:pt x="21" y="31"/>
                  </a:lnTo>
                  <a:lnTo>
                    <a:pt x="27" y="27"/>
                  </a:lnTo>
                  <a:lnTo>
                    <a:pt x="30" y="21"/>
                  </a:lnTo>
                  <a:lnTo>
                    <a:pt x="31" y="15"/>
                  </a:lnTo>
                  <a:lnTo>
                    <a:pt x="31" y="15"/>
                  </a:lnTo>
                  <a:lnTo>
                    <a:pt x="30" y="10"/>
                  </a:lnTo>
                  <a:lnTo>
                    <a:pt x="27" y="5"/>
                  </a:lnTo>
                  <a:lnTo>
                    <a:pt x="21" y="1"/>
                  </a:lnTo>
                  <a:lnTo>
                    <a:pt x="15" y="0"/>
                  </a:lnTo>
                  <a:lnTo>
                    <a:pt x="15" y="0"/>
                  </a:lnTo>
                  <a:close/>
                  <a:moveTo>
                    <a:pt x="15" y="28"/>
                  </a:moveTo>
                  <a:lnTo>
                    <a:pt x="15" y="28"/>
                  </a:lnTo>
                  <a:lnTo>
                    <a:pt x="11" y="27"/>
                  </a:lnTo>
                  <a:lnTo>
                    <a:pt x="6" y="25"/>
                  </a:lnTo>
                  <a:lnTo>
                    <a:pt x="4" y="21"/>
                  </a:lnTo>
                  <a:lnTo>
                    <a:pt x="3" y="15"/>
                  </a:lnTo>
                  <a:lnTo>
                    <a:pt x="3" y="15"/>
                  </a:lnTo>
                  <a:lnTo>
                    <a:pt x="4" y="11"/>
                  </a:lnTo>
                  <a:lnTo>
                    <a:pt x="6" y="6"/>
                  </a:lnTo>
                  <a:lnTo>
                    <a:pt x="11" y="4"/>
                  </a:lnTo>
                  <a:lnTo>
                    <a:pt x="15" y="3"/>
                  </a:lnTo>
                  <a:lnTo>
                    <a:pt x="15" y="3"/>
                  </a:lnTo>
                  <a:lnTo>
                    <a:pt x="20" y="4"/>
                  </a:lnTo>
                  <a:lnTo>
                    <a:pt x="25" y="6"/>
                  </a:lnTo>
                  <a:lnTo>
                    <a:pt x="27" y="11"/>
                  </a:lnTo>
                  <a:lnTo>
                    <a:pt x="28" y="15"/>
                  </a:lnTo>
                  <a:lnTo>
                    <a:pt x="28" y="15"/>
                  </a:lnTo>
                  <a:lnTo>
                    <a:pt x="27" y="21"/>
                  </a:lnTo>
                  <a:lnTo>
                    <a:pt x="25" y="25"/>
                  </a:lnTo>
                  <a:lnTo>
                    <a:pt x="20" y="27"/>
                  </a:lnTo>
                  <a:lnTo>
                    <a:pt x="15" y="28"/>
                  </a:lnTo>
                  <a:lnTo>
                    <a:pt x="15" y="2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2" name="Freeform 101">
              <a:extLst>
                <a:ext uri="{FF2B5EF4-FFF2-40B4-BE49-F238E27FC236}">
                  <a16:creationId xmlns:a16="http://schemas.microsoft.com/office/drawing/2014/main" id="{890FC8D3-8EFF-46D3-A761-53E93E764CB8}"/>
                </a:ext>
              </a:extLst>
            </p:cNvPr>
            <p:cNvSpPr>
              <a:spLocks noEditPoints="1"/>
            </p:cNvSpPr>
            <p:nvPr userDrawn="1"/>
          </p:nvSpPr>
          <p:spPr bwMode="auto">
            <a:xfrm>
              <a:off x="8716963" y="4772026"/>
              <a:ext cx="20638" cy="26988"/>
            </a:xfrm>
            <a:custGeom>
              <a:avLst/>
              <a:gdLst>
                <a:gd name="T0" fmla="*/ 11 w 13"/>
                <a:gd name="T1" fmla="*/ 6 h 17"/>
                <a:gd name="T2" fmla="*/ 11 w 13"/>
                <a:gd name="T3" fmla="*/ 6 h 17"/>
                <a:gd name="T4" fmla="*/ 11 w 13"/>
                <a:gd name="T5" fmla="*/ 4 h 17"/>
                <a:gd name="T6" fmla="*/ 10 w 13"/>
                <a:gd name="T7" fmla="*/ 1 h 17"/>
                <a:gd name="T8" fmla="*/ 9 w 13"/>
                <a:gd name="T9" fmla="*/ 1 h 17"/>
                <a:gd name="T10" fmla="*/ 7 w 13"/>
                <a:gd name="T11" fmla="*/ 0 h 17"/>
                <a:gd name="T12" fmla="*/ 0 w 13"/>
                <a:gd name="T13" fmla="*/ 0 h 17"/>
                <a:gd name="T14" fmla="*/ 0 w 13"/>
                <a:gd name="T15" fmla="*/ 17 h 17"/>
                <a:gd name="T16" fmla="*/ 3 w 13"/>
                <a:gd name="T17" fmla="*/ 17 h 17"/>
                <a:gd name="T18" fmla="*/ 3 w 13"/>
                <a:gd name="T19" fmla="*/ 11 h 17"/>
                <a:gd name="T20" fmla="*/ 5 w 13"/>
                <a:gd name="T21" fmla="*/ 11 h 17"/>
                <a:gd name="T22" fmla="*/ 9 w 13"/>
                <a:gd name="T23" fmla="*/ 17 h 17"/>
                <a:gd name="T24" fmla="*/ 13 w 13"/>
                <a:gd name="T25" fmla="*/ 17 h 17"/>
                <a:gd name="T26" fmla="*/ 8 w 13"/>
                <a:gd name="T27" fmla="*/ 10 h 17"/>
                <a:gd name="T28" fmla="*/ 8 w 13"/>
                <a:gd name="T29" fmla="*/ 10 h 17"/>
                <a:gd name="T30" fmla="*/ 11 w 13"/>
                <a:gd name="T31" fmla="*/ 8 h 17"/>
                <a:gd name="T32" fmla="*/ 11 w 13"/>
                <a:gd name="T33" fmla="*/ 6 h 17"/>
                <a:gd name="T34" fmla="*/ 11 w 13"/>
                <a:gd name="T35" fmla="*/ 6 h 17"/>
                <a:gd name="T36" fmla="*/ 3 w 13"/>
                <a:gd name="T37" fmla="*/ 7 h 17"/>
                <a:gd name="T38" fmla="*/ 3 w 13"/>
                <a:gd name="T39" fmla="*/ 3 h 17"/>
                <a:gd name="T40" fmla="*/ 5 w 13"/>
                <a:gd name="T41" fmla="*/ 3 h 17"/>
                <a:gd name="T42" fmla="*/ 5 w 13"/>
                <a:gd name="T43" fmla="*/ 3 h 17"/>
                <a:gd name="T44" fmla="*/ 8 w 13"/>
                <a:gd name="T45" fmla="*/ 4 h 17"/>
                <a:gd name="T46" fmla="*/ 9 w 13"/>
                <a:gd name="T47" fmla="*/ 4 h 17"/>
                <a:gd name="T48" fmla="*/ 9 w 13"/>
                <a:gd name="T49" fmla="*/ 5 h 17"/>
                <a:gd name="T50" fmla="*/ 9 w 13"/>
                <a:gd name="T51" fmla="*/ 5 h 17"/>
                <a:gd name="T52" fmla="*/ 9 w 13"/>
                <a:gd name="T53" fmla="*/ 7 h 17"/>
                <a:gd name="T54" fmla="*/ 8 w 13"/>
                <a:gd name="T55" fmla="*/ 7 h 17"/>
                <a:gd name="T56" fmla="*/ 5 w 13"/>
                <a:gd name="T57" fmla="*/ 7 h 17"/>
                <a:gd name="T58" fmla="*/ 3 w 13"/>
                <a:gd name="T59" fmla="*/ 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 h="17">
                  <a:moveTo>
                    <a:pt x="11" y="6"/>
                  </a:moveTo>
                  <a:lnTo>
                    <a:pt x="11" y="6"/>
                  </a:lnTo>
                  <a:lnTo>
                    <a:pt x="11" y="4"/>
                  </a:lnTo>
                  <a:lnTo>
                    <a:pt x="10" y="1"/>
                  </a:lnTo>
                  <a:lnTo>
                    <a:pt x="9" y="1"/>
                  </a:lnTo>
                  <a:lnTo>
                    <a:pt x="7" y="0"/>
                  </a:lnTo>
                  <a:lnTo>
                    <a:pt x="0" y="0"/>
                  </a:lnTo>
                  <a:lnTo>
                    <a:pt x="0" y="17"/>
                  </a:lnTo>
                  <a:lnTo>
                    <a:pt x="3" y="17"/>
                  </a:lnTo>
                  <a:lnTo>
                    <a:pt x="3" y="11"/>
                  </a:lnTo>
                  <a:lnTo>
                    <a:pt x="5" y="11"/>
                  </a:lnTo>
                  <a:lnTo>
                    <a:pt x="9" y="17"/>
                  </a:lnTo>
                  <a:lnTo>
                    <a:pt x="13" y="17"/>
                  </a:lnTo>
                  <a:lnTo>
                    <a:pt x="8" y="10"/>
                  </a:lnTo>
                  <a:lnTo>
                    <a:pt x="8" y="10"/>
                  </a:lnTo>
                  <a:lnTo>
                    <a:pt x="11" y="8"/>
                  </a:lnTo>
                  <a:lnTo>
                    <a:pt x="11" y="6"/>
                  </a:lnTo>
                  <a:lnTo>
                    <a:pt x="11" y="6"/>
                  </a:lnTo>
                  <a:close/>
                  <a:moveTo>
                    <a:pt x="3" y="7"/>
                  </a:moveTo>
                  <a:lnTo>
                    <a:pt x="3" y="3"/>
                  </a:lnTo>
                  <a:lnTo>
                    <a:pt x="5" y="3"/>
                  </a:lnTo>
                  <a:lnTo>
                    <a:pt x="5" y="3"/>
                  </a:lnTo>
                  <a:lnTo>
                    <a:pt x="8" y="4"/>
                  </a:lnTo>
                  <a:lnTo>
                    <a:pt x="9" y="4"/>
                  </a:lnTo>
                  <a:lnTo>
                    <a:pt x="9" y="5"/>
                  </a:lnTo>
                  <a:lnTo>
                    <a:pt x="9" y="5"/>
                  </a:lnTo>
                  <a:lnTo>
                    <a:pt x="9" y="7"/>
                  </a:lnTo>
                  <a:lnTo>
                    <a:pt x="8" y="7"/>
                  </a:lnTo>
                  <a:lnTo>
                    <a:pt x="5" y="7"/>
                  </a:lnTo>
                  <a:lnTo>
                    <a:pt x="3"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3" name="Freeform 102">
              <a:extLst>
                <a:ext uri="{FF2B5EF4-FFF2-40B4-BE49-F238E27FC236}">
                  <a16:creationId xmlns:a16="http://schemas.microsoft.com/office/drawing/2014/main" id="{7416EEB4-F19F-4D49-910E-53E1316511AE}"/>
                </a:ext>
              </a:extLst>
            </p:cNvPr>
            <p:cNvSpPr>
              <a:spLocks/>
            </p:cNvSpPr>
            <p:nvPr userDrawn="1"/>
          </p:nvSpPr>
          <p:spPr bwMode="auto">
            <a:xfrm>
              <a:off x="7742238" y="4830763"/>
              <a:ext cx="68263" cy="47625"/>
            </a:xfrm>
            <a:custGeom>
              <a:avLst/>
              <a:gdLst>
                <a:gd name="T0" fmla="*/ 20 w 43"/>
                <a:gd name="T1" fmla="*/ 9 h 30"/>
                <a:gd name="T2" fmla="*/ 20 w 43"/>
                <a:gd name="T3" fmla="*/ 7 h 30"/>
                <a:gd name="T4" fmla="*/ 24 w 43"/>
                <a:gd name="T5" fmla="*/ 4 h 30"/>
                <a:gd name="T6" fmla="*/ 28 w 43"/>
                <a:gd name="T7" fmla="*/ 4 h 30"/>
                <a:gd name="T8" fmla="*/ 30 w 43"/>
                <a:gd name="T9" fmla="*/ 5 h 30"/>
                <a:gd name="T10" fmla="*/ 30 w 43"/>
                <a:gd name="T11" fmla="*/ 8 h 30"/>
                <a:gd name="T12" fmla="*/ 43 w 43"/>
                <a:gd name="T13" fmla="*/ 8 h 30"/>
                <a:gd name="T14" fmla="*/ 41 w 43"/>
                <a:gd name="T15" fmla="*/ 2 h 30"/>
                <a:gd name="T16" fmla="*/ 27 w 43"/>
                <a:gd name="T17" fmla="*/ 0 h 30"/>
                <a:gd name="T18" fmla="*/ 18 w 43"/>
                <a:gd name="T19" fmla="*/ 0 h 30"/>
                <a:gd name="T20" fmla="*/ 7 w 43"/>
                <a:gd name="T21" fmla="*/ 4 h 30"/>
                <a:gd name="T22" fmla="*/ 3 w 43"/>
                <a:gd name="T23" fmla="*/ 9 h 30"/>
                <a:gd name="T24" fmla="*/ 4 w 43"/>
                <a:gd name="T25" fmla="*/ 14 h 30"/>
                <a:gd name="T26" fmla="*/ 9 w 43"/>
                <a:gd name="T27" fmla="*/ 16 h 30"/>
                <a:gd name="T28" fmla="*/ 22 w 43"/>
                <a:gd name="T29" fmla="*/ 19 h 30"/>
                <a:gd name="T30" fmla="*/ 25 w 43"/>
                <a:gd name="T31" fmla="*/ 21 h 30"/>
                <a:gd name="T32" fmla="*/ 25 w 43"/>
                <a:gd name="T33" fmla="*/ 22 h 30"/>
                <a:gd name="T34" fmla="*/ 23 w 43"/>
                <a:gd name="T35" fmla="*/ 24 h 30"/>
                <a:gd name="T36" fmla="*/ 18 w 43"/>
                <a:gd name="T37" fmla="*/ 25 h 30"/>
                <a:gd name="T38" fmla="*/ 14 w 43"/>
                <a:gd name="T39" fmla="*/ 24 h 30"/>
                <a:gd name="T40" fmla="*/ 12 w 43"/>
                <a:gd name="T41" fmla="*/ 22 h 30"/>
                <a:gd name="T42" fmla="*/ 0 w 43"/>
                <a:gd name="T43" fmla="*/ 21 h 30"/>
                <a:gd name="T44" fmla="*/ 0 w 43"/>
                <a:gd name="T45" fmla="*/ 24 h 30"/>
                <a:gd name="T46" fmla="*/ 1 w 43"/>
                <a:gd name="T47" fmla="*/ 28 h 30"/>
                <a:gd name="T48" fmla="*/ 5 w 43"/>
                <a:gd name="T49" fmla="*/ 30 h 30"/>
                <a:gd name="T50" fmla="*/ 16 w 43"/>
                <a:gd name="T51" fmla="*/ 30 h 30"/>
                <a:gd name="T52" fmla="*/ 34 w 43"/>
                <a:gd name="T53" fmla="*/ 28 h 30"/>
                <a:gd name="T54" fmla="*/ 41 w 43"/>
                <a:gd name="T55" fmla="*/ 21 h 30"/>
                <a:gd name="T56" fmla="*/ 41 w 43"/>
                <a:gd name="T57" fmla="*/ 17 h 30"/>
                <a:gd name="T58" fmla="*/ 39 w 43"/>
                <a:gd name="T59" fmla="*/ 15 h 30"/>
                <a:gd name="T60" fmla="*/ 29 w 43"/>
                <a:gd name="T61" fmla="*/ 11 h 30"/>
                <a:gd name="T62" fmla="*/ 20 w 43"/>
                <a:gd name="T63" fmla="*/ 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3" h="30">
                  <a:moveTo>
                    <a:pt x="20" y="9"/>
                  </a:moveTo>
                  <a:lnTo>
                    <a:pt x="20" y="9"/>
                  </a:lnTo>
                  <a:lnTo>
                    <a:pt x="20" y="7"/>
                  </a:lnTo>
                  <a:lnTo>
                    <a:pt x="20" y="7"/>
                  </a:lnTo>
                  <a:lnTo>
                    <a:pt x="21" y="5"/>
                  </a:lnTo>
                  <a:lnTo>
                    <a:pt x="24" y="4"/>
                  </a:lnTo>
                  <a:lnTo>
                    <a:pt x="24" y="4"/>
                  </a:lnTo>
                  <a:lnTo>
                    <a:pt x="28" y="4"/>
                  </a:lnTo>
                  <a:lnTo>
                    <a:pt x="30" y="5"/>
                  </a:lnTo>
                  <a:lnTo>
                    <a:pt x="30" y="5"/>
                  </a:lnTo>
                  <a:lnTo>
                    <a:pt x="30" y="7"/>
                  </a:lnTo>
                  <a:lnTo>
                    <a:pt x="30" y="8"/>
                  </a:lnTo>
                  <a:lnTo>
                    <a:pt x="43" y="8"/>
                  </a:lnTo>
                  <a:lnTo>
                    <a:pt x="43" y="8"/>
                  </a:lnTo>
                  <a:lnTo>
                    <a:pt x="43" y="4"/>
                  </a:lnTo>
                  <a:lnTo>
                    <a:pt x="41" y="2"/>
                  </a:lnTo>
                  <a:lnTo>
                    <a:pt x="36" y="0"/>
                  </a:lnTo>
                  <a:lnTo>
                    <a:pt x="27" y="0"/>
                  </a:lnTo>
                  <a:lnTo>
                    <a:pt x="27" y="0"/>
                  </a:lnTo>
                  <a:lnTo>
                    <a:pt x="18" y="0"/>
                  </a:lnTo>
                  <a:lnTo>
                    <a:pt x="11" y="2"/>
                  </a:lnTo>
                  <a:lnTo>
                    <a:pt x="7" y="4"/>
                  </a:lnTo>
                  <a:lnTo>
                    <a:pt x="3" y="9"/>
                  </a:lnTo>
                  <a:lnTo>
                    <a:pt x="3" y="9"/>
                  </a:lnTo>
                  <a:lnTo>
                    <a:pt x="3" y="11"/>
                  </a:lnTo>
                  <a:lnTo>
                    <a:pt x="4" y="14"/>
                  </a:lnTo>
                  <a:lnTo>
                    <a:pt x="4" y="14"/>
                  </a:lnTo>
                  <a:lnTo>
                    <a:pt x="9" y="16"/>
                  </a:lnTo>
                  <a:lnTo>
                    <a:pt x="16" y="18"/>
                  </a:lnTo>
                  <a:lnTo>
                    <a:pt x="22" y="19"/>
                  </a:lnTo>
                  <a:lnTo>
                    <a:pt x="25" y="21"/>
                  </a:lnTo>
                  <a:lnTo>
                    <a:pt x="25" y="21"/>
                  </a:lnTo>
                  <a:lnTo>
                    <a:pt x="25" y="22"/>
                  </a:lnTo>
                  <a:lnTo>
                    <a:pt x="25" y="22"/>
                  </a:lnTo>
                  <a:lnTo>
                    <a:pt x="24" y="23"/>
                  </a:lnTo>
                  <a:lnTo>
                    <a:pt x="23" y="24"/>
                  </a:lnTo>
                  <a:lnTo>
                    <a:pt x="18" y="25"/>
                  </a:lnTo>
                  <a:lnTo>
                    <a:pt x="18" y="25"/>
                  </a:lnTo>
                  <a:lnTo>
                    <a:pt x="15" y="24"/>
                  </a:lnTo>
                  <a:lnTo>
                    <a:pt x="14" y="24"/>
                  </a:lnTo>
                  <a:lnTo>
                    <a:pt x="14" y="24"/>
                  </a:lnTo>
                  <a:lnTo>
                    <a:pt x="12" y="22"/>
                  </a:lnTo>
                  <a:lnTo>
                    <a:pt x="12" y="21"/>
                  </a:lnTo>
                  <a:lnTo>
                    <a:pt x="0" y="21"/>
                  </a:lnTo>
                  <a:lnTo>
                    <a:pt x="0" y="21"/>
                  </a:lnTo>
                  <a:lnTo>
                    <a:pt x="0" y="24"/>
                  </a:lnTo>
                  <a:lnTo>
                    <a:pt x="0" y="26"/>
                  </a:lnTo>
                  <a:lnTo>
                    <a:pt x="1" y="28"/>
                  </a:lnTo>
                  <a:lnTo>
                    <a:pt x="3" y="29"/>
                  </a:lnTo>
                  <a:lnTo>
                    <a:pt x="5" y="30"/>
                  </a:lnTo>
                  <a:lnTo>
                    <a:pt x="16" y="30"/>
                  </a:lnTo>
                  <a:lnTo>
                    <a:pt x="16" y="30"/>
                  </a:lnTo>
                  <a:lnTo>
                    <a:pt x="27" y="30"/>
                  </a:lnTo>
                  <a:lnTo>
                    <a:pt x="34" y="28"/>
                  </a:lnTo>
                  <a:lnTo>
                    <a:pt x="38" y="24"/>
                  </a:lnTo>
                  <a:lnTo>
                    <a:pt x="41" y="21"/>
                  </a:lnTo>
                  <a:lnTo>
                    <a:pt x="41" y="21"/>
                  </a:lnTo>
                  <a:lnTo>
                    <a:pt x="41" y="17"/>
                  </a:lnTo>
                  <a:lnTo>
                    <a:pt x="39" y="15"/>
                  </a:lnTo>
                  <a:lnTo>
                    <a:pt x="39" y="15"/>
                  </a:lnTo>
                  <a:lnTo>
                    <a:pt x="36" y="12"/>
                  </a:lnTo>
                  <a:lnTo>
                    <a:pt x="29" y="11"/>
                  </a:lnTo>
                  <a:lnTo>
                    <a:pt x="23" y="10"/>
                  </a:lnTo>
                  <a:lnTo>
                    <a:pt x="20" y="9"/>
                  </a:lnTo>
                  <a:lnTo>
                    <a:pt x="20" y="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4" name="Freeform 103">
              <a:extLst>
                <a:ext uri="{FF2B5EF4-FFF2-40B4-BE49-F238E27FC236}">
                  <a16:creationId xmlns:a16="http://schemas.microsoft.com/office/drawing/2014/main" id="{04A63982-716C-45DD-84F2-3E9C5794813D}"/>
                </a:ext>
              </a:extLst>
            </p:cNvPr>
            <p:cNvSpPr>
              <a:spLocks/>
            </p:cNvSpPr>
            <p:nvPr userDrawn="1"/>
          </p:nvSpPr>
          <p:spPr bwMode="auto">
            <a:xfrm>
              <a:off x="8089901" y="4830763"/>
              <a:ext cx="66675" cy="46038"/>
            </a:xfrm>
            <a:custGeom>
              <a:avLst/>
              <a:gdLst>
                <a:gd name="T0" fmla="*/ 9 w 42"/>
                <a:gd name="T1" fmla="*/ 0 h 29"/>
                <a:gd name="T2" fmla="*/ 42 w 42"/>
                <a:gd name="T3" fmla="*/ 0 h 29"/>
                <a:gd name="T4" fmla="*/ 40 w 42"/>
                <a:gd name="T5" fmla="*/ 5 h 29"/>
                <a:gd name="T6" fmla="*/ 21 w 42"/>
                <a:gd name="T7" fmla="*/ 5 h 29"/>
                <a:gd name="T8" fmla="*/ 18 w 42"/>
                <a:gd name="T9" fmla="*/ 11 h 29"/>
                <a:gd name="T10" fmla="*/ 36 w 42"/>
                <a:gd name="T11" fmla="*/ 11 h 29"/>
                <a:gd name="T12" fmla="*/ 35 w 42"/>
                <a:gd name="T13" fmla="*/ 17 h 29"/>
                <a:gd name="T14" fmla="*/ 17 w 42"/>
                <a:gd name="T15" fmla="*/ 17 h 29"/>
                <a:gd name="T16" fmla="*/ 15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0" y="5"/>
                  </a:lnTo>
                  <a:lnTo>
                    <a:pt x="21" y="5"/>
                  </a:lnTo>
                  <a:lnTo>
                    <a:pt x="18" y="11"/>
                  </a:lnTo>
                  <a:lnTo>
                    <a:pt x="36" y="11"/>
                  </a:lnTo>
                  <a:lnTo>
                    <a:pt x="35" y="17"/>
                  </a:lnTo>
                  <a:lnTo>
                    <a:pt x="17" y="17"/>
                  </a:lnTo>
                  <a:lnTo>
                    <a:pt x="15"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5" name="Freeform 104">
              <a:extLst>
                <a:ext uri="{FF2B5EF4-FFF2-40B4-BE49-F238E27FC236}">
                  <a16:creationId xmlns:a16="http://schemas.microsoft.com/office/drawing/2014/main" id="{49D933E1-1FA0-4B06-BBBB-35C3E611E565}"/>
                </a:ext>
              </a:extLst>
            </p:cNvPr>
            <p:cNvSpPr>
              <a:spLocks/>
            </p:cNvSpPr>
            <p:nvPr userDrawn="1"/>
          </p:nvSpPr>
          <p:spPr bwMode="auto">
            <a:xfrm>
              <a:off x="8518526" y="4606926"/>
              <a:ext cx="277813" cy="269875"/>
            </a:xfrm>
            <a:custGeom>
              <a:avLst/>
              <a:gdLst>
                <a:gd name="T0" fmla="*/ 116 w 175"/>
                <a:gd name="T1" fmla="*/ 0 h 170"/>
                <a:gd name="T2" fmla="*/ 85 w 175"/>
                <a:gd name="T3" fmla="*/ 67 h 170"/>
                <a:gd name="T4" fmla="*/ 86 w 175"/>
                <a:gd name="T5" fmla="*/ 0 h 170"/>
                <a:gd name="T6" fmla="*/ 27 w 175"/>
                <a:gd name="T7" fmla="*/ 0 h 170"/>
                <a:gd name="T8" fmla="*/ 39 w 175"/>
                <a:gd name="T9" fmla="*/ 122 h 170"/>
                <a:gd name="T10" fmla="*/ 39 w 175"/>
                <a:gd name="T11" fmla="*/ 122 h 170"/>
                <a:gd name="T12" fmla="*/ 37 w 175"/>
                <a:gd name="T13" fmla="*/ 127 h 170"/>
                <a:gd name="T14" fmla="*/ 36 w 175"/>
                <a:gd name="T15" fmla="*/ 130 h 170"/>
                <a:gd name="T16" fmla="*/ 33 w 175"/>
                <a:gd name="T17" fmla="*/ 132 h 170"/>
                <a:gd name="T18" fmla="*/ 30 w 175"/>
                <a:gd name="T19" fmla="*/ 135 h 170"/>
                <a:gd name="T20" fmla="*/ 30 w 175"/>
                <a:gd name="T21" fmla="*/ 135 h 170"/>
                <a:gd name="T22" fmla="*/ 26 w 175"/>
                <a:gd name="T23" fmla="*/ 136 h 170"/>
                <a:gd name="T24" fmla="*/ 20 w 175"/>
                <a:gd name="T25" fmla="*/ 136 h 170"/>
                <a:gd name="T26" fmla="*/ 11 w 175"/>
                <a:gd name="T27" fmla="*/ 136 h 170"/>
                <a:gd name="T28" fmla="*/ 10 w 175"/>
                <a:gd name="T29" fmla="*/ 136 h 170"/>
                <a:gd name="T30" fmla="*/ 0 w 175"/>
                <a:gd name="T31" fmla="*/ 170 h 170"/>
                <a:gd name="T32" fmla="*/ 40 w 175"/>
                <a:gd name="T33" fmla="*/ 170 h 170"/>
                <a:gd name="T34" fmla="*/ 40 w 175"/>
                <a:gd name="T35" fmla="*/ 170 h 170"/>
                <a:gd name="T36" fmla="*/ 48 w 175"/>
                <a:gd name="T37" fmla="*/ 169 h 170"/>
                <a:gd name="T38" fmla="*/ 55 w 175"/>
                <a:gd name="T39" fmla="*/ 167 h 170"/>
                <a:gd name="T40" fmla="*/ 63 w 175"/>
                <a:gd name="T41" fmla="*/ 164 h 170"/>
                <a:gd name="T42" fmla="*/ 68 w 175"/>
                <a:gd name="T43" fmla="*/ 160 h 170"/>
                <a:gd name="T44" fmla="*/ 74 w 175"/>
                <a:gd name="T45" fmla="*/ 156 h 170"/>
                <a:gd name="T46" fmla="*/ 79 w 175"/>
                <a:gd name="T47" fmla="*/ 149 h 170"/>
                <a:gd name="T48" fmla="*/ 91 w 175"/>
                <a:gd name="T49" fmla="*/ 132 h 170"/>
                <a:gd name="T50" fmla="*/ 175 w 175"/>
                <a:gd name="T51" fmla="*/ 0 h 170"/>
                <a:gd name="T52" fmla="*/ 116 w 175"/>
                <a:gd name="T53" fmla="*/ 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75" h="170">
                  <a:moveTo>
                    <a:pt x="116" y="0"/>
                  </a:moveTo>
                  <a:lnTo>
                    <a:pt x="85" y="67"/>
                  </a:lnTo>
                  <a:lnTo>
                    <a:pt x="86" y="0"/>
                  </a:lnTo>
                  <a:lnTo>
                    <a:pt x="27" y="0"/>
                  </a:lnTo>
                  <a:lnTo>
                    <a:pt x="39" y="122"/>
                  </a:lnTo>
                  <a:lnTo>
                    <a:pt x="39" y="122"/>
                  </a:lnTo>
                  <a:lnTo>
                    <a:pt x="37" y="127"/>
                  </a:lnTo>
                  <a:lnTo>
                    <a:pt x="36" y="130"/>
                  </a:lnTo>
                  <a:lnTo>
                    <a:pt x="33" y="132"/>
                  </a:lnTo>
                  <a:lnTo>
                    <a:pt x="30" y="135"/>
                  </a:lnTo>
                  <a:lnTo>
                    <a:pt x="30" y="135"/>
                  </a:lnTo>
                  <a:lnTo>
                    <a:pt x="26" y="136"/>
                  </a:lnTo>
                  <a:lnTo>
                    <a:pt x="20" y="136"/>
                  </a:lnTo>
                  <a:lnTo>
                    <a:pt x="11" y="136"/>
                  </a:lnTo>
                  <a:lnTo>
                    <a:pt x="10" y="136"/>
                  </a:lnTo>
                  <a:lnTo>
                    <a:pt x="0" y="170"/>
                  </a:lnTo>
                  <a:lnTo>
                    <a:pt x="40" y="170"/>
                  </a:lnTo>
                  <a:lnTo>
                    <a:pt x="40" y="170"/>
                  </a:lnTo>
                  <a:lnTo>
                    <a:pt x="48" y="169"/>
                  </a:lnTo>
                  <a:lnTo>
                    <a:pt x="55" y="167"/>
                  </a:lnTo>
                  <a:lnTo>
                    <a:pt x="63" y="164"/>
                  </a:lnTo>
                  <a:lnTo>
                    <a:pt x="68" y="160"/>
                  </a:lnTo>
                  <a:lnTo>
                    <a:pt x="74" y="156"/>
                  </a:lnTo>
                  <a:lnTo>
                    <a:pt x="79" y="149"/>
                  </a:lnTo>
                  <a:lnTo>
                    <a:pt x="91" y="132"/>
                  </a:lnTo>
                  <a:lnTo>
                    <a:pt x="175" y="0"/>
                  </a:lnTo>
                  <a:lnTo>
                    <a:pt x="11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6" name="Freeform 105">
              <a:extLst>
                <a:ext uri="{FF2B5EF4-FFF2-40B4-BE49-F238E27FC236}">
                  <a16:creationId xmlns:a16="http://schemas.microsoft.com/office/drawing/2014/main" id="{E6B2D9F8-5442-4C5E-9D94-47D05A73BF8C}"/>
                </a:ext>
              </a:extLst>
            </p:cNvPr>
            <p:cNvSpPr>
              <a:spLocks/>
            </p:cNvSpPr>
            <p:nvPr userDrawn="1"/>
          </p:nvSpPr>
          <p:spPr bwMode="auto">
            <a:xfrm>
              <a:off x="8399463" y="4827588"/>
              <a:ext cx="71438" cy="50800"/>
            </a:xfrm>
            <a:custGeom>
              <a:avLst/>
              <a:gdLst>
                <a:gd name="T0" fmla="*/ 20 w 45"/>
                <a:gd name="T1" fmla="*/ 11 h 32"/>
                <a:gd name="T2" fmla="*/ 20 w 45"/>
                <a:gd name="T3" fmla="*/ 9 h 32"/>
                <a:gd name="T4" fmla="*/ 26 w 45"/>
                <a:gd name="T5" fmla="*/ 6 h 32"/>
                <a:gd name="T6" fmla="*/ 29 w 45"/>
                <a:gd name="T7" fmla="*/ 6 h 32"/>
                <a:gd name="T8" fmla="*/ 31 w 45"/>
                <a:gd name="T9" fmla="*/ 7 h 32"/>
                <a:gd name="T10" fmla="*/ 32 w 45"/>
                <a:gd name="T11" fmla="*/ 10 h 32"/>
                <a:gd name="T12" fmla="*/ 45 w 45"/>
                <a:gd name="T13" fmla="*/ 10 h 32"/>
                <a:gd name="T14" fmla="*/ 43 w 45"/>
                <a:gd name="T15" fmla="*/ 4 h 32"/>
                <a:gd name="T16" fmla="*/ 29 w 45"/>
                <a:gd name="T17" fmla="*/ 0 h 32"/>
                <a:gd name="T18" fmla="*/ 19 w 45"/>
                <a:gd name="T19" fmla="*/ 2 h 32"/>
                <a:gd name="T20" fmla="*/ 7 w 45"/>
                <a:gd name="T21" fmla="*/ 6 h 32"/>
                <a:gd name="T22" fmla="*/ 5 w 45"/>
                <a:gd name="T23" fmla="*/ 11 h 32"/>
                <a:gd name="T24" fmla="*/ 6 w 45"/>
                <a:gd name="T25" fmla="*/ 16 h 32"/>
                <a:gd name="T26" fmla="*/ 11 w 45"/>
                <a:gd name="T27" fmla="*/ 18 h 32"/>
                <a:gd name="T28" fmla="*/ 24 w 45"/>
                <a:gd name="T29" fmla="*/ 21 h 32"/>
                <a:gd name="T30" fmla="*/ 27 w 45"/>
                <a:gd name="T31" fmla="*/ 23 h 32"/>
                <a:gd name="T32" fmla="*/ 27 w 45"/>
                <a:gd name="T33" fmla="*/ 24 h 32"/>
                <a:gd name="T34" fmla="*/ 24 w 45"/>
                <a:gd name="T35" fmla="*/ 26 h 32"/>
                <a:gd name="T36" fmla="*/ 20 w 45"/>
                <a:gd name="T37" fmla="*/ 27 h 32"/>
                <a:gd name="T38" fmla="*/ 14 w 45"/>
                <a:gd name="T39" fmla="*/ 26 h 32"/>
                <a:gd name="T40" fmla="*/ 14 w 45"/>
                <a:gd name="T41" fmla="*/ 24 h 32"/>
                <a:gd name="T42" fmla="*/ 2 w 45"/>
                <a:gd name="T43" fmla="*/ 23 h 32"/>
                <a:gd name="T44" fmla="*/ 0 w 45"/>
                <a:gd name="T45" fmla="*/ 26 h 32"/>
                <a:gd name="T46" fmla="*/ 2 w 45"/>
                <a:gd name="T47" fmla="*/ 30 h 32"/>
                <a:gd name="T48" fmla="*/ 7 w 45"/>
                <a:gd name="T49" fmla="*/ 32 h 32"/>
                <a:gd name="T50" fmla="*/ 18 w 45"/>
                <a:gd name="T51" fmla="*/ 32 h 32"/>
                <a:gd name="T52" fmla="*/ 36 w 45"/>
                <a:gd name="T53" fmla="*/ 30 h 32"/>
                <a:gd name="T54" fmla="*/ 43 w 45"/>
                <a:gd name="T55" fmla="*/ 23 h 32"/>
                <a:gd name="T56" fmla="*/ 43 w 45"/>
                <a:gd name="T57" fmla="*/ 19 h 32"/>
                <a:gd name="T58" fmla="*/ 41 w 45"/>
                <a:gd name="T59" fmla="*/ 17 h 32"/>
                <a:gd name="T60" fmla="*/ 31 w 45"/>
                <a:gd name="T61" fmla="*/ 13 h 32"/>
                <a:gd name="T62" fmla="*/ 20 w 45"/>
                <a:gd name="T63" fmla="*/ 1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5" h="32">
                  <a:moveTo>
                    <a:pt x="20" y="11"/>
                  </a:moveTo>
                  <a:lnTo>
                    <a:pt x="20" y="11"/>
                  </a:lnTo>
                  <a:lnTo>
                    <a:pt x="20" y="9"/>
                  </a:lnTo>
                  <a:lnTo>
                    <a:pt x="20" y="9"/>
                  </a:lnTo>
                  <a:lnTo>
                    <a:pt x="23" y="7"/>
                  </a:lnTo>
                  <a:lnTo>
                    <a:pt x="26" y="6"/>
                  </a:lnTo>
                  <a:lnTo>
                    <a:pt x="26" y="6"/>
                  </a:lnTo>
                  <a:lnTo>
                    <a:pt x="29" y="6"/>
                  </a:lnTo>
                  <a:lnTo>
                    <a:pt x="31" y="7"/>
                  </a:lnTo>
                  <a:lnTo>
                    <a:pt x="31" y="7"/>
                  </a:lnTo>
                  <a:lnTo>
                    <a:pt x="32" y="9"/>
                  </a:lnTo>
                  <a:lnTo>
                    <a:pt x="32" y="10"/>
                  </a:lnTo>
                  <a:lnTo>
                    <a:pt x="45" y="10"/>
                  </a:lnTo>
                  <a:lnTo>
                    <a:pt x="45" y="10"/>
                  </a:lnTo>
                  <a:lnTo>
                    <a:pt x="45" y="6"/>
                  </a:lnTo>
                  <a:lnTo>
                    <a:pt x="43" y="4"/>
                  </a:lnTo>
                  <a:lnTo>
                    <a:pt x="38" y="2"/>
                  </a:lnTo>
                  <a:lnTo>
                    <a:pt x="29" y="0"/>
                  </a:lnTo>
                  <a:lnTo>
                    <a:pt x="29" y="0"/>
                  </a:lnTo>
                  <a:lnTo>
                    <a:pt x="19" y="2"/>
                  </a:lnTo>
                  <a:lnTo>
                    <a:pt x="12" y="3"/>
                  </a:lnTo>
                  <a:lnTo>
                    <a:pt x="7" y="6"/>
                  </a:lnTo>
                  <a:lnTo>
                    <a:pt x="5" y="11"/>
                  </a:lnTo>
                  <a:lnTo>
                    <a:pt x="5" y="11"/>
                  </a:lnTo>
                  <a:lnTo>
                    <a:pt x="5" y="13"/>
                  </a:lnTo>
                  <a:lnTo>
                    <a:pt x="6" y="16"/>
                  </a:lnTo>
                  <a:lnTo>
                    <a:pt x="6" y="16"/>
                  </a:lnTo>
                  <a:lnTo>
                    <a:pt x="11" y="18"/>
                  </a:lnTo>
                  <a:lnTo>
                    <a:pt x="17" y="19"/>
                  </a:lnTo>
                  <a:lnTo>
                    <a:pt x="24" y="21"/>
                  </a:lnTo>
                  <a:lnTo>
                    <a:pt x="27" y="23"/>
                  </a:lnTo>
                  <a:lnTo>
                    <a:pt x="27" y="23"/>
                  </a:lnTo>
                  <a:lnTo>
                    <a:pt x="27" y="24"/>
                  </a:lnTo>
                  <a:lnTo>
                    <a:pt x="27" y="24"/>
                  </a:lnTo>
                  <a:lnTo>
                    <a:pt x="26" y="25"/>
                  </a:lnTo>
                  <a:lnTo>
                    <a:pt x="24" y="26"/>
                  </a:lnTo>
                  <a:lnTo>
                    <a:pt x="20" y="27"/>
                  </a:lnTo>
                  <a:lnTo>
                    <a:pt x="20" y="27"/>
                  </a:lnTo>
                  <a:lnTo>
                    <a:pt x="17" y="26"/>
                  </a:lnTo>
                  <a:lnTo>
                    <a:pt x="14" y="26"/>
                  </a:lnTo>
                  <a:lnTo>
                    <a:pt x="14" y="26"/>
                  </a:lnTo>
                  <a:lnTo>
                    <a:pt x="14" y="24"/>
                  </a:lnTo>
                  <a:lnTo>
                    <a:pt x="14" y="23"/>
                  </a:lnTo>
                  <a:lnTo>
                    <a:pt x="2" y="23"/>
                  </a:lnTo>
                  <a:lnTo>
                    <a:pt x="2" y="23"/>
                  </a:lnTo>
                  <a:lnTo>
                    <a:pt x="0" y="26"/>
                  </a:lnTo>
                  <a:lnTo>
                    <a:pt x="0" y="28"/>
                  </a:lnTo>
                  <a:lnTo>
                    <a:pt x="2" y="30"/>
                  </a:lnTo>
                  <a:lnTo>
                    <a:pt x="4" y="31"/>
                  </a:lnTo>
                  <a:lnTo>
                    <a:pt x="7" y="32"/>
                  </a:lnTo>
                  <a:lnTo>
                    <a:pt x="18" y="32"/>
                  </a:lnTo>
                  <a:lnTo>
                    <a:pt x="18" y="32"/>
                  </a:lnTo>
                  <a:lnTo>
                    <a:pt x="29" y="32"/>
                  </a:lnTo>
                  <a:lnTo>
                    <a:pt x="36" y="30"/>
                  </a:lnTo>
                  <a:lnTo>
                    <a:pt x="40" y="26"/>
                  </a:lnTo>
                  <a:lnTo>
                    <a:pt x="43" y="23"/>
                  </a:lnTo>
                  <a:lnTo>
                    <a:pt x="43" y="23"/>
                  </a:lnTo>
                  <a:lnTo>
                    <a:pt x="43" y="19"/>
                  </a:lnTo>
                  <a:lnTo>
                    <a:pt x="41" y="17"/>
                  </a:lnTo>
                  <a:lnTo>
                    <a:pt x="41" y="17"/>
                  </a:lnTo>
                  <a:lnTo>
                    <a:pt x="37" y="14"/>
                  </a:lnTo>
                  <a:lnTo>
                    <a:pt x="31" y="13"/>
                  </a:lnTo>
                  <a:lnTo>
                    <a:pt x="24" y="12"/>
                  </a:lnTo>
                  <a:lnTo>
                    <a:pt x="20" y="11"/>
                  </a:lnTo>
                  <a:lnTo>
                    <a:pt x="20" y="1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grpSp>
    </p:spTree>
    <p:extLst>
      <p:ext uri="{BB962C8B-B14F-4D97-AF65-F5344CB8AC3E}">
        <p14:creationId xmlns:p14="http://schemas.microsoft.com/office/powerpoint/2010/main" val="329393669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Important Information">
    <p:spTree>
      <p:nvGrpSpPr>
        <p:cNvPr id="1" name=""/>
        <p:cNvGrpSpPr/>
        <p:nvPr/>
      </p:nvGrpSpPr>
      <p:grpSpPr>
        <a:xfrm>
          <a:off x="0" y="0"/>
          <a:ext cx="0" cy="0"/>
          <a:chOff x="0" y="0"/>
          <a:chExt cx="0" cy="0"/>
        </a:xfrm>
      </p:grpSpPr>
      <p:sp>
        <p:nvSpPr>
          <p:cNvPr id="2" name="Title 1"/>
          <p:cNvSpPr>
            <a:spLocks noGrp="1"/>
          </p:cNvSpPr>
          <p:nvPr>
            <p:ph type="title"/>
          </p:nvPr>
        </p:nvSpPr>
        <p:spPr>
          <a:xfrm>
            <a:off x="422820" y="228600"/>
            <a:ext cx="10918280" cy="838200"/>
          </a:xfrm>
        </p:spPr>
        <p:txBody>
          <a:bodyPr/>
          <a:lstStyle>
            <a:lvl1pPr>
              <a:defRPr sz="3000">
                <a:solidFill>
                  <a:srgbClr val="333F48"/>
                </a:solidFill>
              </a:defRPr>
            </a:lvl1pPr>
          </a:lstStyle>
          <a:p>
            <a:r>
              <a:rPr lang="en-US"/>
              <a:t>Click to edit Master title style</a:t>
            </a:r>
          </a:p>
        </p:txBody>
      </p:sp>
      <p:sp>
        <p:nvSpPr>
          <p:cNvPr id="3" name="Content Placeholder 2"/>
          <p:cNvSpPr>
            <a:spLocks noGrp="1"/>
          </p:cNvSpPr>
          <p:nvPr>
            <p:ph idx="1"/>
          </p:nvPr>
        </p:nvSpPr>
        <p:spPr>
          <a:xfrm>
            <a:off x="422820" y="1076325"/>
            <a:ext cx="10918280" cy="4808539"/>
          </a:xfrm>
          <a:noFill/>
          <a:ln w="9525">
            <a:noFill/>
            <a:miter lim="800000"/>
            <a:headEnd/>
            <a:tailEnd/>
          </a:ln>
          <a:effectLst/>
        </p:spPr>
        <p:txBody>
          <a:bodyPr lIns="135852"/>
          <a:lstStyle>
            <a:lvl1pPr marL="0" indent="0" algn="l" rtl="0" eaLnBrk="1" fontAlgn="base" hangingPunct="1">
              <a:spcAft>
                <a:spcPct val="0"/>
              </a:spcAft>
              <a:buSzPct val="40000"/>
              <a:defRPr lang="en-US" sz="1200" b="0" dirty="0" smtClean="0">
                <a:solidFill>
                  <a:srgbClr val="000000"/>
                </a:solidFill>
                <a:latin typeface="+mn-lt"/>
                <a:ea typeface="+mn-ea"/>
                <a:cs typeface="+mn-cs"/>
              </a:defRPr>
            </a:lvl1pPr>
            <a:lvl2pPr marL="0" indent="0" algn="l" rtl="0" eaLnBrk="1" fontAlgn="base" hangingPunct="1">
              <a:spcBef>
                <a:spcPts val="743"/>
              </a:spcBef>
              <a:spcAft>
                <a:spcPct val="0"/>
              </a:spcAft>
              <a:buSzPct val="40000"/>
              <a:buNone/>
              <a:defRPr lang="en-US" sz="1200" b="1" dirty="0">
                <a:solidFill>
                  <a:srgbClr val="000000"/>
                </a:solidFill>
                <a:latin typeface="+mn-lt"/>
                <a:ea typeface="+mn-ea"/>
                <a:cs typeface="+mn-cs"/>
              </a:defRPr>
            </a:lvl2pPr>
          </a:lstStyle>
          <a:p>
            <a:pPr lvl="0"/>
            <a:r>
              <a:rPr lang="en-US"/>
              <a:t>Click to edit Master text styles</a:t>
            </a:r>
          </a:p>
          <a:p>
            <a:pPr lvl="1"/>
            <a:r>
              <a:rPr lang="en-US"/>
              <a:t>Second level</a:t>
            </a:r>
          </a:p>
        </p:txBody>
      </p:sp>
      <p:sp>
        <p:nvSpPr>
          <p:cNvPr id="38" name="Slide Number Placeholder 3">
            <a:extLst>
              <a:ext uri="{FF2B5EF4-FFF2-40B4-BE49-F238E27FC236}">
                <a16:creationId xmlns:a16="http://schemas.microsoft.com/office/drawing/2014/main" id="{2C352912-16B3-4C34-A240-2E8BC9C6B279}"/>
              </a:ext>
            </a:extLst>
          </p:cNvPr>
          <p:cNvSpPr>
            <a:spLocks noGrp="1"/>
          </p:cNvSpPr>
          <p:nvPr>
            <p:ph type="sldNum" sz="quarter" idx="14"/>
          </p:nvPr>
        </p:nvSpPr>
        <p:spPr>
          <a:xfrm>
            <a:off x="0" y="6382513"/>
            <a:ext cx="437173" cy="268288"/>
          </a:xfrm>
        </p:spPr>
        <p:txBody>
          <a:bodyPr/>
          <a:lstStyle>
            <a:lvl1pPr>
              <a:defRPr>
                <a:solidFill>
                  <a:srgbClr val="000000"/>
                </a:solidFill>
              </a:defRPr>
            </a:lvl1pPr>
          </a:lstStyle>
          <a:p>
            <a:pPr>
              <a:defRPr/>
            </a:pPr>
            <a:fld id="{E6474CC2-1230-4213-AD1A-4B2FEEABA7A1}" type="slidenum">
              <a:rPr lang="en-US" smtClean="0"/>
              <a:pPr>
                <a:defRPr/>
              </a:pPr>
              <a:t>‹#›</a:t>
            </a:fld>
            <a:endParaRPr lang="en-US"/>
          </a:p>
        </p:txBody>
      </p:sp>
      <p:sp>
        <p:nvSpPr>
          <p:cNvPr id="39" name="Footer Placeholder 4">
            <a:extLst>
              <a:ext uri="{FF2B5EF4-FFF2-40B4-BE49-F238E27FC236}">
                <a16:creationId xmlns:a16="http://schemas.microsoft.com/office/drawing/2014/main" id="{206F5221-ED04-4397-8B29-76DF1316A5A9}"/>
              </a:ext>
            </a:extLst>
          </p:cNvPr>
          <p:cNvSpPr>
            <a:spLocks noGrp="1"/>
          </p:cNvSpPr>
          <p:nvPr>
            <p:ph type="ftr" sz="quarter" idx="15"/>
          </p:nvPr>
        </p:nvSpPr>
        <p:spPr>
          <a:xfrm>
            <a:off x="426722" y="6483292"/>
            <a:ext cx="5245100" cy="172485"/>
          </a:xfrm>
        </p:spPr>
        <p:txBody>
          <a:bodyPr/>
          <a:lstStyle>
            <a:lvl1pPr algn="r">
              <a:defRPr smtClean="0">
                <a:solidFill>
                  <a:srgbClr val="000000"/>
                </a:solidFill>
              </a:defRPr>
            </a:lvl1pPr>
          </a:lstStyle>
          <a:p>
            <a:pPr algn="l">
              <a:defRPr/>
            </a:pPr>
            <a:r>
              <a:rPr lang="en-US"/>
              <a:t>For investment professional use only.</a:t>
            </a:r>
          </a:p>
        </p:txBody>
      </p:sp>
      <p:sp>
        <p:nvSpPr>
          <p:cNvPr id="40" name="Rectangle 155">
            <a:extLst>
              <a:ext uri="{FF2B5EF4-FFF2-40B4-BE49-F238E27FC236}">
                <a16:creationId xmlns:a16="http://schemas.microsoft.com/office/drawing/2014/main" id="{B3FB2248-AEBC-4961-BEE1-8C9E69D05409}"/>
              </a:ext>
            </a:extLst>
          </p:cNvPr>
          <p:cNvSpPr>
            <a:spLocks noGrp="1" noChangeArrowheads="1"/>
          </p:cNvSpPr>
          <p:nvPr>
            <p:ph type="dt" sz="half" idx="16"/>
          </p:nvPr>
        </p:nvSpPr>
        <p:spPr>
          <a:xfrm>
            <a:off x="426722" y="6655657"/>
            <a:ext cx="2645277" cy="120649"/>
          </a:xfrm>
        </p:spPr>
        <p:txBody>
          <a:bodyPr/>
          <a:lstStyle>
            <a:lvl1pPr algn="l">
              <a:defRPr sz="833" smtClean="0">
                <a:solidFill>
                  <a:srgbClr val="000000"/>
                </a:solidFill>
              </a:defRPr>
            </a:lvl1pPr>
          </a:lstStyle>
          <a:p>
            <a:pPr>
              <a:defRPr/>
            </a:pPr>
            <a:r>
              <a:rPr lang="en-US"/>
              <a:t>977497.15.2</a:t>
            </a:r>
          </a:p>
        </p:txBody>
      </p:sp>
      <p:grpSp>
        <p:nvGrpSpPr>
          <p:cNvPr id="34" name="Group 33">
            <a:extLst>
              <a:ext uri="{FF2B5EF4-FFF2-40B4-BE49-F238E27FC236}">
                <a16:creationId xmlns:a16="http://schemas.microsoft.com/office/drawing/2014/main" id="{BE8EB743-578A-4F2E-9831-A0AD76B8E6F5}"/>
              </a:ext>
            </a:extLst>
          </p:cNvPr>
          <p:cNvGrpSpPr/>
          <p:nvPr userDrawn="1"/>
        </p:nvGrpSpPr>
        <p:grpSpPr>
          <a:xfrm>
            <a:off x="10215053" y="6295153"/>
            <a:ext cx="1527048" cy="338328"/>
            <a:chOff x="6923088" y="4475163"/>
            <a:chExt cx="1873251" cy="403225"/>
          </a:xfrm>
        </p:grpSpPr>
        <p:sp>
          <p:nvSpPr>
            <p:cNvPr id="35" name="AutoShape 4">
              <a:extLst>
                <a:ext uri="{FF2B5EF4-FFF2-40B4-BE49-F238E27FC236}">
                  <a16:creationId xmlns:a16="http://schemas.microsoft.com/office/drawing/2014/main" id="{58D3C79E-30E9-4B4B-A701-FAEF8B1987B4}"/>
                </a:ext>
              </a:extLst>
            </p:cNvPr>
            <p:cNvSpPr>
              <a:spLocks noChangeAspect="1" noChangeArrowheads="1" noTextEdit="1"/>
            </p:cNvSpPr>
            <p:nvPr userDrawn="1"/>
          </p:nvSpPr>
          <p:spPr bwMode="auto">
            <a:xfrm>
              <a:off x="6923088" y="4475163"/>
              <a:ext cx="1873250" cy="40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6" name="Freeform 6">
              <a:extLst>
                <a:ext uri="{FF2B5EF4-FFF2-40B4-BE49-F238E27FC236}">
                  <a16:creationId xmlns:a16="http://schemas.microsoft.com/office/drawing/2014/main" id="{B224E115-5A85-4E9E-AE96-ACA56BB87D84}"/>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7" name="Freeform 7">
              <a:extLst>
                <a:ext uri="{FF2B5EF4-FFF2-40B4-BE49-F238E27FC236}">
                  <a16:creationId xmlns:a16="http://schemas.microsoft.com/office/drawing/2014/main" id="{1A8B288D-FA7D-4770-85A9-EF4DB41E30DD}"/>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1" name="Freeform 83">
              <a:extLst>
                <a:ext uri="{FF2B5EF4-FFF2-40B4-BE49-F238E27FC236}">
                  <a16:creationId xmlns:a16="http://schemas.microsoft.com/office/drawing/2014/main" id="{6AB80B8C-E086-463F-8456-EB675BFFDD93}"/>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2" name="Freeform 84">
              <a:extLst>
                <a:ext uri="{FF2B5EF4-FFF2-40B4-BE49-F238E27FC236}">
                  <a16:creationId xmlns:a16="http://schemas.microsoft.com/office/drawing/2014/main" id="{253B09A1-B315-4923-8D53-F472D03C6872}"/>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3" name="Freeform 85">
              <a:extLst>
                <a:ext uri="{FF2B5EF4-FFF2-40B4-BE49-F238E27FC236}">
                  <a16:creationId xmlns:a16="http://schemas.microsoft.com/office/drawing/2014/main" id="{3FAF1FF8-DE53-4A11-A839-59D95821898F}"/>
                </a:ext>
              </a:extLst>
            </p:cNvPr>
            <p:cNvSpPr>
              <a:spLocks/>
            </p:cNvSpPr>
            <p:nvPr userDrawn="1"/>
          </p:nvSpPr>
          <p:spPr bwMode="auto">
            <a:xfrm>
              <a:off x="7337426" y="4533901"/>
              <a:ext cx="265113" cy="266700"/>
            </a:xfrm>
            <a:custGeom>
              <a:avLst/>
              <a:gdLst>
                <a:gd name="T0" fmla="*/ 59 w 167"/>
                <a:gd name="T1" fmla="*/ 168 h 168"/>
                <a:gd name="T2" fmla="*/ 0 w 167"/>
                <a:gd name="T3" fmla="*/ 168 h 168"/>
                <a:gd name="T4" fmla="*/ 47 w 167"/>
                <a:gd name="T5" fmla="*/ 0 h 168"/>
                <a:gd name="T6" fmla="*/ 167 w 167"/>
                <a:gd name="T7" fmla="*/ 0 h 168"/>
                <a:gd name="T8" fmla="*/ 156 w 167"/>
                <a:gd name="T9" fmla="*/ 40 h 168"/>
                <a:gd name="T10" fmla="*/ 94 w 167"/>
                <a:gd name="T11" fmla="*/ 40 h 168"/>
                <a:gd name="T12" fmla="*/ 87 w 167"/>
                <a:gd name="T13" fmla="*/ 68 h 168"/>
                <a:gd name="T14" fmla="*/ 148 w 167"/>
                <a:gd name="T15" fmla="*/ 68 h 168"/>
                <a:gd name="T16" fmla="*/ 137 w 167"/>
                <a:gd name="T17" fmla="*/ 106 h 168"/>
                <a:gd name="T18" fmla="*/ 76 w 167"/>
                <a:gd name="T19" fmla="*/ 106 h 168"/>
                <a:gd name="T20" fmla="*/ 59 w 167"/>
                <a:gd name="T21"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7" h="168">
                  <a:moveTo>
                    <a:pt x="59" y="168"/>
                  </a:moveTo>
                  <a:lnTo>
                    <a:pt x="0" y="168"/>
                  </a:lnTo>
                  <a:lnTo>
                    <a:pt x="47" y="0"/>
                  </a:lnTo>
                  <a:lnTo>
                    <a:pt x="167" y="0"/>
                  </a:lnTo>
                  <a:lnTo>
                    <a:pt x="156" y="40"/>
                  </a:lnTo>
                  <a:lnTo>
                    <a:pt x="94" y="40"/>
                  </a:lnTo>
                  <a:lnTo>
                    <a:pt x="87" y="68"/>
                  </a:lnTo>
                  <a:lnTo>
                    <a:pt x="148" y="68"/>
                  </a:lnTo>
                  <a:lnTo>
                    <a:pt x="137" y="106"/>
                  </a:lnTo>
                  <a:lnTo>
                    <a:pt x="76" y="106"/>
                  </a:lnTo>
                  <a:lnTo>
                    <a:pt x="59"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4" name="Freeform 86">
              <a:extLst>
                <a:ext uri="{FF2B5EF4-FFF2-40B4-BE49-F238E27FC236}">
                  <a16:creationId xmlns:a16="http://schemas.microsoft.com/office/drawing/2014/main" id="{88E1E33F-F262-4F49-A99D-19DADF052069}"/>
                </a:ext>
              </a:extLst>
            </p:cNvPr>
            <p:cNvSpPr>
              <a:spLocks noEditPoints="1"/>
            </p:cNvSpPr>
            <p:nvPr userDrawn="1"/>
          </p:nvSpPr>
          <p:spPr bwMode="auto">
            <a:xfrm>
              <a:off x="7553326" y="4533901"/>
              <a:ext cx="166688" cy="266700"/>
            </a:xfrm>
            <a:custGeom>
              <a:avLst/>
              <a:gdLst>
                <a:gd name="T0" fmla="*/ 58 w 105"/>
                <a:gd name="T1" fmla="*/ 168 h 168"/>
                <a:gd name="T2" fmla="*/ 0 w 105"/>
                <a:gd name="T3" fmla="*/ 168 h 168"/>
                <a:gd name="T4" fmla="*/ 34 w 105"/>
                <a:gd name="T5" fmla="*/ 46 h 168"/>
                <a:gd name="T6" fmla="*/ 93 w 105"/>
                <a:gd name="T7" fmla="*/ 46 h 168"/>
                <a:gd name="T8" fmla="*/ 58 w 105"/>
                <a:gd name="T9" fmla="*/ 168 h 168"/>
                <a:gd name="T10" fmla="*/ 95 w 105"/>
                <a:gd name="T11" fmla="*/ 34 h 168"/>
                <a:gd name="T12" fmla="*/ 38 w 105"/>
                <a:gd name="T13" fmla="*/ 34 h 168"/>
                <a:gd name="T14" fmla="*/ 47 w 105"/>
                <a:gd name="T15" fmla="*/ 0 h 168"/>
                <a:gd name="T16" fmla="*/ 105 w 105"/>
                <a:gd name="T17" fmla="*/ 0 h 168"/>
                <a:gd name="T18" fmla="*/ 95 w 105"/>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5" h="168">
                  <a:moveTo>
                    <a:pt x="58" y="168"/>
                  </a:moveTo>
                  <a:lnTo>
                    <a:pt x="0" y="168"/>
                  </a:lnTo>
                  <a:lnTo>
                    <a:pt x="34" y="46"/>
                  </a:lnTo>
                  <a:lnTo>
                    <a:pt x="93" y="46"/>
                  </a:lnTo>
                  <a:lnTo>
                    <a:pt x="58" y="168"/>
                  </a:lnTo>
                  <a:close/>
                  <a:moveTo>
                    <a:pt x="95" y="34"/>
                  </a:moveTo>
                  <a:lnTo>
                    <a:pt x="38" y="34"/>
                  </a:lnTo>
                  <a:lnTo>
                    <a:pt x="47" y="0"/>
                  </a:lnTo>
                  <a:lnTo>
                    <a:pt x="105"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5" name="Freeform 87">
              <a:extLst>
                <a:ext uri="{FF2B5EF4-FFF2-40B4-BE49-F238E27FC236}">
                  <a16:creationId xmlns:a16="http://schemas.microsoft.com/office/drawing/2014/main" id="{74275FC0-B765-4786-B565-C4F57EB7E569}"/>
                </a:ext>
              </a:extLst>
            </p:cNvPr>
            <p:cNvSpPr>
              <a:spLocks noEditPoints="1"/>
            </p:cNvSpPr>
            <p:nvPr userDrawn="1"/>
          </p:nvSpPr>
          <p:spPr bwMode="auto">
            <a:xfrm>
              <a:off x="7685088" y="4533901"/>
              <a:ext cx="273050" cy="269875"/>
            </a:xfrm>
            <a:custGeom>
              <a:avLst/>
              <a:gdLst>
                <a:gd name="T0" fmla="*/ 125 w 172"/>
                <a:gd name="T1" fmla="*/ 168 h 170"/>
                <a:gd name="T2" fmla="*/ 68 w 172"/>
                <a:gd name="T3" fmla="*/ 168 h 170"/>
                <a:gd name="T4" fmla="*/ 72 w 172"/>
                <a:gd name="T5" fmla="*/ 154 h 170"/>
                <a:gd name="T6" fmla="*/ 72 w 172"/>
                <a:gd name="T7" fmla="*/ 154 h 170"/>
                <a:gd name="T8" fmla="*/ 64 w 172"/>
                <a:gd name="T9" fmla="*/ 161 h 170"/>
                <a:gd name="T10" fmla="*/ 54 w 172"/>
                <a:gd name="T11" fmla="*/ 165 h 170"/>
                <a:gd name="T12" fmla="*/ 44 w 172"/>
                <a:gd name="T13" fmla="*/ 169 h 170"/>
                <a:gd name="T14" fmla="*/ 31 w 172"/>
                <a:gd name="T15" fmla="*/ 170 h 170"/>
                <a:gd name="T16" fmla="*/ 31 w 172"/>
                <a:gd name="T17" fmla="*/ 170 h 170"/>
                <a:gd name="T18" fmla="*/ 24 w 172"/>
                <a:gd name="T19" fmla="*/ 170 h 170"/>
                <a:gd name="T20" fmla="*/ 18 w 172"/>
                <a:gd name="T21" fmla="*/ 169 h 170"/>
                <a:gd name="T22" fmla="*/ 12 w 172"/>
                <a:gd name="T23" fmla="*/ 167 h 170"/>
                <a:gd name="T24" fmla="*/ 9 w 172"/>
                <a:gd name="T25" fmla="*/ 163 h 170"/>
                <a:gd name="T26" fmla="*/ 5 w 172"/>
                <a:gd name="T27" fmla="*/ 160 h 170"/>
                <a:gd name="T28" fmla="*/ 2 w 172"/>
                <a:gd name="T29" fmla="*/ 155 h 170"/>
                <a:gd name="T30" fmla="*/ 0 w 172"/>
                <a:gd name="T31" fmla="*/ 149 h 170"/>
                <a:gd name="T32" fmla="*/ 0 w 172"/>
                <a:gd name="T33" fmla="*/ 142 h 170"/>
                <a:gd name="T34" fmla="*/ 0 w 172"/>
                <a:gd name="T35" fmla="*/ 142 h 170"/>
                <a:gd name="T36" fmla="*/ 2 w 172"/>
                <a:gd name="T37" fmla="*/ 126 h 170"/>
                <a:gd name="T38" fmla="*/ 5 w 172"/>
                <a:gd name="T39" fmla="*/ 106 h 170"/>
                <a:gd name="T40" fmla="*/ 12 w 172"/>
                <a:gd name="T41" fmla="*/ 86 h 170"/>
                <a:gd name="T42" fmla="*/ 20 w 172"/>
                <a:gd name="T43" fmla="*/ 68 h 170"/>
                <a:gd name="T44" fmla="*/ 20 w 172"/>
                <a:gd name="T45" fmla="*/ 68 h 170"/>
                <a:gd name="T46" fmla="*/ 24 w 172"/>
                <a:gd name="T47" fmla="*/ 62 h 170"/>
                <a:gd name="T48" fmla="*/ 29 w 172"/>
                <a:gd name="T49" fmla="*/ 58 h 170"/>
                <a:gd name="T50" fmla="*/ 33 w 172"/>
                <a:gd name="T51" fmla="*/ 53 h 170"/>
                <a:gd name="T52" fmla="*/ 39 w 172"/>
                <a:gd name="T53" fmla="*/ 50 h 170"/>
                <a:gd name="T54" fmla="*/ 45 w 172"/>
                <a:gd name="T55" fmla="*/ 47 h 170"/>
                <a:gd name="T56" fmla="*/ 51 w 172"/>
                <a:gd name="T57" fmla="*/ 45 h 170"/>
                <a:gd name="T58" fmla="*/ 58 w 172"/>
                <a:gd name="T59" fmla="*/ 44 h 170"/>
                <a:gd name="T60" fmla="*/ 65 w 172"/>
                <a:gd name="T61" fmla="*/ 44 h 170"/>
                <a:gd name="T62" fmla="*/ 65 w 172"/>
                <a:gd name="T63" fmla="*/ 44 h 170"/>
                <a:gd name="T64" fmla="*/ 77 w 172"/>
                <a:gd name="T65" fmla="*/ 45 h 170"/>
                <a:gd name="T66" fmla="*/ 86 w 172"/>
                <a:gd name="T67" fmla="*/ 48 h 170"/>
                <a:gd name="T68" fmla="*/ 93 w 172"/>
                <a:gd name="T69" fmla="*/ 53 h 170"/>
                <a:gd name="T70" fmla="*/ 98 w 172"/>
                <a:gd name="T71" fmla="*/ 60 h 170"/>
                <a:gd name="T72" fmla="*/ 114 w 172"/>
                <a:gd name="T73" fmla="*/ 0 h 170"/>
                <a:gd name="T74" fmla="*/ 172 w 172"/>
                <a:gd name="T75" fmla="*/ 0 h 170"/>
                <a:gd name="T76" fmla="*/ 125 w 172"/>
                <a:gd name="T77" fmla="*/ 168 h 170"/>
                <a:gd name="T78" fmla="*/ 81 w 172"/>
                <a:gd name="T79" fmla="*/ 82 h 170"/>
                <a:gd name="T80" fmla="*/ 81 w 172"/>
                <a:gd name="T81" fmla="*/ 82 h 170"/>
                <a:gd name="T82" fmla="*/ 78 w 172"/>
                <a:gd name="T83" fmla="*/ 82 h 170"/>
                <a:gd name="T84" fmla="*/ 74 w 172"/>
                <a:gd name="T85" fmla="*/ 84 h 170"/>
                <a:gd name="T86" fmla="*/ 71 w 172"/>
                <a:gd name="T87" fmla="*/ 86 h 170"/>
                <a:gd name="T88" fmla="*/ 68 w 172"/>
                <a:gd name="T89" fmla="*/ 91 h 170"/>
                <a:gd name="T90" fmla="*/ 68 w 172"/>
                <a:gd name="T91" fmla="*/ 91 h 170"/>
                <a:gd name="T92" fmla="*/ 63 w 172"/>
                <a:gd name="T93" fmla="*/ 106 h 170"/>
                <a:gd name="T94" fmla="*/ 61 w 172"/>
                <a:gd name="T95" fmla="*/ 114 h 170"/>
                <a:gd name="T96" fmla="*/ 60 w 172"/>
                <a:gd name="T97" fmla="*/ 121 h 170"/>
                <a:gd name="T98" fmla="*/ 60 w 172"/>
                <a:gd name="T99" fmla="*/ 121 h 170"/>
                <a:gd name="T100" fmla="*/ 61 w 172"/>
                <a:gd name="T101" fmla="*/ 125 h 170"/>
                <a:gd name="T102" fmla="*/ 63 w 172"/>
                <a:gd name="T103" fmla="*/ 127 h 170"/>
                <a:gd name="T104" fmla="*/ 65 w 172"/>
                <a:gd name="T105" fmla="*/ 129 h 170"/>
                <a:gd name="T106" fmla="*/ 70 w 172"/>
                <a:gd name="T107" fmla="*/ 130 h 170"/>
                <a:gd name="T108" fmla="*/ 70 w 172"/>
                <a:gd name="T109" fmla="*/ 130 h 170"/>
                <a:gd name="T110" fmla="*/ 74 w 172"/>
                <a:gd name="T111" fmla="*/ 129 h 170"/>
                <a:gd name="T112" fmla="*/ 79 w 172"/>
                <a:gd name="T113" fmla="*/ 127 h 170"/>
                <a:gd name="T114" fmla="*/ 91 w 172"/>
                <a:gd name="T115" fmla="*/ 87 h 170"/>
                <a:gd name="T116" fmla="*/ 91 w 172"/>
                <a:gd name="T117" fmla="*/ 87 h 170"/>
                <a:gd name="T118" fmla="*/ 87 w 172"/>
                <a:gd name="T119" fmla="*/ 84 h 170"/>
                <a:gd name="T120" fmla="*/ 81 w 172"/>
                <a:gd name="T121" fmla="*/ 82 h 170"/>
                <a:gd name="T122" fmla="*/ 81 w 172"/>
                <a:gd name="T123" fmla="*/ 82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2" h="170">
                  <a:moveTo>
                    <a:pt x="125" y="168"/>
                  </a:moveTo>
                  <a:lnTo>
                    <a:pt x="68" y="168"/>
                  </a:lnTo>
                  <a:lnTo>
                    <a:pt x="72" y="154"/>
                  </a:lnTo>
                  <a:lnTo>
                    <a:pt x="72" y="154"/>
                  </a:lnTo>
                  <a:lnTo>
                    <a:pt x="64" y="161"/>
                  </a:lnTo>
                  <a:lnTo>
                    <a:pt x="54" y="165"/>
                  </a:lnTo>
                  <a:lnTo>
                    <a:pt x="44" y="169"/>
                  </a:lnTo>
                  <a:lnTo>
                    <a:pt x="31" y="170"/>
                  </a:lnTo>
                  <a:lnTo>
                    <a:pt x="31" y="170"/>
                  </a:lnTo>
                  <a:lnTo>
                    <a:pt x="24" y="170"/>
                  </a:lnTo>
                  <a:lnTo>
                    <a:pt x="18" y="169"/>
                  </a:lnTo>
                  <a:lnTo>
                    <a:pt x="12" y="167"/>
                  </a:lnTo>
                  <a:lnTo>
                    <a:pt x="9" y="163"/>
                  </a:lnTo>
                  <a:lnTo>
                    <a:pt x="5" y="160"/>
                  </a:lnTo>
                  <a:lnTo>
                    <a:pt x="2" y="155"/>
                  </a:lnTo>
                  <a:lnTo>
                    <a:pt x="0" y="149"/>
                  </a:lnTo>
                  <a:lnTo>
                    <a:pt x="0" y="142"/>
                  </a:lnTo>
                  <a:lnTo>
                    <a:pt x="0" y="142"/>
                  </a:lnTo>
                  <a:lnTo>
                    <a:pt x="2" y="126"/>
                  </a:lnTo>
                  <a:lnTo>
                    <a:pt x="5" y="106"/>
                  </a:lnTo>
                  <a:lnTo>
                    <a:pt x="12" y="86"/>
                  </a:lnTo>
                  <a:lnTo>
                    <a:pt x="20" y="68"/>
                  </a:lnTo>
                  <a:lnTo>
                    <a:pt x="20" y="68"/>
                  </a:lnTo>
                  <a:lnTo>
                    <a:pt x="24" y="62"/>
                  </a:lnTo>
                  <a:lnTo>
                    <a:pt x="29" y="58"/>
                  </a:lnTo>
                  <a:lnTo>
                    <a:pt x="33" y="53"/>
                  </a:lnTo>
                  <a:lnTo>
                    <a:pt x="39" y="50"/>
                  </a:lnTo>
                  <a:lnTo>
                    <a:pt x="45" y="47"/>
                  </a:lnTo>
                  <a:lnTo>
                    <a:pt x="51" y="45"/>
                  </a:lnTo>
                  <a:lnTo>
                    <a:pt x="58" y="44"/>
                  </a:lnTo>
                  <a:lnTo>
                    <a:pt x="65" y="44"/>
                  </a:lnTo>
                  <a:lnTo>
                    <a:pt x="65" y="44"/>
                  </a:lnTo>
                  <a:lnTo>
                    <a:pt x="77" y="45"/>
                  </a:lnTo>
                  <a:lnTo>
                    <a:pt x="86" y="48"/>
                  </a:lnTo>
                  <a:lnTo>
                    <a:pt x="93" y="53"/>
                  </a:lnTo>
                  <a:lnTo>
                    <a:pt x="98" y="60"/>
                  </a:lnTo>
                  <a:lnTo>
                    <a:pt x="114" y="0"/>
                  </a:lnTo>
                  <a:lnTo>
                    <a:pt x="172" y="0"/>
                  </a:lnTo>
                  <a:lnTo>
                    <a:pt x="125" y="168"/>
                  </a:lnTo>
                  <a:close/>
                  <a:moveTo>
                    <a:pt x="81" y="82"/>
                  </a:moveTo>
                  <a:lnTo>
                    <a:pt x="81" y="82"/>
                  </a:lnTo>
                  <a:lnTo>
                    <a:pt x="78" y="82"/>
                  </a:lnTo>
                  <a:lnTo>
                    <a:pt x="74" y="84"/>
                  </a:lnTo>
                  <a:lnTo>
                    <a:pt x="71" y="86"/>
                  </a:lnTo>
                  <a:lnTo>
                    <a:pt x="68" y="91"/>
                  </a:lnTo>
                  <a:lnTo>
                    <a:pt x="68" y="91"/>
                  </a:lnTo>
                  <a:lnTo>
                    <a:pt x="63" y="106"/>
                  </a:lnTo>
                  <a:lnTo>
                    <a:pt x="61" y="114"/>
                  </a:lnTo>
                  <a:lnTo>
                    <a:pt x="60" y="121"/>
                  </a:lnTo>
                  <a:lnTo>
                    <a:pt x="60" y="121"/>
                  </a:lnTo>
                  <a:lnTo>
                    <a:pt x="61" y="125"/>
                  </a:lnTo>
                  <a:lnTo>
                    <a:pt x="63" y="127"/>
                  </a:lnTo>
                  <a:lnTo>
                    <a:pt x="65" y="129"/>
                  </a:lnTo>
                  <a:lnTo>
                    <a:pt x="70" y="130"/>
                  </a:lnTo>
                  <a:lnTo>
                    <a:pt x="70" y="130"/>
                  </a:lnTo>
                  <a:lnTo>
                    <a:pt x="74" y="129"/>
                  </a:lnTo>
                  <a:lnTo>
                    <a:pt x="79" y="127"/>
                  </a:lnTo>
                  <a:lnTo>
                    <a:pt x="91" y="87"/>
                  </a:lnTo>
                  <a:lnTo>
                    <a:pt x="91" y="87"/>
                  </a:lnTo>
                  <a:lnTo>
                    <a:pt x="87" y="84"/>
                  </a:lnTo>
                  <a:lnTo>
                    <a:pt x="81" y="82"/>
                  </a:lnTo>
                  <a:lnTo>
                    <a:pt x="81" y="8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6" name="Freeform 88">
              <a:extLst>
                <a:ext uri="{FF2B5EF4-FFF2-40B4-BE49-F238E27FC236}">
                  <a16:creationId xmlns:a16="http://schemas.microsoft.com/office/drawing/2014/main" id="{20E6A29A-EFC4-4246-9006-B60905DCF941}"/>
                </a:ext>
              </a:extLst>
            </p:cNvPr>
            <p:cNvSpPr>
              <a:spLocks noEditPoints="1"/>
            </p:cNvSpPr>
            <p:nvPr userDrawn="1"/>
          </p:nvSpPr>
          <p:spPr bwMode="auto">
            <a:xfrm>
              <a:off x="7923213" y="4602163"/>
              <a:ext cx="230188" cy="201613"/>
            </a:xfrm>
            <a:custGeom>
              <a:avLst/>
              <a:gdLst>
                <a:gd name="T0" fmla="*/ 58 w 145"/>
                <a:gd name="T1" fmla="*/ 71 h 127"/>
                <a:gd name="T2" fmla="*/ 56 w 145"/>
                <a:gd name="T3" fmla="*/ 80 h 127"/>
                <a:gd name="T4" fmla="*/ 56 w 145"/>
                <a:gd name="T5" fmla="*/ 87 h 127"/>
                <a:gd name="T6" fmla="*/ 57 w 145"/>
                <a:gd name="T7" fmla="*/ 93 h 127"/>
                <a:gd name="T8" fmla="*/ 64 w 145"/>
                <a:gd name="T9" fmla="*/ 97 h 127"/>
                <a:gd name="T10" fmla="*/ 68 w 145"/>
                <a:gd name="T11" fmla="*/ 96 h 127"/>
                <a:gd name="T12" fmla="*/ 75 w 145"/>
                <a:gd name="T13" fmla="*/ 89 h 127"/>
                <a:gd name="T14" fmla="*/ 135 w 145"/>
                <a:gd name="T15" fmla="*/ 82 h 127"/>
                <a:gd name="T16" fmla="*/ 134 w 145"/>
                <a:gd name="T17" fmla="*/ 87 h 127"/>
                <a:gd name="T18" fmla="*/ 128 w 145"/>
                <a:gd name="T19" fmla="*/ 98 h 127"/>
                <a:gd name="T20" fmla="*/ 115 w 145"/>
                <a:gd name="T21" fmla="*/ 111 h 127"/>
                <a:gd name="T22" fmla="*/ 94 w 145"/>
                <a:gd name="T23" fmla="*/ 122 h 127"/>
                <a:gd name="T24" fmla="*/ 72 w 145"/>
                <a:gd name="T25" fmla="*/ 127 h 127"/>
                <a:gd name="T26" fmla="*/ 61 w 145"/>
                <a:gd name="T27" fmla="*/ 127 h 127"/>
                <a:gd name="T28" fmla="*/ 38 w 145"/>
                <a:gd name="T29" fmla="*/ 126 h 127"/>
                <a:gd name="T30" fmla="*/ 18 w 145"/>
                <a:gd name="T31" fmla="*/ 121 h 127"/>
                <a:gd name="T32" fmla="*/ 5 w 145"/>
                <a:gd name="T33" fmla="*/ 110 h 127"/>
                <a:gd name="T34" fmla="*/ 2 w 145"/>
                <a:gd name="T35" fmla="*/ 101 h 127"/>
                <a:gd name="T36" fmla="*/ 0 w 145"/>
                <a:gd name="T37" fmla="*/ 90 h 127"/>
                <a:gd name="T38" fmla="*/ 3 w 145"/>
                <a:gd name="T39" fmla="*/ 75 h 127"/>
                <a:gd name="T40" fmla="*/ 13 w 145"/>
                <a:gd name="T41" fmla="*/ 41 h 127"/>
                <a:gd name="T42" fmla="*/ 22 w 145"/>
                <a:gd name="T43" fmla="*/ 27 h 127"/>
                <a:gd name="T44" fmla="*/ 27 w 145"/>
                <a:gd name="T45" fmla="*/ 19 h 127"/>
                <a:gd name="T46" fmla="*/ 43 w 145"/>
                <a:gd name="T47" fmla="*/ 9 h 127"/>
                <a:gd name="T48" fmla="*/ 59 w 145"/>
                <a:gd name="T49" fmla="*/ 3 h 127"/>
                <a:gd name="T50" fmla="*/ 77 w 145"/>
                <a:gd name="T51" fmla="*/ 1 h 127"/>
                <a:gd name="T52" fmla="*/ 85 w 145"/>
                <a:gd name="T53" fmla="*/ 0 h 127"/>
                <a:gd name="T54" fmla="*/ 109 w 145"/>
                <a:gd name="T55" fmla="*/ 2 h 127"/>
                <a:gd name="T56" fmla="*/ 128 w 145"/>
                <a:gd name="T57" fmla="*/ 8 h 127"/>
                <a:gd name="T58" fmla="*/ 140 w 145"/>
                <a:gd name="T59" fmla="*/ 19 h 127"/>
                <a:gd name="T60" fmla="*/ 145 w 145"/>
                <a:gd name="T61" fmla="*/ 38 h 127"/>
                <a:gd name="T62" fmla="*/ 142 w 145"/>
                <a:gd name="T63" fmla="*/ 53 h 127"/>
                <a:gd name="T64" fmla="*/ 138 w 145"/>
                <a:gd name="T65" fmla="*/ 71 h 127"/>
                <a:gd name="T66" fmla="*/ 80 w 145"/>
                <a:gd name="T67" fmla="*/ 30 h 127"/>
                <a:gd name="T68" fmla="*/ 71 w 145"/>
                <a:gd name="T69" fmla="*/ 35 h 127"/>
                <a:gd name="T70" fmla="*/ 65 w 145"/>
                <a:gd name="T71" fmla="*/ 48 h 127"/>
                <a:gd name="T72" fmla="*/ 88 w 145"/>
                <a:gd name="T73" fmla="*/ 48 h 127"/>
                <a:gd name="T74" fmla="*/ 91 w 145"/>
                <a:gd name="T75" fmla="*/ 39 h 127"/>
                <a:gd name="T76" fmla="*/ 87 w 145"/>
                <a:gd name="T77" fmla="*/ 32 h 127"/>
                <a:gd name="T78" fmla="*/ 80 w 145"/>
                <a:gd name="T79" fmla="*/ 3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45" h="127">
                  <a:moveTo>
                    <a:pt x="138" y="71"/>
                  </a:moveTo>
                  <a:lnTo>
                    <a:pt x="58" y="71"/>
                  </a:lnTo>
                  <a:lnTo>
                    <a:pt x="58" y="71"/>
                  </a:lnTo>
                  <a:lnTo>
                    <a:pt x="56" y="80"/>
                  </a:lnTo>
                  <a:lnTo>
                    <a:pt x="56" y="87"/>
                  </a:lnTo>
                  <a:lnTo>
                    <a:pt x="56" y="87"/>
                  </a:lnTo>
                  <a:lnTo>
                    <a:pt x="56" y="90"/>
                  </a:lnTo>
                  <a:lnTo>
                    <a:pt x="57" y="93"/>
                  </a:lnTo>
                  <a:lnTo>
                    <a:pt x="59" y="96"/>
                  </a:lnTo>
                  <a:lnTo>
                    <a:pt x="64" y="97"/>
                  </a:lnTo>
                  <a:lnTo>
                    <a:pt x="64" y="97"/>
                  </a:lnTo>
                  <a:lnTo>
                    <a:pt x="68" y="96"/>
                  </a:lnTo>
                  <a:lnTo>
                    <a:pt x="73" y="93"/>
                  </a:lnTo>
                  <a:lnTo>
                    <a:pt x="75" y="89"/>
                  </a:lnTo>
                  <a:lnTo>
                    <a:pt x="79" y="82"/>
                  </a:lnTo>
                  <a:lnTo>
                    <a:pt x="135" y="82"/>
                  </a:lnTo>
                  <a:lnTo>
                    <a:pt x="135" y="82"/>
                  </a:lnTo>
                  <a:lnTo>
                    <a:pt x="134" y="87"/>
                  </a:lnTo>
                  <a:lnTo>
                    <a:pt x="130" y="93"/>
                  </a:lnTo>
                  <a:lnTo>
                    <a:pt x="128" y="98"/>
                  </a:lnTo>
                  <a:lnTo>
                    <a:pt x="125" y="103"/>
                  </a:lnTo>
                  <a:lnTo>
                    <a:pt x="115" y="111"/>
                  </a:lnTo>
                  <a:lnTo>
                    <a:pt x="105" y="118"/>
                  </a:lnTo>
                  <a:lnTo>
                    <a:pt x="94" y="122"/>
                  </a:lnTo>
                  <a:lnTo>
                    <a:pt x="82" y="125"/>
                  </a:lnTo>
                  <a:lnTo>
                    <a:pt x="72" y="127"/>
                  </a:lnTo>
                  <a:lnTo>
                    <a:pt x="61" y="127"/>
                  </a:lnTo>
                  <a:lnTo>
                    <a:pt x="61" y="127"/>
                  </a:lnTo>
                  <a:lnTo>
                    <a:pt x="50" y="127"/>
                  </a:lnTo>
                  <a:lnTo>
                    <a:pt x="38" y="126"/>
                  </a:lnTo>
                  <a:lnTo>
                    <a:pt x="27" y="125"/>
                  </a:lnTo>
                  <a:lnTo>
                    <a:pt x="18" y="121"/>
                  </a:lnTo>
                  <a:lnTo>
                    <a:pt x="11" y="117"/>
                  </a:lnTo>
                  <a:lnTo>
                    <a:pt x="5" y="110"/>
                  </a:lnTo>
                  <a:lnTo>
                    <a:pt x="4" y="106"/>
                  </a:lnTo>
                  <a:lnTo>
                    <a:pt x="2" y="101"/>
                  </a:lnTo>
                  <a:lnTo>
                    <a:pt x="0" y="90"/>
                  </a:lnTo>
                  <a:lnTo>
                    <a:pt x="0" y="90"/>
                  </a:lnTo>
                  <a:lnTo>
                    <a:pt x="2" y="83"/>
                  </a:lnTo>
                  <a:lnTo>
                    <a:pt x="3" y="75"/>
                  </a:lnTo>
                  <a:lnTo>
                    <a:pt x="6" y="57"/>
                  </a:lnTo>
                  <a:lnTo>
                    <a:pt x="13" y="41"/>
                  </a:lnTo>
                  <a:lnTo>
                    <a:pt x="18" y="32"/>
                  </a:lnTo>
                  <a:lnTo>
                    <a:pt x="22" y="27"/>
                  </a:lnTo>
                  <a:lnTo>
                    <a:pt x="22" y="27"/>
                  </a:lnTo>
                  <a:lnTo>
                    <a:pt x="27" y="19"/>
                  </a:lnTo>
                  <a:lnTo>
                    <a:pt x="34" y="14"/>
                  </a:lnTo>
                  <a:lnTo>
                    <a:pt x="43" y="9"/>
                  </a:lnTo>
                  <a:lnTo>
                    <a:pt x="50" y="5"/>
                  </a:lnTo>
                  <a:lnTo>
                    <a:pt x="59" y="3"/>
                  </a:lnTo>
                  <a:lnTo>
                    <a:pt x="67" y="1"/>
                  </a:lnTo>
                  <a:lnTo>
                    <a:pt x="77" y="1"/>
                  </a:lnTo>
                  <a:lnTo>
                    <a:pt x="85" y="0"/>
                  </a:lnTo>
                  <a:lnTo>
                    <a:pt x="85" y="0"/>
                  </a:lnTo>
                  <a:lnTo>
                    <a:pt x="98" y="1"/>
                  </a:lnTo>
                  <a:lnTo>
                    <a:pt x="109" y="2"/>
                  </a:lnTo>
                  <a:lnTo>
                    <a:pt x="120" y="4"/>
                  </a:lnTo>
                  <a:lnTo>
                    <a:pt x="128" y="8"/>
                  </a:lnTo>
                  <a:lnTo>
                    <a:pt x="135" y="12"/>
                  </a:lnTo>
                  <a:lnTo>
                    <a:pt x="140" y="19"/>
                  </a:lnTo>
                  <a:lnTo>
                    <a:pt x="143" y="28"/>
                  </a:lnTo>
                  <a:lnTo>
                    <a:pt x="145" y="38"/>
                  </a:lnTo>
                  <a:lnTo>
                    <a:pt x="145" y="38"/>
                  </a:lnTo>
                  <a:lnTo>
                    <a:pt x="142" y="53"/>
                  </a:lnTo>
                  <a:lnTo>
                    <a:pt x="138" y="71"/>
                  </a:lnTo>
                  <a:lnTo>
                    <a:pt x="138" y="71"/>
                  </a:lnTo>
                  <a:close/>
                  <a:moveTo>
                    <a:pt x="80" y="30"/>
                  </a:moveTo>
                  <a:lnTo>
                    <a:pt x="80" y="30"/>
                  </a:lnTo>
                  <a:lnTo>
                    <a:pt x="75" y="31"/>
                  </a:lnTo>
                  <a:lnTo>
                    <a:pt x="71" y="35"/>
                  </a:lnTo>
                  <a:lnTo>
                    <a:pt x="67" y="39"/>
                  </a:lnTo>
                  <a:lnTo>
                    <a:pt x="65" y="48"/>
                  </a:lnTo>
                  <a:lnTo>
                    <a:pt x="88" y="48"/>
                  </a:lnTo>
                  <a:lnTo>
                    <a:pt x="88" y="48"/>
                  </a:lnTo>
                  <a:lnTo>
                    <a:pt x="91" y="39"/>
                  </a:lnTo>
                  <a:lnTo>
                    <a:pt x="91" y="39"/>
                  </a:lnTo>
                  <a:lnTo>
                    <a:pt x="89" y="35"/>
                  </a:lnTo>
                  <a:lnTo>
                    <a:pt x="87" y="32"/>
                  </a:lnTo>
                  <a:lnTo>
                    <a:pt x="85" y="31"/>
                  </a:lnTo>
                  <a:lnTo>
                    <a:pt x="80" y="30"/>
                  </a:lnTo>
                  <a:lnTo>
                    <a:pt x="80" y="3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7" name="Freeform 89">
              <a:extLst>
                <a:ext uri="{FF2B5EF4-FFF2-40B4-BE49-F238E27FC236}">
                  <a16:creationId xmlns:a16="http://schemas.microsoft.com/office/drawing/2014/main" id="{44B6AB6A-3514-4FBF-AB9A-A9C60DA105DE}"/>
                </a:ext>
              </a:extLst>
            </p:cNvPr>
            <p:cNvSpPr>
              <a:spLocks/>
            </p:cNvSpPr>
            <p:nvPr userDrawn="1"/>
          </p:nvSpPr>
          <p:spPr bwMode="auto">
            <a:xfrm>
              <a:off x="8143876" y="4533901"/>
              <a:ext cx="165100" cy="266700"/>
            </a:xfrm>
            <a:custGeom>
              <a:avLst/>
              <a:gdLst>
                <a:gd name="T0" fmla="*/ 57 w 104"/>
                <a:gd name="T1" fmla="*/ 168 h 168"/>
                <a:gd name="T2" fmla="*/ 0 w 104"/>
                <a:gd name="T3" fmla="*/ 168 h 168"/>
                <a:gd name="T4" fmla="*/ 45 w 104"/>
                <a:gd name="T5" fmla="*/ 0 h 168"/>
                <a:gd name="T6" fmla="*/ 104 w 104"/>
                <a:gd name="T7" fmla="*/ 0 h 168"/>
                <a:gd name="T8" fmla="*/ 57 w 104"/>
                <a:gd name="T9" fmla="*/ 168 h 168"/>
              </a:gdLst>
              <a:ahLst/>
              <a:cxnLst>
                <a:cxn ang="0">
                  <a:pos x="T0" y="T1"/>
                </a:cxn>
                <a:cxn ang="0">
                  <a:pos x="T2" y="T3"/>
                </a:cxn>
                <a:cxn ang="0">
                  <a:pos x="T4" y="T5"/>
                </a:cxn>
                <a:cxn ang="0">
                  <a:pos x="T6" y="T7"/>
                </a:cxn>
                <a:cxn ang="0">
                  <a:pos x="T8" y="T9"/>
                </a:cxn>
              </a:cxnLst>
              <a:rect l="0" t="0" r="r" b="b"/>
              <a:pathLst>
                <a:path w="104" h="168">
                  <a:moveTo>
                    <a:pt x="57" y="168"/>
                  </a:moveTo>
                  <a:lnTo>
                    <a:pt x="0" y="168"/>
                  </a:lnTo>
                  <a:lnTo>
                    <a:pt x="45" y="0"/>
                  </a:lnTo>
                  <a:lnTo>
                    <a:pt x="104" y="0"/>
                  </a:lnTo>
                  <a:lnTo>
                    <a:pt x="57"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8" name="Freeform 90">
              <a:extLst>
                <a:ext uri="{FF2B5EF4-FFF2-40B4-BE49-F238E27FC236}">
                  <a16:creationId xmlns:a16="http://schemas.microsoft.com/office/drawing/2014/main" id="{9EA79B57-CD57-4099-8FB6-77D2B3AB839C}"/>
                </a:ext>
              </a:extLst>
            </p:cNvPr>
            <p:cNvSpPr>
              <a:spLocks noEditPoints="1"/>
            </p:cNvSpPr>
            <p:nvPr userDrawn="1"/>
          </p:nvSpPr>
          <p:spPr bwMode="auto">
            <a:xfrm>
              <a:off x="8264526" y="4533901"/>
              <a:ext cx="165100" cy="266700"/>
            </a:xfrm>
            <a:custGeom>
              <a:avLst/>
              <a:gdLst>
                <a:gd name="T0" fmla="*/ 57 w 104"/>
                <a:gd name="T1" fmla="*/ 168 h 168"/>
                <a:gd name="T2" fmla="*/ 0 w 104"/>
                <a:gd name="T3" fmla="*/ 168 h 168"/>
                <a:gd name="T4" fmla="*/ 34 w 104"/>
                <a:gd name="T5" fmla="*/ 46 h 168"/>
                <a:gd name="T6" fmla="*/ 91 w 104"/>
                <a:gd name="T7" fmla="*/ 46 h 168"/>
                <a:gd name="T8" fmla="*/ 57 w 104"/>
                <a:gd name="T9" fmla="*/ 168 h 168"/>
                <a:gd name="T10" fmla="*/ 95 w 104"/>
                <a:gd name="T11" fmla="*/ 34 h 168"/>
                <a:gd name="T12" fmla="*/ 36 w 104"/>
                <a:gd name="T13" fmla="*/ 34 h 168"/>
                <a:gd name="T14" fmla="*/ 47 w 104"/>
                <a:gd name="T15" fmla="*/ 0 h 168"/>
                <a:gd name="T16" fmla="*/ 104 w 104"/>
                <a:gd name="T17" fmla="*/ 0 h 168"/>
                <a:gd name="T18" fmla="*/ 95 w 104"/>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4" h="168">
                  <a:moveTo>
                    <a:pt x="57" y="168"/>
                  </a:moveTo>
                  <a:lnTo>
                    <a:pt x="0" y="168"/>
                  </a:lnTo>
                  <a:lnTo>
                    <a:pt x="34" y="46"/>
                  </a:lnTo>
                  <a:lnTo>
                    <a:pt x="91" y="46"/>
                  </a:lnTo>
                  <a:lnTo>
                    <a:pt x="57" y="168"/>
                  </a:lnTo>
                  <a:close/>
                  <a:moveTo>
                    <a:pt x="95" y="34"/>
                  </a:moveTo>
                  <a:lnTo>
                    <a:pt x="36" y="34"/>
                  </a:lnTo>
                  <a:lnTo>
                    <a:pt x="47" y="0"/>
                  </a:lnTo>
                  <a:lnTo>
                    <a:pt x="104"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9" name="Freeform 91">
              <a:extLst>
                <a:ext uri="{FF2B5EF4-FFF2-40B4-BE49-F238E27FC236}">
                  <a16:creationId xmlns:a16="http://schemas.microsoft.com/office/drawing/2014/main" id="{ACC08612-8488-4B69-8015-6B0D6F45B8D6}"/>
                </a:ext>
              </a:extLst>
            </p:cNvPr>
            <p:cNvSpPr>
              <a:spLocks/>
            </p:cNvSpPr>
            <p:nvPr userDrawn="1"/>
          </p:nvSpPr>
          <p:spPr bwMode="auto">
            <a:xfrm>
              <a:off x="8396288" y="4564063"/>
              <a:ext cx="192088" cy="236538"/>
            </a:xfrm>
            <a:custGeom>
              <a:avLst/>
              <a:gdLst>
                <a:gd name="T0" fmla="*/ 115 w 121"/>
                <a:gd name="T1" fmla="*/ 27 h 149"/>
                <a:gd name="T2" fmla="*/ 121 w 121"/>
                <a:gd name="T3" fmla="*/ 54 h 149"/>
                <a:gd name="T4" fmla="*/ 76 w 121"/>
                <a:gd name="T5" fmla="*/ 54 h 149"/>
                <a:gd name="T6" fmla="*/ 63 w 121"/>
                <a:gd name="T7" fmla="*/ 101 h 149"/>
                <a:gd name="T8" fmla="*/ 63 w 121"/>
                <a:gd name="T9" fmla="*/ 101 h 149"/>
                <a:gd name="T10" fmla="*/ 62 w 121"/>
                <a:gd name="T11" fmla="*/ 107 h 149"/>
                <a:gd name="T12" fmla="*/ 61 w 121"/>
                <a:gd name="T13" fmla="*/ 111 h 149"/>
                <a:gd name="T14" fmla="*/ 61 w 121"/>
                <a:gd name="T15" fmla="*/ 111 h 149"/>
                <a:gd name="T16" fmla="*/ 61 w 121"/>
                <a:gd name="T17" fmla="*/ 115 h 149"/>
                <a:gd name="T18" fmla="*/ 63 w 121"/>
                <a:gd name="T19" fmla="*/ 117 h 149"/>
                <a:gd name="T20" fmla="*/ 67 w 121"/>
                <a:gd name="T21" fmla="*/ 118 h 149"/>
                <a:gd name="T22" fmla="*/ 72 w 121"/>
                <a:gd name="T23" fmla="*/ 118 h 149"/>
                <a:gd name="T24" fmla="*/ 83 w 121"/>
                <a:gd name="T25" fmla="*/ 118 h 149"/>
                <a:gd name="T26" fmla="*/ 75 w 121"/>
                <a:gd name="T27" fmla="*/ 149 h 149"/>
                <a:gd name="T28" fmla="*/ 23 w 121"/>
                <a:gd name="T29" fmla="*/ 149 h 149"/>
                <a:gd name="T30" fmla="*/ 23 w 121"/>
                <a:gd name="T31" fmla="*/ 149 h 149"/>
                <a:gd name="T32" fmla="*/ 18 w 121"/>
                <a:gd name="T33" fmla="*/ 148 h 149"/>
                <a:gd name="T34" fmla="*/ 13 w 121"/>
                <a:gd name="T35" fmla="*/ 148 h 149"/>
                <a:gd name="T36" fmla="*/ 8 w 121"/>
                <a:gd name="T37" fmla="*/ 145 h 149"/>
                <a:gd name="T38" fmla="*/ 6 w 121"/>
                <a:gd name="T39" fmla="*/ 143 h 149"/>
                <a:gd name="T40" fmla="*/ 2 w 121"/>
                <a:gd name="T41" fmla="*/ 139 h 149"/>
                <a:gd name="T42" fmla="*/ 1 w 121"/>
                <a:gd name="T43" fmla="*/ 136 h 149"/>
                <a:gd name="T44" fmla="*/ 0 w 121"/>
                <a:gd name="T45" fmla="*/ 132 h 149"/>
                <a:gd name="T46" fmla="*/ 0 w 121"/>
                <a:gd name="T47" fmla="*/ 128 h 149"/>
                <a:gd name="T48" fmla="*/ 0 w 121"/>
                <a:gd name="T49" fmla="*/ 128 h 149"/>
                <a:gd name="T50" fmla="*/ 0 w 121"/>
                <a:gd name="T51" fmla="*/ 120 h 149"/>
                <a:gd name="T52" fmla="*/ 2 w 121"/>
                <a:gd name="T53" fmla="*/ 111 h 149"/>
                <a:gd name="T54" fmla="*/ 34 w 121"/>
                <a:gd name="T55" fmla="*/ 0 h 149"/>
                <a:gd name="T56" fmla="*/ 91 w 121"/>
                <a:gd name="T57" fmla="*/ 0 h 149"/>
                <a:gd name="T58" fmla="*/ 84 w 121"/>
                <a:gd name="T59" fmla="*/ 27 h 149"/>
                <a:gd name="T60" fmla="*/ 115 w 121"/>
                <a:gd name="T61" fmla="*/ 27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1" h="149">
                  <a:moveTo>
                    <a:pt x="115" y="27"/>
                  </a:moveTo>
                  <a:lnTo>
                    <a:pt x="121" y="54"/>
                  </a:lnTo>
                  <a:lnTo>
                    <a:pt x="76" y="54"/>
                  </a:lnTo>
                  <a:lnTo>
                    <a:pt x="63" y="101"/>
                  </a:lnTo>
                  <a:lnTo>
                    <a:pt x="63" y="101"/>
                  </a:lnTo>
                  <a:lnTo>
                    <a:pt x="62" y="107"/>
                  </a:lnTo>
                  <a:lnTo>
                    <a:pt x="61" y="111"/>
                  </a:lnTo>
                  <a:lnTo>
                    <a:pt x="61" y="111"/>
                  </a:lnTo>
                  <a:lnTo>
                    <a:pt x="61" y="115"/>
                  </a:lnTo>
                  <a:lnTo>
                    <a:pt x="63" y="117"/>
                  </a:lnTo>
                  <a:lnTo>
                    <a:pt x="67" y="118"/>
                  </a:lnTo>
                  <a:lnTo>
                    <a:pt x="72" y="118"/>
                  </a:lnTo>
                  <a:lnTo>
                    <a:pt x="83" y="118"/>
                  </a:lnTo>
                  <a:lnTo>
                    <a:pt x="75" y="149"/>
                  </a:lnTo>
                  <a:lnTo>
                    <a:pt x="23" y="149"/>
                  </a:lnTo>
                  <a:lnTo>
                    <a:pt x="23" y="149"/>
                  </a:lnTo>
                  <a:lnTo>
                    <a:pt x="18" y="148"/>
                  </a:lnTo>
                  <a:lnTo>
                    <a:pt x="13" y="148"/>
                  </a:lnTo>
                  <a:lnTo>
                    <a:pt x="8" y="145"/>
                  </a:lnTo>
                  <a:lnTo>
                    <a:pt x="6" y="143"/>
                  </a:lnTo>
                  <a:lnTo>
                    <a:pt x="2" y="139"/>
                  </a:lnTo>
                  <a:lnTo>
                    <a:pt x="1" y="136"/>
                  </a:lnTo>
                  <a:lnTo>
                    <a:pt x="0" y="132"/>
                  </a:lnTo>
                  <a:lnTo>
                    <a:pt x="0" y="128"/>
                  </a:lnTo>
                  <a:lnTo>
                    <a:pt x="0" y="128"/>
                  </a:lnTo>
                  <a:lnTo>
                    <a:pt x="0" y="120"/>
                  </a:lnTo>
                  <a:lnTo>
                    <a:pt x="2" y="111"/>
                  </a:lnTo>
                  <a:lnTo>
                    <a:pt x="34" y="0"/>
                  </a:lnTo>
                  <a:lnTo>
                    <a:pt x="91" y="0"/>
                  </a:lnTo>
                  <a:lnTo>
                    <a:pt x="84" y="27"/>
                  </a:lnTo>
                  <a:lnTo>
                    <a:pt x="115" y="2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0" name="Freeform 92">
              <a:extLst>
                <a:ext uri="{FF2B5EF4-FFF2-40B4-BE49-F238E27FC236}">
                  <a16:creationId xmlns:a16="http://schemas.microsoft.com/office/drawing/2014/main" id="{B259BFB8-D7AA-4E37-B932-69F909DC4348}"/>
                </a:ext>
              </a:extLst>
            </p:cNvPr>
            <p:cNvSpPr>
              <a:spLocks/>
            </p:cNvSpPr>
            <p:nvPr userDrawn="1"/>
          </p:nvSpPr>
          <p:spPr bwMode="auto">
            <a:xfrm>
              <a:off x="7321551" y="4830763"/>
              <a:ext cx="38100" cy="46038"/>
            </a:xfrm>
            <a:custGeom>
              <a:avLst/>
              <a:gdLst>
                <a:gd name="T0" fmla="*/ 9 w 24"/>
                <a:gd name="T1" fmla="*/ 0 h 29"/>
                <a:gd name="T2" fmla="*/ 24 w 24"/>
                <a:gd name="T3" fmla="*/ 0 h 29"/>
                <a:gd name="T4" fmla="*/ 15 w 24"/>
                <a:gd name="T5" fmla="*/ 29 h 29"/>
                <a:gd name="T6" fmla="*/ 0 w 24"/>
                <a:gd name="T7" fmla="*/ 29 h 29"/>
                <a:gd name="T8" fmla="*/ 9 w 24"/>
                <a:gd name="T9" fmla="*/ 0 h 29"/>
              </a:gdLst>
              <a:ahLst/>
              <a:cxnLst>
                <a:cxn ang="0">
                  <a:pos x="T0" y="T1"/>
                </a:cxn>
                <a:cxn ang="0">
                  <a:pos x="T2" y="T3"/>
                </a:cxn>
                <a:cxn ang="0">
                  <a:pos x="T4" y="T5"/>
                </a:cxn>
                <a:cxn ang="0">
                  <a:pos x="T6" y="T7"/>
                </a:cxn>
                <a:cxn ang="0">
                  <a:pos x="T8" y="T9"/>
                </a:cxn>
              </a:cxnLst>
              <a:rect l="0" t="0" r="r" b="b"/>
              <a:pathLst>
                <a:path w="24" h="29">
                  <a:moveTo>
                    <a:pt x="9" y="0"/>
                  </a:moveTo>
                  <a:lnTo>
                    <a:pt x="24" y="0"/>
                  </a:lnTo>
                  <a:lnTo>
                    <a:pt x="15"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1" name="Freeform 93">
              <a:extLst>
                <a:ext uri="{FF2B5EF4-FFF2-40B4-BE49-F238E27FC236}">
                  <a16:creationId xmlns:a16="http://schemas.microsoft.com/office/drawing/2014/main" id="{9150288D-0BA4-4551-8DBD-3BFF454DEF88}"/>
                </a:ext>
              </a:extLst>
            </p:cNvPr>
            <p:cNvSpPr>
              <a:spLocks/>
            </p:cNvSpPr>
            <p:nvPr userDrawn="1"/>
          </p:nvSpPr>
          <p:spPr bwMode="auto">
            <a:xfrm>
              <a:off x="7400926" y="4830763"/>
              <a:ext cx="87313" cy="46038"/>
            </a:xfrm>
            <a:custGeom>
              <a:avLst/>
              <a:gdLst>
                <a:gd name="T0" fmla="*/ 10 w 55"/>
                <a:gd name="T1" fmla="*/ 0 h 29"/>
                <a:gd name="T2" fmla="*/ 31 w 55"/>
                <a:gd name="T3" fmla="*/ 0 h 29"/>
                <a:gd name="T4" fmla="*/ 36 w 55"/>
                <a:gd name="T5" fmla="*/ 19 h 29"/>
                <a:gd name="T6" fmla="*/ 36 w 55"/>
                <a:gd name="T7" fmla="*/ 19 h 29"/>
                <a:gd name="T8" fmla="*/ 42 w 55"/>
                <a:gd name="T9" fmla="*/ 0 h 29"/>
                <a:gd name="T10" fmla="*/ 55 w 55"/>
                <a:gd name="T11" fmla="*/ 0 h 29"/>
                <a:gd name="T12" fmla="*/ 46 w 55"/>
                <a:gd name="T13" fmla="*/ 29 h 29"/>
                <a:gd name="T14" fmla="*/ 26 w 55"/>
                <a:gd name="T15" fmla="*/ 29 h 29"/>
                <a:gd name="T16" fmla="*/ 20 w 55"/>
                <a:gd name="T17" fmla="*/ 8 h 29"/>
                <a:gd name="T18" fmla="*/ 20 w 55"/>
                <a:gd name="T19" fmla="*/ 8 h 29"/>
                <a:gd name="T20" fmla="*/ 13 w 55"/>
                <a:gd name="T21" fmla="*/ 29 h 29"/>
                <a:gd name="T22" fmla="*/ 0 w 55"/>
                <a:gd name="T23" fmla="*/ 29 h 29"/>
                <a:gd name="T24" fmla="*/ 10 w 55"/>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5" h="29">
                  <a:moveTo>
                    <a:pt x="10" y="0"/>
                  </a:moveTo>
                  <a:lnTo>
                    <a:pt x="31" y="0"/>
                  </a:lnTo>
                  <a:lnTo>
                    <a:pt x="36" y="19"/>
                  </a:lnTo>
                  <a:lnTo>
                    <a:pt x="36" y="19"/>
                  </a:lnTo>
                  <a:lnTo>
                    <a:pt x="42" y="0"/>
                  </a:lnTo>
                  <a:lnTo>
                    <a:pt x="55" y="0"/>
                  </a:lnTo>
                  <a:lnTo>
                    <a:pt x="46" y="29"/>
                  </a:lnTo>
                  <a:lnTo>
                    <a:pt x="26" y="29"/>
                  </a:lnTo>
                  <a:lnTo>
                    <a:pt x="20" y="8"/>
                  </a:lnTo>
                  <a:lnTo>
                    <a:pt x="20" y="8"/>
                  </a:lnTo>
                  <a:lnTo>
                    <a:pt x="13" y="29"/>
                  </a:lnTo>
                  <a:lnTo>
                    <a:pt x="0" y="29"/>
                  </a:lnTo>
                  <a:lnTo>
                    <a:pt x="1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2" name="Freeform 94">
              <a:extLst>
                <a:ext uri="{FF2B5EF4-FFF2-40B4-BE49-F238E27FC236}">
                  <a16:creationId xmlns:a16="http://schemas.microsoft.com/office/drawing/2014/main" id="{66BBCF85-CD37-4FF8-AEFD-09B0466EE60C}"/>
                </a:ext>
              </a:extLst>
            </p:cNvPr>
            <p:cNvSpPr>
              <a:spLocks/>
            </p:cNvSpPr>
            <p:nvPr userDrawn="1"/>
          </p:nvSpPr>
          <p:spPr bwMode="auto">
            <a:xfrm>
              <a:off x="7531101" y="4830763"/>
              <a:ext cx="76200" cy="46038"/>
            </a:xfrm>
            <a:custGeom>
              <a:avLst/>
              <a:gdLst>
                <a:gd name="T0" fmla="*/ 0 w 48"/>
                <a:gd name="T1" fmla="*/ 0 h 29"/>
                <a:gd name="T2" fmla="*/ 15 w 48"/>
                <a:gd name="T3" fmla="*/ 0 h 29"/>
                <a:gd name="T4" fmla="*/ 19 w 48"/>
                <a:gd name="T5" fmla="*/ 18 h 29"/>
                <a:gd name="T6" fmla="*/ 33 w 48"/>
                <a:gd name="T7" fmla="*/ 0 h 29"/>
                <a:gd name="T8" fmla="*/ 48 w 48"/>
                <a:gd name="T9" fmla="*/ 0 h 29"/>
                <a:gd name="T10" fmla="*/ 24 w 48"/>
                <a:gd name="T11" fmla="*/ 29 h 29"/>
                <a:gd name="T12" fmla="*/ 6 w 48"/>
                <a:gd name="T13" fmla="*/ 29 h 29"/>
                <a:gd name="T14" fmla="*/ 0 w 48"/>
                <a:gd name="T15" fmla="*/ 0 h 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29">
                  <a:moveTo>
                    <a:pt x="0" y="0"/>
                  </a:moveTo>
                  <a:lnTo>
                    <a:pt x="15" y="0"/>
                  </a:lnTo>
                  <a:lnTo>
                    <a:pt x="19" y="18"/>
                  </a:lnTo>
                  <a:lnTo>
                    <a:pt x="33" y="0"/>
                  </a:lnTo>
                  <a:lnTo>
                    <a:pt x="48" y="0"/>
                  </a:lnTo>
                  <a:lnTo>
                    <a:pt x="24" y="29"/>
                  </a:lnTo>
                  <a:lnTo>
                    <a:pt x="6" y="29"/>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3" name="Freeform 95">
              <a:extLst>
                <a:ext uri="{FF2B5EF4-FFF2-40B4-BE49-F238E27FC236}">
                  <a16:creationId xmlns:a16="http://schemas.microsoft.com/office/drawing/2014/main" id="{DC012AEB-548D-4A4B-B3FC-650800CB1CDB}"/>
                </a:ext>
              </a:extLst>
            </p:cNvPr>
            <p:cNvSpPr>
              <a:spLocks/>
            </p:cNvSpPr>
            <p:nvPr userDrawn="1"/>
          </p:nvSpPr>
          <p:spPr bwMode="auto">
            <a:xfrm>
              <a:off x="7635876" y="4830763"/>
              <a:ext cx="66675" cy="46038"/>
            </a:xfrm>
            <a:custGeom>
              <a:avLst/>
              <a:gdLst>
                <a:gd name="T0" fmla="*/ 9 w 42"/>
                <a:gd name="T1" fmla="*/ 0 h 29"/>
                <a:gd name="T2" fmla="*/ 42 w 42"/>
                <a:gd name="T3" fmla="*/ 0 h 29"/>
                <a:gd name="T4" fmla="*/ 41 w 42"/>
                <a:gd name="T5" fmla="*/ 5 h 29"/>
                <a:gd name="T6" fmla="*/ 22 w 42"/>
                <a:gd name="T7" fmla="*/ 5 h 29"/>
                <a:gd name="T8" fmla="*/ 20 w 42"/>
                <a:gd name="T9" fmla="*/ 11 h 29"/>
                <a:gd name="T10" fmla="*/ 37 w 42"/>
                <a:gd name="T11" fmla="*/ 11 h 29"/>
                <a:gd name="T12" fmla="*/ 36 w 42"/>
                <a:gd name="T13" fmla="*/ 17 h 29"/>
                <a:gd name="T14" fmla="*/ 17 w 42"/>
                <a:gd name="T15" fmla="*/ 17 h 29"/>
                <a:gd name="T16" fmla="*/ 16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1" y="5"/>
                  </a:lnTo>
                  <a:lnTo>
                    <a:pt x="22" y="5"/>
                  </a:lnTo>
                  <a:lnTo>
                    <a:pt x="20" y="11"/>
                  </a:lnTo>
                  <a:lnTo>
                    <a:pt x="37" y="11"/>
                  </a:lnTo>
                  <a:lnTo>
                    <a:pt x="36" y="17"/>
                  </a:lnTo>
                  <a:lnTo>
                    <a:pt x="17" y="17"/>
                  </a:lnTo>
                  <a:lnTo>
                    <a:pt x="16"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4" name="Freeform 96">
              <a:extLst>
                <a:ext uri="{FF2B5EF4-FFF2-40B4-BE49-F238E27FC236}">
                  <a16:creationId xmlns:a16="http://schemas.microsoft.com/office/drawing/2014/main" id="{CBAA0F1A-6D07-4906-94FC-225006129574}"/>
                </a:ext>
              </a:extLst>
            </p:cNvPr>
            <p:cNvSpPr>
              <a:spLocks/>
            </p:cNvSpPr>
            <p:nvPr userDrawn="1"/>
          </p:nvSpPr>
          <p:spPr bwMode="auto">
            <a:xfrm>
              <a:off x="7856538" y="4830763"/>
              <a:ext cx="61913" cy="46038"/>
            </a:xfrm>
            <a:custGeom>
              <a:avLst/>
              <a:gdLst>
                <a:gd name="T0" fmla="*/ 11 w 39"/>
                <a:gd name="T1" fmla="*/ 7 h 29"/>
                <a:gd name="T2" fmla="*/ 0 w 39"/>
                <a:gd name="T3" fmla="*/ 7 h 29"/>
                <a:gd name="T4" fmla="*/ 3 w 39"/>
                <a:gd name="T5" fmla="*/ 0 h 29"/>
                <a:gd name="T6" fmla="*/ 39 w 39"/>
                <a:gd name="T7" fmla="*/ 0 h 29"/>
                <a:gd name="T8" fmla="*/ 37 w 39"/>
                <a:gd name="T9" fmla="*/ 7 h 29"/>
                <a:gd name="T10" fmla="*/ 25 w 39"/>
                <a:gd name="T11" fmla="*/ 7 h 29"/>
                <a:gd name="T12" fmla="*/ 19 w 39"/>
                <a:gd name="T13" fmla="*/ 29 h 29"/>
                <a:gd name="T14" fmla="*/ 4 w 39"/>
                <a:gd name="T15" fmla="*/ 29 h 29"/>
                <a:gd name="T16" fmla="*/ 11 w 39"/>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29">
                  <a:moveTo>
                    <a:pt x="11" y="7"/>
                  </a:moveTo>
                  <a:lnTo>
                    <a:pt x="0" y="7"/>
                  </a:lnTo>
                  <a:lnTo>
                    <a:pt x="3" y="0"/>
                  </a:lnTo>
                  <a:lnTo>
                    <a:pt x="39" y="0"/>
                  </a:lnTo>
                  <a:lnTo>
                    <a:pt x="37" y="7"/>
                  </a:lnTo>
                  <a:lnTo>
                    <a:pt x="25" y="7"/>
                  </a:lnTo>
                  <a:lnTo>
                    <a:pt x="19" y="29"/>
                  </a:lnTo>
                  <a:lnTo>
                    <a:pt x="4" y="29"/>
                  </a:lnTo>
                  <a:lnTo>
                    <a:pt x="11"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5" name="Freeform 97">
              <a:extLst>
                <a:ext uri="{FF2B5EF4-FFF2-40B4-BE49-F238E27FC236}">
                  <a16:creationId xmlns:a16="http://schemas.microsoft.com/office/drawing/2014/main" id="{6467F326-5978-4C5E-ADCF-07DC6704C136}"/>
                </a:ext>
              </a:extLst>
            </p:cNvPr>
            <p:cNvSpPr>
              <a:spLocks/>
            </p:cNvSpPr>
            <p:nvPr userDrawn="1"/>
          </p:nvSpPr>
          <p:spPr bwMode="auto">
            <a:xfrm>
              <a:off x="7951788" y="4830763"/>
              <a:ext cx="106363" cy="46038"/>
            </a:xfrm>
            <a:custGeom>
              <a:avLst/>
              <a:gdLst>
                <a:gd name="T0" fmla="*/ 8 w 67"/>
                <a:gd name="T1" fmla="*/ 0 h 29"/>
                <a:gd name="T2" fmla="*/ 30 w 67"/>
                <a:gd name="T3" fmla="*/ 0 h 29"/>
                <a:gd name="T4" fmla="*/ 32 w 67"/>
                <a:gd name="T5" fmla="*/ 19 h 29"/>
                <a:gd name="T6" fmla="*/ 32 w 67"/>
                <a:gd name="T7" fmla="*/ 19 h 29"/>
                <a:gd name="T8" fmla="*/ 45 w 67"/>
                <a:gd name="T9" fmla="*/ 0 h 29"/>
                <a:gd name="T10" fmla="*/ 67 w 67"/>
                <a:gd name="T11" fmla="*/ 0 h 29"/>
                <a:gd name="T12" fmla="*/ 57 w 67"/>
                <a:gd name="T13" fmla="*/ 29 h 29"/>
                <a:gd name="T14" fmla="*/ 45 w 67"/>
                <a:gd name="T15" fmla="*/ 29 h 29"/>
                <a:gd name="T16" fmla="*/ 50 w 67"/>
                <a:gd name="T17" fmla="*/ 7 h 29"/>
                <a:gd name="T18" fmla="*/ 50 w 67"/>
                <a:gd name="T19" fmla="*/ 7 h 29"/>
                <a:gd name="T20" fmla="*/ 34 w 67"/>
                <a:gd name="T21" fmla="*/ 29 h 29"/>
                <a:gd name="T22" fmla="*/ 21 w 67"/>
                <a:gd name="T23" fmla="*/ 29 h 29"/>
                <a:gd name="T24" fmla="*/ 19 w 67"/>
                <a:gd name="T25" fmla="*/ 7 h 29"/>
                <a:gd name="T26" fmla="*/ 19 w 67"/>
                <a:gd name="T27" fmla="*/ 7 h 29"/>
                <a:gd name="T28" fmla="*/ 12 w 67"/>
                <a:gd name="T29" fmla="*/ 29 h 29"/>
                <a:gd name="T30" fmla="*/ 0 w 67"/>
                <a:gd name="T31" fmla="*/ 29 h 29"/>
                <a:gd name="T32" fmla="*/ 8 w 67"/>
                <a:gd name="T33"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7" h="29">
                  <a:moveTo>
                    <a:pt x="8" y="0"/>
                  </a:moveTo>
                  <a:lnTo>
                    <a:pt x="30" y="0"/>
                  </a:lnTo>
                  <a:lnTo>
                    <a:pt x="32" y="19"/>
                  </a:lnTo>
                  <a:lnTo>
                    <a:pt x="32" y="19"/>
                  </a:lnTo>
                  <a:lnTo>
                    <a:pt x="45" y="0"/>
                  </a:lnTo>
                  <a:lnTo>
                    <a:pt x="67" y="0"/>
                  </a:lnTo>
                  <a:lnTo>
                    <a:pt x="57" y="29"/>
                  </a:lnTo>
                  <a:lnTo>
                    <a:pt x="45" y="29"/>
                  </a:lnTo>
                  <a:lnTo>
                    <a:pt x="50" y="7"/>
                  </a:lnTo>
                  <a:lnTo>
                    <a:pt x="50" y="7"/>
                  </a:lnTo>
                  <a:lnTo>
                    <a:pt x="34" y="29"/>
                  </a:lnTo>
                  <a:lnTo>
                    <a:pt x="21" y="29"/>
                  </a:lnTo>
                  <a:lnTo>
                    <a:pt x="19" y="7"/>
                  </a:lnTo>
                  <a:lnTo>
                    <a:pt x="19" y="7"/>
                  </a:lnTo>
                  <a:lnTo>
                    <a:pt x="12" y="29"/>
                  </a:lnTo>
                  <a:lnTo>
                    <a:pt x="0" y="29"/>
                  </a:lnTo>
                  <a:lnTo>
                    <a:pt x="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6" name="Freeform 98">
              <a:extLst>
                <a:ext uri="{FF2B5EF4-FFF2-40B4-BE49-F238E27FC236}">
                  <a16:creationId xmlns:a16="http://schemas.microsoft.com/office/drawing/2014/main" id="{133B0156-6D1E-4B0A-B4BC-64B0CEAB1F4D}"/>
                </a:ext>
              </a:extLst>
            </p:cNvPr>
            <p:cNvSpPr>
              <a:spLocks/>
            </p:cNvSpPr>
            <p:nvPr userDrawn="1"/>
          </p:nvSpPr>
          <p:spPr bwMode="auto">
            <a:xfrm>
              <a:off x="8188326" y="4830763"/>
              <a:ext cx="85725" cy="46038"/>
            </a:xfrm>
            <a:custGeom>
              <a:avLst/>
              <a:gdLst>
                <a:gd name="T0" fmla="*/ 9 w 54"/>
                <a:gd name="T1" fmla="*/ 0 h 29"/>
                <a:gd name="T2" fmla="*/ 30 w 54"/>
                <a:gd name="T3" fmla="*/ 0 h 29"/>
                <a:gd name="T4" fmla="*/ 35 w 54"/>
                <a:gd name="T5" fmla="*/ 19 h 29"/>
                <a:gd name="T6" fmla="*/ 36 w 54"/>
                <a:gd name="T7" fmla="*/ 19 h 29"/>
                <a:gd name="T8" fmla="*/ 42 w 54"/>
                <a:gd name="T9" fmla="*/ 0 h 29"/>
                <a:gd name="T10" fmla="*/ 54 w 54"/>
                <a:gd name="T11" fmla="*/ 0 h 29"/>
                <a:gd name="T12" fmla="*/ 46 w 54"/>
                <a:gd name="T13" fmla="*/ 29 h 29"/>
                <a:gd name="T14" fmla="*/ 24 w 54"/>
                <a:gd name="T15" fmla="*/ 29 h 29"/>
                <a:gd name="T16" fmla="*/ 19 w 54"/>
                <a:gd name="T17" fmla="*/ 8 h 29"/>
                <a:gd name="T18" fmla="*/ 19 w 54"/>
                <a:gd name="T19" fmla="*/ 8 h 29"/>
                <a:gd name="T20" fmla="*/ 13 w 54"/>
                <a:gd name="T21" fmla="*/ 29 h 29"/>
                <a:gd name="T22" fmla="*/ 0 w 54"/>
                <a:gd name="T23" fmla="*/ 29 h 29"/>
                <a:gd name="T24" fmla="*/ 9 w 54"/>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 h="29">
                  <a:moveTo>
                    <a:pt x="9" y="0"/>
                  </a:moveTo>
                  <a:lnTo>
                    <a:pt x="30" y="0"/>
                  </a:lnTo>
                  <a:lnTo>
                    <a:pt x="35" y="19"/>
                  </a:lnTo>
                  <a:lnTo>
                    <a:pt x="36" y="19"/>
                  </a:lnTo>
                  <a:lnTo>
                    <a:pt x="42" y="0"/>
                  </a:lnTo>
                  <a:lnTo>
                    <a:pt x="54" y="0"/>
                  </a:lnTo>
                  <a:lnTo>
                    <a:pt x="46" y="29"/>
                  </a:lnTo>
                  <a:lnTo>
                    <a:pt x="24" y="29"/>
                  </a:lnTo>
                  <a:lnTo>
                    <a:pt x="19" y="8"/>
                  </a:lnTo>
                  <a:lnTo>
                    <a:pt x="19" y="8"/>
                  </a:lnTo>
                  <a:lnTo>
                    <a:pt x="1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7" name="Freeform 99">
              <a:extLst>
                <a:ext uri="{FF2B5EF4-FFF2-40B4-BE49-F238E27FC236}">
                  <a16:creationId xmlns:a16="http://schemas.microsoft.com/office/drawing/2014/main" id="{5B06DDBF-8883-4D66-8D60-AC8DA0296E1A}"/>
                </a:ext>
              </a:extLst>
            </p:cNvPr>
            <p:cNvSpPr>
              <a:spLocks/>
            </p:cNvSpPr>
            <p:nvPr userDrawn="1"/>
          </p:nvSpPr>
          <p:spPr bwMode="auto">
            <a:xfrm>
              <a:off x="8310563" y="4830763"/>
              <a:ext cx="63500" cy="46038"/>
            </a:xfrm>
            <a:custGeom>
              <a:avLst/>
              <a:gdLst>
                <a:gd name="T0" fmla="*/ 12 w 40"/>
                <a:gd name="T1" fmla="*/ 7 h 29"/>
                <a:gd name="T2" fmla="*/ 0 w 40"/>
                <a:gd name="T3" fmla="*/ 7 h 29"/>
                <a:gd name="T4" fmla="*/ 3 w 40"/>
                <a:gd name="T5" fmla="*/ 0 h 29"/>
                <a:gd name="T6" fmla="*/ 40 w 40"/>
                <a:gd name="T7" fmla="*/ 0 h 29"/>
                <a:gd name="T8" fmla="*/ 38 w 40"/>
                <a:gd name="T9" fmla="*/ 7 h 29"/>
                <a:gd name="T10" fmla="*/ 26 w 40"/>
                <a:gd name="T11" fmla="*/ 7 h 29"/>
                <a:gd name="T12" fmla="*/ 19 w 40"/>
                <a:gd name="T13" fmla="*/ 29 h 29"/>
                <a:gd name="T14" fmla="*/ 5 w 40"/>
                <a:gd name="T15" fmla="*/ 29 h 29"/>
                <a:gd name="T16" fmla="*/ 12 w 40"/>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29">
                  <a:moveTo>
                    <a:pt x="12" y="7"/>
                  </a:moveTo>
                  <a:lnTo>
                    <a:pt x="0" y="7"/>
                  </a:lnTo>
                  <a:lnTo>
                    <a:pt x="3" y="0"/>
                  </a:lnTo>
                  <a:lnTo>
                    <a:pt x="40" y="0"/>
                  </a:lnTo>
                  <a:lnTo>
                    <a:pt x="38" y="7"/>
                  </a:lnTo>
                  <a:lnTo>
                    <a:pt x="26" y="7"/>
                  </a:lnTo>
                  <a:lnTo>
                    <a:pt x="19" y="29"/>
                  </a:lnTo>
                  <a:lnTo>
                    <a:pt x="5" y="29"/>
                  </a:lnTo>
                  <a:lnTo>
                    <a:pt x="12"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8" name="Freeform 100">
              <a:extLst>
                <a:ext uri="{FF2B5EF4-FFF2-40B4-BE49-F238E27FC236}">
                  <a16:creationId xmlns:a16="http://schemas.microsoft.com/office/drawing/2014/main" id="{656CA39C-D073-454D-9A21-90212D19FA85}"/>
                </a:ext>
              </a:extLst>
            </p:cNvPr>
            <p:cNvSpPr>
              <a:spLocks noEditPoints="1"/>
            </p:cNvSpPr>
            <p:nvPr userDrawn="1"/>
          </p:nvSpPr>
          <p:spPr bwMode="auto">
            <a:xfrm>
              <a:off x="8701088" y="4760913"/>
              <a:ext cx="49213" cy="50800"/>
            </a:xfrm>
            <a:custGeom>
              <a:avLst/>
              <a:gdLst>
                <a:gd name="T0" fmla="*/ 15 w 31"/>
                <a:gd name="T1" fmla="*/ 0 h 32"/>
                <a:gd name="T2" fmla="*/ 15 w 31"/>
                <a:gd name="T3" fmla="*/ 0 h 32"/>
                <a:gd name="T4" fmla="*/ 10 w 31"/>
                <a:gd name="T5" fmla="*/ 1 h 32"/>
                <a:gd name="T6" fmla="*/ 5 w 31"/>
                <a:gd name="T7" fmla="*/ 5 h 32"/>
                <a:gd name="T8" fmla="*/ 1 w 31"/>
                <a:gd name="T9" fmla="*/ 10 h 32"/>
                <a:gd name="T10" fmla="*/ 0 w 31"/>
                <a:gd name="T11" fmla="*/ 15 h 32"/>
                <a:gd name="T12" fmla="*/ 0 w 31"/>
                <a:gd name="T13" fmla="*/ 15 h 32"/>
                <a:gd name="T14" fmla="*/ 1 w 31"/>
                <a:gd name="T15" fmla="*/ 21 h 32"/>
                <a:gd name="T16" fmla="*/ 5 w 31"/>
                <a:gd name="T17" fmla="*/ 27 h 32"/>
                <a:gd name="T18" fmla="*/ 10 w 31"/>
                <a:gd name="T19" fmla="*/ 31 h 32"/>
                <a:gd name="T20" fmla="*/ 15 w 31"/>
                <a:gd name="T21" fmla="*/ 32 h 32"/>
                <a:gd name="T22" fmla="*/ 15 w 31"/>
                <a:gd name="T23" fmla="*/ 32 h 32"/>
                <a:gd name="T24" fmla="*/ 21 w 31"/>
                <a:gd name="T25" fmla="*/ 31 h 32"/>
                <a:gd name="T26" fmla="*/ 27 w 31"/>
                <a:gd name="T27" fmla="*/ 27 h 32"/>
                <a:gd name="T28" fmla="*/ 30 w 31"/>
                <a:gd name="T29" fmla="*/ 21 h 32"/>
                <a:gd name="T30" fmla="*/ 31 w 31"/>
                <a:gd name="T31" fmla="*/ 15 h 32"/>
                <a:gd name="T32" fmla="*/ 31 w 31"/>
                <a:gd name="T33" fmla="*/ 15 h 32"/>
                <a:gd name="T34" fmla="*/ 30 w 31"/>
                <a:gd name="T35" fmla="*/ 10 h 32"/>
                <a:gd name="T36" fmla="*/ 27 w 31"/>
                <a:gd name="T37" fmla="*/ 5 h 32"/>
                <a:gd name="T38" fmla="*/ 21 w 31"/>
                <a:gd name="T39" fmla="*/ 1 h 32"/>
                <a:gd name="T40" fmla="*/ 15 w 31"/>
                <a:gd name="T41" fmla="*/ 0 h 32"/>
                <a:gd name="T42" fmla="*/ 15 w 31"/>
                <a:gd name="T43" fmla="*/ 0 h 32"/>
                <a:gd name="T44" fmla="*/ 15 w 31"/>
                <a:gd name="T45" fmla="*/ 28 h 32"/>
                <a:gd name="T46" fmla="*/ 15 w 31"/>
                <a:gd name="T47" fmla="*/ 28 h 32"/>
                <a:gd name="T48" fmla="*/ 11 w 31"/>
                <a:gd name="T49" fmla="*/ 27 h 32"/>
                <a:gd name="T50" fmla="*/ 6 w 31"/>
                <a:gd name="T51" fmla="*/ 25 h 32"/>
                <a:gd name="T52" fmla="*/ 4 w 31"/>
                <a:gd name="T53" fmla="*/ 21 h 32"/>
                <a:gd name="T54" fmla="*/ 3 w 31"/>
                <a:gd name="T55" fmla="*/ 15 h 32"/>
                <a:gd name="T56" fmla="*/ 3 w 31"/>
                <a:gd name="T57" fmla="*/ 15 h 32"/>
                <a:gd name="T58" fmla="*/ 4 w 31"/>
                <a:gd name="T59" fmla="*/ 11 h 32"/>
                <a:gd name="T60" fmla="*/ 6 w 31"/>
                <a:gd name="T61" fmla="*/ 6 h 32"/>
                <a:gd name="T62" fmla="*/ 11 w 31"/>
                <a:gd name="T63" fmla="*/ 4 h 32"/>
                <a:gd name="T64" fmla="*/ 15 w 31"/>
                <a:gd name="T65" fmla="*/ 3 h 32"/>
                <a:gd name="T66" fmla="*/ 15 w 31"/>
                <a:gd name="T67" fmla="*/ 3 h 32"/>
                <a:gd name="T68" fmla="*/ 20 w 31"/>
                <a:gd name="T69" fmla="*/ 4 h 32"/>
                <a:gd name="T70" fmla="*/ 25 w 31"/>
                <a:gd name="T71" fmla="*/ 6 h 32"/>
                <a:gd name="T72" fmla="*/ 27 w 31"/>
                <a:gd name="T73" fmla="*/ 11 h 32"/>
                <a:gd name="T74" fmla="*/ 28 w 31"/>
                <a:gd name="T75" fmla="*/ 15 h 32"/>
                <a:gd name="T76" fmla="*/ 28 w 31"/>
                <a:gd name="T77" fmla="*/ 15 h 32"/>
                <a:gd name="T78" fmla="*/ 27 w 31"/>
                <a:gd name="T79" fmla="*/ 21 h 32"/>
                <a:gd name="T80" fmla="*/ 25 w 31"/>
                <a:gd name="T81" fmla="*/ 25 h 32"/>
                <a:gd name="T82" fmla="*/ 20 w 31"/>
                <a:gd name="T83" fmla="*/ 27 h 32"/>
                <a:gd name="T84" fmla="*/ 15 w 31"/>
                <a:gd name="T85" fmla="*/ 28 h 32"/>
                <a:gd name="T86" fmla="*/ 15 w 31"/>
                <a:gd name="T87"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1" h="32">
                  <a:moveTo>
                    <a:pt x="15" y="0"/>
                  </a:moveTo>
                  <a:lnTo>
                    <a:pt x="15" y="0"/>
                  </a:lnTo>
                  <a:lnTo>
                    <a:pt x="10" y="1"/>
                  </a:lnTo>
                  <a:lnTo>
                    <a:pt x="5" y="5"/>
                  </a:lnTo>
                  <a:lnTo>
                    <a:pt x="1" y="10"/>
                  </a:lnTo>
                  <a:lnTo>
                    <a:pt x="0" y="15"/>
                  </a:lnTo>
                  <a:lnTo>
                    <a:pt x="0" y="15"/>
                  </a:lnTo>
                  <a:lnTo>
                    <a:pt x="1" y="21"/>
                  </a:lnTo>
                  <a:lnTo>
                    <a:pt x="5" y="27"/>
                  </a:lnTo>
                  <a:lnTo>
                    <a:pt x="10" y="31"/>
                  </a:lnTo>
                  <a:lnTo>
                    <a:pt x="15" y="32"/>
                  </a:lnTo>
                  <a:lnTo>
                    <a:pt x="15" y="32"/>
                  </a:lnTo>
                  <a:lnTo>
                    <a:pt x="21" y="31"/>
                  </a:lnTo>
                  <a:lnTo>
                    <a:pt x="27" y="27"/>
                  </a:lnTo>
                  <a:lnTo>
                    <a:pt x="30" y="21"/>
                  </a:lnTo>
                  <a:lnTo>
                    <a:pt x="31" y="15"/>
                  </a:lnTo>
                  <a:lnTo>
                    <a:pt x="31" y="15"/>
                  </a:lnTo>
                  <a:lnTo>
                    <a:pt x="30" y="10"/>
                  </a:lnTo>
                  <a:lnTo>
                    <a:pt x="27" y="5"/>
                  </a:lnTo>
                  <a:lnTo>
                    <a:pt x="21" y="1"/>
                  </a:lnTo>
                  <a:lnTo>
                    <a:pt x="15" y="0"/>
                  </a:lnTo>
                  <a:lnTo>
                    <a:pt x="15" y="0"/>
                  </a:lnTo>
                  <a:close/>
                  <a:moveTo>
                    <a:pt x="15" y="28"/>
                  </a:moveTo>
                  <a:lnTo>
                    <a:pt x="15" y="28"/>
                  </a:lnTo>
                  <a:lnTo>
                    <a:pt x="11" y="27"/>
                  </a:lnTo>
                  <a:lnTo>
                    <a:pt x="6" y="25"/>
                  </a:lnTo>
                  <a:lnTo>
                    <a:pt x="4" y="21"/>
                  </a:lnTo>
                  <a:lnTo>
                    <a:pt x="3" y="15"/>
                  </a:lnTo>
                  <a:lnTo>
                    <a:pt x="3" y="15"/>
                  </a:lnTo>
                  <a:lnTo>
                    <a:pt x="4" y="11"/>
                  </a:lnTo>
                  <a:lnTo>
                    <a:pt x="6" y="6"/>
                  </a:lnTo>
                  <a:lnTo>
                    <a:pt x="11" y="4"/>
                  </a:lnTo>
                  <a:lnTo>
                    <a:pt x="15" y="3"/>
                  </a:lnTo>
                  <a:lnTo>
                    <a:pt x="15" y="3"/>
                  </a:lnTo>
                  <a:lnTo>
                    <a:pt x="20" y="4"/>
                  </a:lnTo>
                  <a:lnTo>
                    <a:pt x="25" y="6"/>
                  </a:lnTo>
                  <a:lnTo>
                    <a:pt x="27" y="11"/>
                  </a:lnTo>
                  <a:lnTo>
                    <a:pt x="28" y="15"/>
                  </a:lnTo>
                  <a:lnTo>
                    <a:pt x="28" y="15"/>
                  </a:lnTo>
                  <a:lnTo>
                    <a:pt x="27" y="21"/>
                  </a:lnTo>
                  <a:lnTo>
                    <a:pt x="25" y="25"/>
                  </a:lnTo>
                  <a:lnTo>
                    <a:pt x="20" y="27"/>
                  </a:lnTo>
                  <a:lnTo>
                    <a:pt x="15" y="28"/>
                  </a:lnTo>
                  <a:lnTo>
                    <a:pt x="15" y="2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9" name="Freeform 101">
              <a:extLst>
                <a:ext uri="{FF2B5EF4-FFF2-40B4-BE49-F238E27FC236}">
                  <a16:creationId xmlns:a16="http://schemas.microsoft.com/office/drawing/2014/main" id="{82F49F9C-CB5F-4BB4-8FD4-1F56EF7E525C}"/>
                </a:ext>
              </a:extLst>
            </p:cNvPr>
            <p:cNvSpPr>
              <a:spLocks noEditPoints="1"/>
            </p:cNvSpPr>
            <p:nvPr userDrawn="1"/>
          </p:nvSpPr>
          <p:spPr bwMode="auto">
            <a:xfrm>
              <a:off x="8716963" y="4772026"/>
              <a:ext cx="20638" cy="26988"/>
            </a:xfrm>
            <a:custGeom>
              <a:avLst/>
              <a:gdLst>
                <a:gd name="T0" fmla="*/ 11 w 13"/>
                <a:gd name="T1" fmla="*/ 6 h 17"/>
                <a:gd name="T2" fmla="*/ 11 w 13"/>
                <a:gd name="T3" fmla="*/ 6 h 17"/>
                <a:gd name="T4" fmla="*/ 11 w 13"/>
                <a:gd name="T5" fmla="*/ 4 h 17"/>
                <a:gd name="T6" fmla="*/ 10 w 13"/>
                <a:gd name="T7" fmla="*/ 1 h 17"/>
                <a:gd name="T8" fmla="*/ 9 w 13"/>
                <a:gd name="T9" fmla="*/ 1 h 17"/>
                <a:gd name="T10" fmla="*/ 7 w 13"/>
                <a:gd name="T11" fmla="*/ 0 h 17"/>
                <a:gd name="T12" fmla="*/ 0 w 13"/>
                <a:gd name="T13" fmla="*/ 0 h 17"/>
                <a:gd name="T14" fmla="*/ 0 w 13"/>
                <a:gd name="T15" fmla="*/ 17 h 17"/>
                <a:gd name="T16" fmla="*/ 3 w 13"/>
                <a:gd name="T17" fmla="*/ 17 h 17"/>
                <a:gd name="T18" fmla="*/ 3 w 13"/>
                <a:gd name="T19" fmla="*/ 11 h 17"/>
                <a:gd name="T20" fmla="*/ 5 w 13"/>
                <a:gd name="T21" fmla="*/ 11 h 17"/>
                <a:gd name="T22" fmla="*/ 9 w 13"/>
                <a:gd name="T23" fmla="*/ 17 h 17"/>
                <a:gd name="T24" fmla="*/ 13 w 13"/>
                <a:gd name="T25" fmla="*/ 17 h 17"/>
                <a:gd name="T26" fmla="*/ 8 w 13"/>
                <a:gd name="T27" fmla="*/ 10 h 17"/>
                <a:gd name="T28" fmla="*/ 8 w 13"/>
                <a:gd name="T29" fmla="*/ 10 h 17"/>
                <a:gd name="T30" fmla="*/ 11 w 13"/>
                <a:gd name="T31" fmla="*/ 8 h 17"/>
                <a:gd name="T32" fmla="*/ 11 w 13"/>
                <a:gd name="T33" fmla="*/ 6 h 17"/>
                <a:gd name="T34" fmla="*/ 11 w 13"/>
                <a:gd name="T35" fmla="*/ 6 h 17"/>
                <a:gd name="T36" fmla="*/ 3 w 13"/>
                <a:gd name="T37" fmla="*/ 7 h 17"/>
                <a:gd name="T38" fmla="*/ 3 w 13"/>
                <a:gd name="T39" fmla="*/ 3 h 17"/>
                <a:gd name="T40" fmla="*/ 5 w 13"/>
                <a:gd name="T41" fmla="*/ 3 h 17"/>
                <a:gd name="T42" fmla="*/ 5 w 13"/>
                <a:gd name="T43" fmla="*/ 3 h 17"/>
                <a:gd name="T44" fmla="*/ 8 w 13"/>
                <a:gd name="T45" fmla="*/ 4 h 17"/>
                <a:gd name="T46" fmla="*/ 9 w 13"/>
                <a:gd name="T47" fmla="*/ 4 h 17"/>
                <a:gd name="T48" fmla="*/ 9 w 13"/>
                <a:gd name="T49" fmla="*/ 5 h 17"/>
                <a:gd name="T50" fmla="*/ 9 w 13"/>
                <a:gd name="T51" fmla="*/ 5 h 17"/>
                <a:gd name="T52" fmla="*/ 9 w 13"/>
                <a:gd name="T53" fmla="*/ 7 h 17"/>
                <a:gd name="T54" fmla="*/ 8 w 13"/>
                <a:gd name="T55" fmla="*/ 7 h 17"/>
                <a:gd name="T56" fmla="*/ 5 w 13"/>
                <a:gd name="T57" fmla="*/ 7 h 17"/>
                <a:gd name="T58" fmla="*/ 3 w 13"/>
                <a:gd name="T59" fmla="*/ 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 h="17">
                  <a:moveTo>
                    <a:pt x="11" y="6"/>
                  </a:moveTo>
                  <a:lnTo>
                    <a:pt x="11" y="6"/>
                  </a:lnTo>
                  <a:lnTo>
                    <a:pt x="11" y="4"/>
                  </a:lnTo>
                  <a:lnTo>
                    <a:pt x="10" y="1"/>
                  </a:lnTo>
                  <a:lnTo>
                    <a:pt x="9" y="1"/>
                  </a:lnTo>
                  <a:lnTo>
                    <a:pt x="7" y="0"/>
                  </a:lnTo>
                  <a:lnTo>
                    <a:pt x="0" y="0"/>
                  </a:lnTo>
                  <a:lnTo>
                    <a:pt x="0" y="17"/>
                  </a:lnTo>
                  <a:lnTo>
                    <a:pt x="3" y="17"/>
                  </a:lnTo>
                  <a:lnTo>
                    <a:pt x="3" y="11"/>
                  </a:lnTo>
                  <a:lnTo>
                    <a:pt x="5" y="11"/>
                  </a:lnTo>
                  <a:lnTo>
                    <a:pt x="9" y="17"/>
                  </a:lnTo>
                  <a:lnTo>
                    <a:pt x="13" y="17"/>
                  </a:lnTo>
                  <a:lnTo>
                    <a:pt x="8" y="10"/>
                  </a:lnTo>
                  <a:lnTo>
                    <a:pt x="8" y="10"/>
                  </a:lnTo>
                  <a:lnTo>
                    <a:pt x="11" y="8"/>
                  </a:lnTo>
                  <a:lnTo>
                    <a:pt x="11" y="6"/>
                  </a:lnTo>
                  <a:lnTo>
                    <a:pt x="11" y="6"/>
                  </a:lnTo>
                  <a:close/>
                  <a:moveTo>
                    <a:pt x="3" y="7"/>
                  </a:moveTo>
                  <a:lnTo>
                    <a:pt x="3" y="3"/>
                  </a:lnTo>
                  <a:lnTo>
                    <a:pt x="5" y="3"/>
                  </a:lnTo>
                  <a:lnTo>
                    <a:pt x="5" y="3"/>
                  </a:lnTo>
                  <a:lnTo>
                    <a:pt x="8" y="4"/>
                  </a:lnTo>
                  <a:lnTo>
                    <a:pt x="9" y="4"/>
                  </a:lnTo>
                  <a:lnTo>
                    <a:pt x="9" y="5"/>
                  </a:lnTo>
                  <a:lnTo>
                    <a:pt x="9" y="5"/>
                  </a:lnTo>
                  <a:lnTo>
                    <a:pt x="9" y="7"/>
                  </a:lnTo>
                  <a:lnTo>
                    <a:pt x="8" y="7"/>
                  </a:lnTo>
                  <a:lnTo>
                    <a:pt x="5" y="7"/>
                  </a:lnTo>
                  <a:lnTo>
                    <a:pt x="3"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0" name="Freeform 102">
              <a:extLst>
                <a:ext uri="{FF2B5EF4-FFF2-40B4-BE49-F238E27FC236}">
                  <a16:creationId xmlns:a16="http://schemas.microsoft.com/office/drawing/2014/main" id="{4291A22E-FAC9-40F5-A833-AAF9D3666A44}"/>
                </a:ext>
              </a:extLst>
            </p:cNvPr>
            <p:cNvSpPr>
              <a:spLocks/>
            </p:cNvSpPr>
            <p:nvPr userDrawn="1"/>
          </p:nvSpPr>
          <p:spPr bwMode="auto">
            <a:xfrm>
              <a:off x="7742238" y="4830763"/>
              <a:ext cx="68263" cy="47625"/>
            </a:xfrm>
            <a:custGeom>
              <a:avLst/>
              <a:gdLst>
                <a:gd name="T0" fmla="*/ 20 w 43"/>
                <a:gd name="T1" fmla="*/ 9 h 30"/>
                <a:gd name="T2" fmla="*/ 20 w 43"/>
                <a:gd name="T3" fmla="*/ 7 h 30"/>
                <a:gd name="T4" fmla="*/ 24 w 43"/>
                <a:gd name="T5" fmla="*/ 4 h 30"/>
                <a:gd name="T6" fmla="*/ 28 w 43"/>
                <a:gd name="T7" fmla="*/ 4 h 30"/>
                <a:gd name="T8" fmla="*/ 30 w 43"/>
                <a:gd name="T9" fmla="*/ 5 h 30"/>
                <a:gd name="T10" fmla="*/ 30 w 43"/>
                <a:gd name="T11" fmla="*/ 8 h 30"/>
                <a:gd name="T12" fmla="*/ 43 w 43"/>
                <a:gd name="T13" fmla="*/ 8 h 30"/>
                <a:gd name="T14" fmla="*/ 41 w 43"/>
                <a:gd name="T15" fmla="*/ 2 h 30"/>
                <a:gd name="T16" fmla="*/ 27 w 43"/>
                <a:gd name="T17" fmla="*/ 0 h 30"/>
                <a:gd name="T18" fmla="*/ 18 w 43"/>
                <a:gd name="T19" fmla="*/ 0 h 30"/>
                <a:gd name="T20" fmla="*/ 7 w 43"/>
                <a:gd name="T21" fmla="*/ 4 h 30"/>
                <a:gd name="T22" fmla="*/ 3 w 43"/>
                <a:gd name="T23" fmla="*/ 9 h 30"/>
                <a:gd name="T24" fmla="*/ 4 w 43"/>
                <a:gd name="T25" fmla="*/ 14 h 30"/>
                <a:gd name="T26" fmla="*/ 9 w 43"/>
                <a:gd name="T27" fmla="*/ 16 h 30"/>
                <a:gd name="T28" fmla="*/ 22 w 43"/>
                <a:gd name="T29" fmla="*/ 19 h 30"/>
                <a:gd name="T30" fmla="*/ 25 w 43"/>
                <a:gd name="T31" fmla="*/ 21 h 30"/>
                <a:gd name="T32" fmla="*/ 25 w 43"/>
                <a:gd name="T33" fmla="*/ 22 h 30"/>
                <a:gd name="T34" fmla="*/ 23 w 43"/>
                <a:gd name="T35" fmla="*/ 24 h 30"/>
                <a:gd name="T36" fmla="*/ 18 w 43"/>
                <a:gd name="T37" fmla="*/ 25 h 30"/>
                <a:gd name="T38" fmla="*/ 14 w 43"/>
                <a:gd name="T39" fmla="*/ 24 h 30"/>
                <a:gd name="T40" fmla="*/ 12 w 43"/>
                <a:gd name="T41" fmla="*/ 22 h 30"/>
                <a:gd name="T42" fmla="*/ 0 w 43"/>
                <a:gd name="T43" fmla="*/ 21 h 30"/>
                <a:gd name="T44" fmla="*/ 0 w 43"/>
                <a:gd name="T45" fmla="*/ 24 h 30"/>
                <a:gd name="T46" fmla="*/ 1 w 43"/>
                <a:gd name="T47" fmla="*/ 28 h 30"/>
                <a:gd name="T48" fmla="*/ 5 w 43"/>
                <a:gd name="T49" fmla="*/ 30 h 30"/>
                <a:gd name="T50" fmla="*/ 16 w 43"/>
                <a:gd name="T51" fmla="*/ 30 h 30"/>
                <a:gd name="T52" fmla="*/ 34 w 43"/>
                <a:gd name="T53" fmla="*/ 28 h 30"/>
                <a:gd name="T54" fmla="*/ 41 w 43"/>
                <a:gd name="T55" fmla="*/ 21 h 30"/>
                <a:gd name="T56" fmla="*/ 41 w 43"/>
                <a:gd name="T57" fmla="*/ 17 h 30"/>
                <a:gd name="T58" fmla="*/ 39 w 43"/>
                <a:gd name="T59" fmla="*/ 15 h 30"/>
                <a:gd name="T60" fmla="*/ 29 w 43"/>
                <a:gd name="T61" fmla="*/ 11 h 30"/>
                <a:gd name="T62" fmla="*/ 20 w 43"/>
                <a:gd name="T63" fmla="*/ 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3" h="30">
                  <a:moveTo>
                    <a:pt x="20" y="9"/>
                  </a:moveTo>
                  <a:lnTo>
                    <a:pt x="20" y="9"/>
                  </a:lnTo>
                  <a:lnTo>
                    <a:pt x="20" y="7"/>
                  </a:lnTo>
                  <a:lnTo>
                    <a:pt x="20" y="7"/>
                  </a:lnTo>
                  <a:lnTo>
                    <a:pt x="21" y="5"/>
                  </a:lnTo>
                  <a:lnTo>
                    <a:pt x="24" y="4"/>
                  </a:lnTo>
                  <a:lnTo>
                    <a:pt x="24" y="4"/>
                  </a:lnTo>
                  <a:lnTo>
                    <a:pt x="28" y="4"/>
                  </a:lnTo>
                  <a:lnTo>
                    <a:pt x="30" y="5"/>
                  </a:lnTo>
                  <a:lnTo>
                    <a:pt x="30" y="5"/>
                  </a:lnTo>
                  <a:lnTo>
                    <a:pt x="30" y="7"/>
                  </a:lnTo>
                  <a:lnTo>
                    <a:pt x="30" y="8"/>
                  </a:lnTo>
                  <a:lnTo>
                    <a:pt x="43" y="8"/>
                  </a:lnTo>
                  <a:lnTo>
                    <a:pt x="43" y="8"/>
                  </a:lnTo>
                  <a:lnTo>
                    <a:pt x="43" y="4"/>
                  </a:lnTo>
                  <a:lnTo>
                    <a:pt x="41" y="2"/>
                  </a:lnTo>
                  <a:lnTo>
                    <a:pt x="36" y="0"/>
                  </a:lnTo>
                  <a:lnTo>
                    <a:pt x="27" y="0"/>
                  </a:lnTo>
                  <a:lnTo>
                    <a:pt x="27" y="0"/>
                  </a:lnTo>
                  <a:lnTo>
                    <a:pt x="18" y="0"/>
                  </a:lnTo>
                  <a:lnTo>
                    <a:pt x="11" y="2"/>
                  </a:lnTo>
                  <a:lnTo>
                    <a:pt x="7" y="4"/>
                  </a:lnTo>
                  <a:lnTo>
                    <a:pt x="3" y="9"/>
                  </a:lnTo>
                  <a:lnTo>
                    <a:pt x="3" y="9"/>
                  </a:lnTo>
                  <a:lnTo>
                    <a:pt x="3" y="11"/>
                  </a:lnTo>
                  <a:lnTo>
                    <a:pt x="4" y="14"/>
                  </a:lnTo>
                  <a:lnTo>
                    <a:pt x="4" y="14"/>
                  </a:lnTo>
                  <a:lnTo>
                    <a:pt x="9" y="16"/>
                  </a:lnTo>
                  <a:lnTo>
                    <a:pt x="16" y="18"/>
                  </a:lnTo>
                  <a:lnTo>
                    <a:pt x="22" y="19"/>
                  </a:lnTo>
                  <a:lnTo>
                    <a:pt x="25" y="21"/>
                  </a:lnTo>
                  <a:lnTo>
                    <a:pt x="25" y="21"/>
                  </a:lnTo>
                  <a:lnTo>
                    <a:pt x="25" y="22"/>
                  </a:lnTo>
                  <a:lnTo>
                    <a:pt x="25" y="22"/>
                  </a:lnTo>
                  <a:lnTo>
                    <a:pt x="24" y="23"/>
                  </a:lnTo>
                  <a:lnTo>
                    <a:pt x="23" y="24"/>
                  </a:lnTo>
                  <a:lnTo>
                    <a:pt x="18" y="25"/>
                  </a:lnTo>
                  <a:lnTo>
                    <a:pt x="18" y="25"/>
                  </a:lnTo>
                  <a:lnTo>
                    <a:pt x="15" y="24"/>
                  </a:lnTo>
                  <a:lnTo>
                    <a:pt x="14" y="24"/>
                  </a:lnTo>
                  <a:lnTo>
                    <a:pt x="14" y="24"/>
                  </a:lnTo>
                  <a:lnTo>
                    <a:pt x="12" y="22"/>
                  </a:lnTo>
                  <a:lnTo>
                    <a:pt x="12" y="21"/>
                  </a:lnTo>
                  <a:lnTo>
                    <a:pt x="0" y="21"/>
                  </a:lnTo>
                  <a:lnTo>
                    <a:pt x="0" y="21"/>
                  </a:lnTo>
                  <a:lnTo>
                    <a:pt x="0" y="24"/>
                  </a:lnTo>
                  <a:lnTo>
                    <a:pt x="0" y="26"/>
                  </a:lnTo>
                  <a:lnTo>
                    <a:pt x="1" y="28"/>
                  </a:lnTo>
                  <a:lnTo>
                    <a:pt x="3" y="29"/>
                  </a:lnTo>
                  <a:lnTo>
                    <a:pt x="5" y="30"/>
                  </a:lnTo>
                  <a:lnTo>
                    <a:pt x="16" y="30"/>
                  </a:lnTo>
                  <a:lnTo>
                    <a:pt x="16" y="30"/>
                  </a:lnTo>
                  <a:lnTo>
                    <a:pt x="27" y="30"/>
                  </a:lnTo>
                  <a:lnTo>
                    <a:pt x="34" y="28"/>
                  </a:lnTo>
                  <a:lnTo>
                    <a:pt x="38" y="24"/>
                  </a:lnTo>
                  <a:lnTo>
                    <a:pt x="41" y="21"/>
                  </a:lnTo>
                  <a:lnTo>
                    <a:pt x="41" y="21"/>
                  </a:lnTo>
                  <a:lnTo>
                    <a:pt x="41" y="17"/>
                  </a:lnTo>
                  <a:lnTo>
                    <a:pt x="39" y="15"/>
                  </a:lnTo>
                  <a:lnTo>
                    <a:pt x="39" y="15"/>
                  </a:lnTo>
                  <a:lnTo>
                    <a:pt x="36" y="12"/>
                  </a:lnTo>
                  <a:lnTo>
                    <a:pt x="29" y="11"/>
                  </a:lnTo>
                  <a:lnTo>
                    <a:pt x="23" y="10"/>
                  </a:lnTo>
                  <a:lnTo>
                    <a:pt x="20" y="9"/>
                  </a:lnTo>
                  <a:lnTo>
                    <a:pt x="20" y="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1" name="Freeform 103">
              <a:extLst>
                <a:ext uri="{FF2B5EF4-FFF2-40B4-BE49-F238E27FC236}">
                  <a16:creationId xmlns:a16="http://schemas.microsoft.com/office/drawing/2014/main" id="{866554F8-3A95-4E3A-8257-37B352BBBD70}"/>
                </a:ext>
              </a:extLst>
            </p:cNvPr>
            <p:cNvSpPr>
              <a:spLocks/>
            </p:cNvSpPr>
            <p:nvPr userDrawn="1"/>
          </p:nvSpPr>
          <p:spPr bwMode="auto">
            <a:xfrm>
              <a:off x="8089901" y="4830763"/>
              <a:ext cx="66675" cy="46038"/>
            </a:xfrm>
            <a:custGeom>
              <a:avLst/>
              <a:gdLst>
                <a:gd name="T0" fmla="*/ 9 w 42"/>
                <a:gd name="T1" fmla="*/ 0 h 29"/>
                <a:gd name="T2" fmla="*/ 42 w 42"/>
                <a:gd name="T3" fmla="*/ 0 h 29"/>
                <a:gd name="T4" fmla="*/ 40 w 42"/>
                <a:gd name="T5" fmla="*/ 5 h 29"/>
                <a:gd name="T6" fmla="*/ 21 w 42"/>
                <a:gd name="T7" fmla="*/ 5 h 29"/>
                <a:gd name="T8" fmla="*/ 18 w 42"/>
                <a:gd name="T9" fmla="*/ 11 h 29"/>
                <a:gd name="T10" fmla="*/ 36 w 42"/>
                <a:gd name="T11" fmla="*/ 11 h 29"/>
                <a:gd name="T12" fmla="*/ 35 w 42"/>
                <a:gd name="T13" fmla="*/ 17 h 29"/>
                <a:gd name="T14" fmla="*/ 17 w 42"/>
                <a:gd name="T15" fmla="*/ 17 h 29"/>
                <a:gd name="T16" fmla="*/ 15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0" y="5"/>
                  </a:lnTo>
                  <a:lnTo>
                    <a:pt x="21" y="5"/>
                  </a:lnTo>
                  <a:lnTo>
                    <a:pt x="18" y="11"/>
                  </a:lnTo>
                  <a:lnTo>
                    <a:pt x="36" y="11"/>
                  </a:lnTo>
                  <a:lnTo>
                    <a:pt x="35" y="17"/>
                  </a:lnTo>
                  <a:lnTo>
                    <a:pt x="17" y="17"/>
                  </a:lnTo>
                  <a:lnTo>
                    <a:pt x="15"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2" name="Freeform 104">
              <a:extLst>
                <a:ext uri="{FF2B5EF4-FFF2-40B4-BE49-F238E27FC236}">
                  <a16:creationId xmlns:a16="http://schemas.microsoft.com/office/drawing/2014/main" id="{314B5DDB-8F45-4D5D-948A-E1F84370E531}"/>
                </a:ext>
              </a:extLst>
            </p:cNvPr>
            <p:cNvSpPr>
              <a:spLocks/>
            </p:cNvSpPr>
            <p:nvPr userDrawn="1"/>
          </p:nvSpPr>
          <p:spPr bwMode="auto">
            <a:xfrm>
              <a:off x="8518526" y="4606926"/>
              <a:ext cx="277813" cy="269875"/>
            </a:xfrm>
            <a:custGeom>
              <a:avLst/>
              <a:gdLst>
                <a:gd name="T0" fmla="*/ 116 w 175"/>
                <a:gd name="T1" fmla="*/ 0 h 170"/>
                <a:gd name="T2" fmla="*/ 85 w 175"/>
                <a:gd name="T3" fmla="*/ 67 h 170"/>
                <a:gd name="T4" fmla="*/ 86 w 175"/>
                <a:gd name="T5" fmla="*/ 0 h 170"/>
                <a:gd name="T6" fmla="*/ 27 w 175"/>
                <a:gd name="T7" fmla="*/ 0 h 170"/>
                <a:gd name="T8" fmla="*/ 39 w 175"/>
                <a:gd name="T9" fmla="*/ 122 h 170"/>
                <a:gd name="T10" fmla="*/ 39 w 175"/>
                <a:gd name="T11" fmla="*/ 122 h 170"/>
                <a:gd name="T12" fmla="*/ 37 w 175"/>
                <a:gd name="T13" fmla="*/ 127 h 170"/>
                <a:gd name="T14" fmla="*/ 36 w 175"/>
                <a:gd name="T15" fmla="*/ 130 h 170"/>
                <a:gd name="T16" fmla="*/ 33 w 175"/>
                <a:gd name="T17" fmla="*/ 132 h 170"/>
                <a:gd name="T18" fmla="*/ 30 w 175"/>
                <a:gd name="T19" fmla="*/ 135 h 170"/>
                <a:gd name="T20" fmla="*/ 30 w 175"/>
                <a:gd name="T21" fmla="*/ 135 h 170"/>
                <a:gd name="T22" fmla="*/ 26 w 175"/>
                <a:gd name="T23" fmla="*/ 136 h 170"/>
                <a:gd name="T24" fmla="*/ 20 w 175"/>
                <a:gd name="T25" fmla="*/ 136 h 170"/>
                <a:gd name="T26" fmla="*/ 11 w 175"/>
                <a:gd name="T27" fmla="*/ 136 h 170"/>
                <a:gd name="T28" fmla="*/ 10 w 175"/>
                <a:gd name="T29" fmla="*/ 136 h 170"/>
                <a:gd name="T30" fmla="*/ 0 w 175"/>
                <a:gd name="T31" fmla="*/ 170 h 170"/>
                <a:gd name="T32" fmla="*/ 40 w 175"/>
                <a:gd name="T33" fmla="*/ 170 h 170"/>
                <a:gd name="T34" fmla="*/ 40 w 175"/>
                <a:gd name="T35" fmla="*/ 170 h 170"/>
                <a:gd name="T36" fmla="*/ 48 w 175"/>
                <a:gd name="T37" fmla="*/ 169 h 170"/>
                <a:gd name="T38" fmla="*/ 55 w 175"/>
                <a:gd name="T39" fmla="*/ 167 h 170"/>
                <a:gd name="T40" fmla="*/ 63 w 175"/>
                <a:gd name="T41" fmla="*/ 164 h 170"/>
                <a:gd name="T42" fmla="*/ 68 w 175"/>
                <a:gd name="T43" fmla="*/ 160 h 170"/>
                <a:gd name="T44" fmla="*/ 74 w 175"/>
                <a:gd name="T45" fmla="*/ 156 h 170"/>
                <a:gd name="T46" fmla="*/ 79 w 175"/>
                <a:gd name="T47" fmla="*/ 149 h 170"/>
                <a:gd name="T48" fmla="*/ 91 w 175"/>
                <a:gd name="T49" fmla="*/ 132 h 170"/>
                <a:gd name="T50" fmla="*/ 175 w 175"/>
                <a:gd name="T51" fmla="*/ 0 h 170"/>
                <a:gd name="T52" fmla="*/ 116 w 175"/>
                <a:gd name="T53" fmla="*/ 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75" h="170">
                  <a:moveTo>
                    <a:pt x="116" y="0"/>
                  </a:moveTo>
                  <a:lnTo>
                    <a:pt x="85" y="67"/>
                  </a:lnTo>
                  <a:lnTo>
                    <a:pt x="86" y="0"/>
                  </a:lnTo>
                  <a:lnTo>
                    <a:pt x="27" y="0"/>
                  </a:lnTo>
                  <a:lnTo>
                    <a:pt x="39" y="122"/>
                  </a:lnTo>
                  <a:lnTo>
                    <a:pt x="39" y="122"/>
                  </a:lnTo>
                  <a:lnTo>
                    <a:pt x="37" y="127"/>
                  </a:lnTo>
                  <a:lnTo>
                    <a:pt x="36" y="130"/>
                  </a:lnTo>
                  <a:lnTo>
                    <a:pt x="33" y="132"/>
                  </a:lnTo>
                  <a:lnTo>
                    <a:pt x="30" y="135"/>
                  </a:lnTo>
                  <a:lnTo>
                    <a:pt x="30" y="135"/>
                  </a:lnTo>
                  <a:lnTo>
                    <a:pt x="26" y="136"/>
                  </a:lnTo>
                  <a:lnTo>
                    <a:pt x="20" y="136"/>
                  </a:lnTo>
                  <a:lnTo>
                    <a:pt x="11" y="136"/>
                  </a:lnTo>
                  <a:lnTo>
                    <a:pt x="10" y="136"/>
                  </a:lnTo>
                  <a:lnTo>
                    <a:pt x="0" y="170"/>
                  </a:lnTo>
                  <a:lnTo>
                    <a:pt x="40" y="170"/>
                  </a:lnTo>
                  <a:lnTo>
                    <a:pt x="40" y="170"/>
                  </a:lnTo>
                  <a:lnTo>
                    <a:pt x="48" y="169"/>
                  </a:lnTo>
                  <a:lnTo>
                    <a:pt x="55" y="167"/>
                  </a:lnTo>
                  <a:lnTo>
                    <a:pt x="63" y="164"/>
                  </a:lnTo>
                  <a:lnTo>
                    <a:pt x="68" y="160"/>
                  </a:lnTo>
                  <a:lnTo>
                    <a:pt x="74" y="156"/>
                  </a:lnTo>
                  <a:lnTo>
                    <a:pt x="79" y="149"/>
                  </a:lnTo>
                  <a:lnTo>
                    <a:pt x="91" y="132"/>
                  </a:lnTo>
                  <a:lnTo>
                    <a:pt x="175" y="0"/>
                  </a:lnTo>
                  <a:lnTo>
                    <a:pt x="11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3" name="Freeform 105">
              <a:extLst>
                <a:ext uri="{FF2B5EF4-FFF2-40B4-BE49-F238E27FC236}">
                  <a16:creationId xmlns:a16="http://schemas.microsoft.com/office/drawing/2014/main" id="{A3A90DFB-D909-461A-9100-23433D00B7F3}"/>
                </a:ext>
              </a:extLst>
            </p:cNvPr>
            <p:cNvSpPr>
              <a:spLocks/>
            </p:cNvSpPr>
            <p:nvPr userDrawn="1"/>
          </p:nvSpPr>
          <p:spPr bwMode="auto">
            <a:xfrm>
              <a:off x="8399463" y="4827588"/>
              <a:ext cx="71438" cy="50800"/>
            </a:xfrm>
            <a:custGeom>
              <a:avLst/>
              <a:gdLst>
                <a:gd name="T0" fmla="*/ 20 w 45"/>
                <a:gd name="T1" fmla="*/ 11 h 32"/>
                <a:gd name="T2" fmla="*/ 20 w 45"/>
                <a:gd name="T3" fmla="*/ 9 h 32"/>
                <a:gd name="T4" fmla="*/ 26 w 45"/>
                <a:gd name="T5" fmla="*/ 6 h 32"/>
                <a:gd name="T6" fmla="*/ 29 w 45"/>
                <a:gd name="T7" fmla="*/ 6 h 32"/>
                <a:gd name="T8" fmla="*/ 31 w 45"/>
                <a:gd name="T9" fmla="*/ 7 h 32"/>
                <a:gd name="T10" fmla="*/ 32 w 45"/>
                <a:gd name="T11" fmla="*/ 10 h 32"/>
                <a:gd name="T12" fmla="*/ 45 w 45"/>
                <a:gd name="T13" fmla="*/ 10 h 32"/>
                <a:gd name="T14" fmla="*/ 43 w 45"/>
                <a:gd name="T15" fmla="*/ 4 h 32"/>
                <a:gd name="T16" fmla="*/ 29 w 45"/>
                <a:gd name="T17" fmla="*/ 0 h 32"/>
                <a:gd name="T18" fmla="*/ 19 w 45"/>
                <a:gd name="T19" fmla="*/ 2 h 32"/>
                <a:gd name="T20" fmla="*/ 7 w 45"/>
                <a:gd name="T21" fmla="*/ 6 h 32"/>
                <a:gd name="T22" fmla="*/ 5 w 45"/>
                <a:gd name="T23" fmla="*/ 11 h 32"/>
                <a:gd name="T24" fmla="*/ 6 w 45"/>
                <a:gd name="T25" fmla="*/ 16 h 32"/>
                <a:gd name="T26" fmla="*/ 11 w 45"/>
                <a:gd name="T27" fmla="*/ 18 h 32"/>
                <a:gd name="T28" fmla="*/ 24 w 45"/>
                <a:gd name="T29" fmla="*/ 21 h 32"/>
                <a:gd name="T30" fmla="*/ 27 w 45"/>
                <a:gd name="T31" fmla="*/ 23 h 32"/>
                <a:gd name="T32" fmla="*/ 27 w 45"/>
                <a:gd name="T33" fmla="*/ 24 h 32"/>
                <a:gd name="T34" fmla="*/ 24 w 45"/>
                <a:gd name="T35" fmla="*/ 26 h 32"/>
                <a:gd name="T36" fmla="*/ 20 w 45"/>
                <a:gd name="T37" fmla="*/ 27 h 32"/>
                <a:gd name="T38" fmla="*/ 14 w 45"/>
                <a:gd name="T39" fmla="*/ 26 h 32"/>
                <a:gd name="T40" fmla="*/ 14 w 45"/>
                <a:gd name="T41" fmla="*/ 24 h 32"/>
                <a:gd name="T42" fmla="*/ 2 w 45"/>
                <a:gd name="T43" fmla="*/ 23 h 32"/>
                <a:gd name="T44" fmla="*/ 0 w 45"/>
                <a:gd name="T45" fmla="*/ 26 h 32"/>
                <a:gd name="T46" fmla="*/ 2 w 45"/>
                <a:gd name="T47" fmla="*/ 30 h 32"/>
                <a:gd name="T48" fmla="*/ 7 w 45"/>
                <a:gd name="T49" fmla="*/ 32 h 32"/>
                <a:gd name="T50" fmla="*/ 18 w 45"/>
                <a:gd name="T51" fmla="*/ 32 h 32"/>
                <a:gd name="T52" fmla="*/ 36 w 45"/>
                <a:gd name="T53" fmla="*/ 30 h 32"/>
                <a:gd name="T54" fmla="*/ 43 w 45"/>
                <a:gd name="T55" fmla="*/ 23 h 32"/>
                <a:gd name="T56" fmla="*/ 43 w 45"/>
                <a:gd name="T57" fmla="*/ 19 h 32"/>
                <a:gd name="T58" fmla="*/ 41 w 45"/>
                <a:gd name="T59" fmla="*/ 17 h 32"/>
                <a:gd name="T60" fmla="*/ 31 w 45"/>
                <a:gd name="T61" fmla="*/ 13 h 32"/>
                <a:gd name="T62" fmla="*/ 20 w 45"/>
                <a:gd name="T63" fmla="*/ 1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5" h="32">
                  <a:moveTo>
                    <a:pt x="20" y="11"/>
                  </a:moveTo>
                  <a:lnTo>
                    <a:pt x="20" y="11"/>
                  </a:lnTo>
                  <a:lnTo>
                    <a:pt x="20" y="9"/>
                  </a:lnTo>
                  <a:lnTo>
                    <a:pt x="20" y="9"/>
                  </a:lnTo>
                  <a:lnTo>
                    <a:pt x="23" y="7"/>
                  </a:lnTo>
                  <a:lnTo>
                    <a:pt x="26" y="6"/>
                  </a:lnTo>
                  <a:lnTo>
                    <a:pt x="26" y="6"/>
                  </a:lnTo>
                  <a:lnTo>
                    <a:pt x="29" y="6"/>
                  </a:lnTo>
                  <a:lnTo>
                    <a:pt x="31" y="7"/>
                  </a:lnTo>
                  <a:lnTo>
                    <a:pt x="31" y="7"/>
                  </a:lnTo>
                  <a:lnTo>
                    <a:pt x="32" y="9"/>
                  </a:lnTo>
                  <a:lnTo>
                    <a:pt x="32" y="10"/>
                  </a:lnTo>
                  <a:lnTo>
                    <a:pt x="45" y="10"/>
                  </a:lnTo>
                  <a:lnTo>
                    <a:pt x="45" y="10"/>
                  </a:lnTo>
                  <a:lnTo>
                    <a:pt x="45" y="6"/>
                  </a:lnTo>
                  <a:lnTo>
                    <a:pt x="43" y="4"/>
                  </a:lnTo>
                  <a:lnTo>
                    <a:pt x="38" y="2"/>
                  </a:lnTo>
                  <a:lnTo>
                    <a:pt x="29" y="0"/>
                  </a:lnTo>
                  <a:lnTo>
                    <a:pt x="29" y="0"/>
                  </a:lnTo>
                  <a:lnTo>
                    <a:pt x="19" y="2"/>
                  </a:lnTo>
                  <a:lnTo>
                    <a:pt x="12" y="3"/>
                  </a:lnTo>
                  <a:lnTo>
                    <a:pt x="7" y="6"/>
                  </a:lnTo>
                  <a:lnTo>
                    <a:pt x="5" y="11"/>
                  </a:lnTo>
                  <a:lnTo>
                    <a:pt x="5" y="11"/>
                  </a:lnTo>
                  <a:lnTo>
                    <a:pt x="5" y="13"/>
                  </a:lnTo>
                  <a:lnTo>
                    <a:pt x="6" y="16"/>
                  </a:lnTo>
                  <a:lnTo>
                    <a:pt x="6" y="16"/>
                  </a:lnTo>
                  <a:lnTo>
                    <a:pt x="11" y="18"/>
                  </a:lnTo>
                  <a:lnTo>
                    <a:pt x="17" y="19"/>
                  </a:lnTo>
                  <a:lnTo>
                    <a:pt x="24" y="21"/>
                  </a:lnTo>
                  <a:lnTo>
                    <a:pt x="27" y="23"/>
                  </a:lnTo>
                  <a:lnTo>
                    <a:pt x="27" y="23"/>
                  </a:lnTo>
                  <a:lnTo>
                    <a:pt x="27" y="24"/>
                  </a:lnTo>
                  <a:lnTo>
                    <a:pt x="27" y="24"/>
                  </a:lnTo>
                  <a:lnTo>
                    <a:pt x="26" y="25"/>
                  </a:lnTo>
                  <a:lnTo>
                    <a:pt x="24" y="26"/>
                  </a:lnTo>
                  <a:lnTo>
                    <a:pt x="20" y="27"/>
                  </a:lnTo>
                  <a:lnTo>
                    <a:pt x="20" y="27"/>
                  </a:lnTo>
                  <a:lnTo>
                    <a:pt x="17" y="26"/>
                  </a:lnTo>
                  <a:lnTo>
                    <a:pt x="14" y="26"/>
                  </a:lnTo>
                  <a:lnTo>
                    <a:pt x="14" y="26"/>
                  </a:lnTo>
                  <a:lnTo>
                    <a:pt x="14" y="24"/>
                  </a:lnTo>
                  <a:lnTo>
                    <a:pt x="14" y="23"/>
                  </a:lnTo>
                  <a:lnTo>
                    <a:pt x="2" y="23"/>
                  </a:lnTo>
                  <a:lnTo>
                    <a:pt x="2" y="23"/>
                  </a:lnTo>
                  <a:lnTo>
                    <a:pt x="0" y="26"/>
                  </a:lnTo>
                  <a:lnTo>
                    <a:pt x="0" y="28"/>
                  </a:lnTo>
                  <a:lnTo>
                    <a:pt x="2" y="30"/>
                  </a:lnTo>
                  <a:lnTo>
                    <a:pt x="4" y="31"/>
                  </a:lnTo>
                  <a:lnTo>
                    <a:pt x="7" y="32"/>
                  </a:lnTo>
                  <a:lnTo>
                    <a:pt x="18" y="32"/>
                  </a:lnTo>
                  <a:lnTo>
                    <a:pt x="18" y="32"/>
                  </a:lnTo>
                  <a:lnTo>
                    <a:pt x="29" y="32"/>
                  </a:lnTo>
                  <a:lnTo>
                    <a:pt x="36" y="30"/>
                  </a:lnTo>
                  <a:lnTo>
                    <a:pt x="40" y="26"/>
                  </a:lnTo>
                  <a:lnTo>
                    <a:pt x="43" y="23"/>
                  </a:lnTo>
                  <a:lnTo>
                    <a:pt x="43" y="23"/>
                  </a:lnTo>
                  <a:lnTo>
                    <a:pt x="43" y="19"/>
                  </a:lnTo>
                  <a:lnTo>
                    <a:pt x="41" y="17"/>
                  </a:lnTo>
                  <a:lnTo>
                    <a:pt x="41" y="17"/>
                  </a:lnTo>
                  <a:lnTo>
                    <a:pt x="37" y="14"/>
                  </a:lnTo>
                  <a:lnTo>
                    <a:pt x="31" y="13"/>
                  </a:lnTo>
                  <a:lnTo>
                    <a:pt x="24" y="12"/>
                  </a:lnTo>
                  <a:lnTo>
                    <a:pt x="20" y="11"/>
                  </a:lnTo>
                  <a:lnTo>
                    <a:pt x="20" y="1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grpSp>
    </p:spTree>
    <p:extLst>
      <p:ext uri="{BB962C8B-B14F-4D97-AF65-F5344CB8AC3E}">
        <p14:creationId xmlns:p14="http://schemas.microsoft.com/office/powerpoint/2010/main" val="279879099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Back_Cover_Disclosures">
    <p:spTree>
      <p:nvGrpSpPr>
        <p:cNvPr id="1" name=""/>
        <p:cNvGrpSpPr/>
        <p:nvPr/>
      </p:nvGrpSpPr>
      <p:grpSpPr>
        <a:xfrm>
          <a:off x="0" y="0"/>
          <a:ext cx="0" cy="0"/>
          <a:chOff x="0" y="0"/>
          <a:chExt cx="0" cy="0"/>
        </a:xfrm>
      </p:grpSpPr>
      <p:sp>
        <p:nvSpPr>
          <p:cNvPr id="11" name="Content Placeholder 10"/>
          <p:cNvSpPr>
            <a:spLocks noGrp="1"/>
          </p:cNvSpPr>
          <p:nvPr>
            <p:ph sz="quarter" idx="15" hasCustomPrompt="1"/>
          </p:nvPr>
        </p:nvSpPr>
        <p:spPr>
          <a:xfrm>
            <a:off x="385233" y="6565047"/>
            <a:ext cx="948267" cy="214312"/>
          </a:xfrm>
        </p:spPr>
        <p:txBody>
          <a:bodyPr/>
          <a:lstStyle>
            <a:lvl1pPr>
              <a:defRPr sz="800" b="0">
                <a:solidFill>
                  <a:schemeClr val="tx1"/>
                </a:solidFill>
              </a:defRPr>
            </a:lvl1pPr>
            <a:lvl2pPr>
              <a:defRPr sz="833" b="0">
                <a:solidFill>
                  <a:schemeClr val="tx1"/>
                </a:solidFill>
              </a:defRPr>
            </a:lvl2pPr>
            <a:lvl3pPr>
              <a:defRPr sz="833" b="0">
                <a:solidFill>
                  <a:schemeClr val="tx1"/>
                </a:solidFill>
              </a:defRPr>
            </a:lvl3pPr>
            <a:lvl4pPr>
              <a:defRPr sz="833" b="0">
                <a:solidFill>
                  <a:schemeClr val="tx1"/>
                </a:solidFill>
              </a:defRPr>
            </a:lvl4pPr>
            <a:lvl5pPr>
              <a:defRPr sz="833" b="0">
                <a:solidFill>
                  <a:schemeClr val="tx1"/>
                </a:solidFill>
              </a:defRPr>
            </a:lvl5pPr>
          </a:lstStyle>
          <a:p>
            <a:pPr lvl="0"/>
            <a:r>
              <a:rPr lang="en-US"/>
              <a:t>XXXXXX.1.0</a:t>
            </a:r>
          </a:p>
        </p:txBody>
      </p:sp>
      <p:sp>
        <p:nvSpPr>
          <p:cNvPr id="6" name="Content Placeholder 5"/>
          <p:cNvSpPr>
            <a:spLocks noGrp="1"/>
          </p:cNvSpPr>
          <p:nvPr>
            <p:ph sz="quarter" idx="14" hasCustomPrompt="1"/>
          </p:nvPr>
        </p:nvSpPr>
        <p:spPr>
          <a:xfrm>
            <a:off x="1778000" y="6535739"/>
            <a:ext cx="8636000" cy="214312"/>
          </a:xfrm>
        </p:spPr>
        <p:txBody>
          <a:bodyPr/>
          <a:lstStyle>
            <a:lvl1pPr algn="ctr">
              <a:defRPr sz="1067" b="0">
                <a:solidFill>
                  <a:schemeClr val="tx1"/>
                </a:solidFill>
              </a:defRPr>
            </a:lvl1pPr>
            <a:lvl2pPr algn="ctr">
              <a:defRPr sz="1084" b="0">
                <a:solidFill>
                  <a:schemeClr val="tx1"/>
                </a:solidFill>
              </a:defRPr>
            </a:lvl2pPr>
            <a:lvl3pPr algn="ctr">
              <a:defRPr sz="1084" b="0">
                <a:solidFill>
                  <a:schemeClr val="tx1"/>
                </a:solidFill>
              </a:defRPr>
            </a:lvl3pPr>
            <a:lvl4pPr algn="ctr">
              <a:defRPr sz="1084" b="0">
                <a:solidFill>
                  <a:schemeClr val="tx1"/>
                </a:solidFill>
              </a:defRPr>
            </a:lvl4pPr>
            <a:lvl5pPr algn="ctr">
              <a:defRPr sz="1084" b="0">
                <a:solidFill>
                  <a:schemeClr val="tx1"/>
                </a:solidFill>
              </a:defRPr>
            </a:lvl5pPr>
          </a:lstStyle>
          <a:p>
            <a:pPr lvl="0"/>
            <a:r>
              <a:rPr lang="en-US" altLang="en-US" sz="1084"/>
              <a:t>BROKER/DEALER and ADDRESS PLACEHOLDER</a:t>
            </a:r>
            <a:endParaRPr lang="en-US"/>
          </a:p>
        </p:txBody>
      </p:sp>
      <p:sp>
        <p:nvSpPr>
          <p:cNvPr id="7" name="Content Placeholder 2"/>
          <p:cNvSpPr>
            <a:spLocks noGrp="1"/>
          </p:cNvSpPr>
          <p:nvPr>
            <p:ph idx="13" hasCustomPrompt="1"/>
          </p:nvPr>
        </p:nvSpPr>
        <p:spPr>
          <a:xfrm>
            <a:off x="422820" y="3228975"/>
            <a:ext cx="11341613" cy="2903539"/>
          </a:xfrm>
        </p:spPr>
        <p:txBody>
          <a:bodyPr lIns="135852" anchor="b"/>
          <a:lstStyle>
            <a:lvl1pPr marL="0" indent="0" algn="l" rtl="0" eaLnBrk="1" fontAlgn="base" hangingPunct="1">
              <a:spcBef>
                <a:spcPts val="400"/>
              </a:spcBef>
              <a:spcAft>
                <a:spcPct val="0"/>
              </a:spcAft>
              <a:buClrTx/>
              <a:buSzTx/>
              <a:buFontTx/>
              <a:buNone/>
              <a:defRPr lang="en-US" sz="1200" b="0" dirty="0" smtClean="0">
                <a:solidFill>
                  <a:schemeClr val="tx1"/>
                </a:solidFill>
              </a:defRPr>
            </a:lvl1pPr>
            <a:lvl2pPr>
              <a:spcBef>
                <a:spcPts val="2476"/>
              </a:spcBef>
              <a:defRPr lang="en-US" dirty="0" smtClean="0">
                <a:solidFill>
                  <a:schemeClr val="tx1"/>
                </a:solidFill>
                <a:latin typeface="+mn-lt"/>
              </a:defRPr>
            </a:lvl2pPr>
            <a:lvl3pPr>
              <a:defRPr lang="en-US" sz="2000" dirty="0" smtClean="0">
                <a:solidFill>
                  <a:schemeClr val="accent1"/>
                </a:solidFill>
                <a:latin typeface="+mn-lt"/>
              </a:defRPr>
            </a:lvl3pPr>
            <a:lvl4pPr>
              <a:buClr>
                <a:schemeClr val="bg2"/>
              </a:buClr>
              <a:buSzPct val="80000"/>
              <a:buFont typeface="Arial" pitchFamily="34" charset="0"/>
              <a:buChar char="•"/>
              <a:defRPr sz="1751">
                <a:solidFill>
                  <a:schemeClr val="accent1"/>
                </a:solidFill>
              </a:defRPr>
            </a:lvl4pPr>
          </a:lstStyle>
          <a:p>
            <a:pPr eaLnBrk="1" hangingPunct="1">
              <a:spcBef>
                <a:spcPts val="300"/>
              </a:spcBef>
              <a:buClrTx/>
              <a:buSzTx/>
              <a:buFontTx/>
              <a:buNone/>
            </a:pPr>
            <a:r>
              <a:rPr lang="en-US" sz="1251">
                <a:latin typeface="+mj-lt"/>
              </a:rPr>
              <a:t>Lorem ipsum e </a:t>
            </a:r>
            <a:r>
              <a:rPr lang="en-US" sz="1251" err="1">
                <a:latin typeface="+mj-lt"/>
              </a:rPr>
              <a:t>dolore</a:t>
            </a:r>
            <a:r>
              <a:rPr lang="en-US" sz="1251">
                <a:latin typeface="+mj-lt"/>
              </a:rPr>
              <a:t> sit </a:t>
            </a:r>
            <a:r>
              <a:rPr lang="en-US" sz="1251" err="1">
                <a:latin typeface="+mj-lt"/>
              </a:rPr>
              <a:t>amet</a:t>
            </a:r>
            <a:r>
              <a:rPr lang="en-US" sz="1251">
                <a:latin typeface="+mj-lt"/>
              </a:rPr>
              <a:t> con </a:t>
            </a:r>
            <a:r>
              <a:rPr lang="en-US" sz="1251" err="1">
                <a:latin typeface="+mj-lt"/>
              </a:rPr>
              <a:t>secuatur</a:t>
            </a:r>
            <a:r>
              <a:rPr lang="en-US" sz="1251">
                <a:latin typeface="+mj-lt"/>
              </a:rPr>
              <a:t> </a:t>
            </a:r>
            <a:r>
              <a:rPr lang="en-US" sz="1251" err="1">
                <a:latin typeface="+mj-lt"/>
              </a:rPr>
              <a:t>voltare</a:t>
            </a:r>
            <a:r>
              <a:rPr lang="en-US" sz="1251">
                <a:latin typeface="+mj-lt"/>
              </a:rPr>
              <a:t> sans </a:t>
            </a:r>
            <a:r>
              <a:rPr lang="en-US" sz="1251" err="1">
                <a:latin typeface="+mj-lt"/>
              </a:rPr>
              <a:t>hitre</a:t>
            </a:r>
            <a:r>
              <a:rPr lang="en-US" sz="1251">
                <a:latin typeface="+mj-lt"/>
              </a:rPr>
              <a:t> </a:t>
            </a:r>
            <a:r>
              <a:rPr lang="en-US" sz="1251" err="1">
                <a:latin typeface="+mj-lt"/>
              </a:rPr>
              <a:t>vintaxe</a:t>
            </a:r>
            <a:r>
              <a:rPr lang="en-US" sz="1251">
                <a:latin typeface="+mj-lt"/>
              </a:rPr>
              <a:t> </a:t>
            </a:r>
            <a:r>
              <a:rPr lang="en-US" sz="1251" err="1">
                <a:latin typeface="+mj-lt"/>
              </a:rPr>
              <a:t>ellert</a:t>
            </a:r>
            <a:r>
              <a:rPr lang="en-US" sz="1251">
                <a:latin typeface="+mj-lt"/>
              </a:rPr>
              <a:t>  ipsum e </a:t>
            </a:r>
            <a:r>
              <a:rPr lang="en-US" sz="1251" err="1">
                <a:latin typeface="+mj-lt"/>
              </a:rPr>
              <a:t>dolore</a:t>
            </a:r>
            <a:r>
              <a:rPr lang="en-US" sz="1251">
                <a:latin typeface="+mj-lt"/>
              </a:rPr>
              <a:t> sit </a:t>
            </a:r>
            <a:r>
              <a:rPr lang="en-US" sz="1251" err="1">
                <a:latin typeface="+mj-lt"/>
              </a:rPr>
              <a:t>amet</a:t>
            </a:r>
            <a:r>
              <a:rPr lang="en-US" sz="1251">
                <a:latin typeface="+mj-lt"/>
              </a:rPr>
              <a:t> con </a:t>
            </a:r>
            <a:r>
              <a:rPr lang="en-US" sz="1251" err="1">
                <a:latin typeface="+mj-lt"/>
              </a:rPr>
              <a:t>secuatur</a:t>
            </a:r>
            <a:r>
              <a:rPr lang="en-US" sz="1251">
                <a:latin typeface="+mj-lt"/>
              </a:rPr>
              <a:t> </a:t>
            </a:r>
            <a:r>
              <a:rPr lang="en-US" sz="1251" err="1">
                <a:latin typeface="+mj-lt"/>
              </a:rPr>
              <a:t>voltare</a:t>
            </a:r>
            <a:r>
              <a:rPr lang="en-US" sz="1251">
                <a:latin typeface="+mj-lt"/>
              </a:rPr>
              <a:t> sans </a:t>
            </a:r>
            <a:r>
              <a:rPr lang="en-US" sz="1251" err="1">
                <a:latin typeface="+mj-lt"/>
              </a:rPr>
              <a:t>hitre</a:t>
            </a:r>
            <a:r>
              <a:rPr lang="en-US" sz="1251">
                <a:latin typeface="+mj-lt"/>
              </a:rPr>
              <a:t> </a:t>
            </a:r>
            <a:r>
              <a:rPr lang="en-US" sz="1251" err="1">
                <a:latin typeface="+mj-lt"/>
              </a:rPr>
              <a:t>vintaxe</a:t>
            </a:r>
            <a:r>
              <a:rPr lang="en-US" sz="1251">
                <a:latin typeface="+mj-lt"/>
              </a:rPr>
              <a:t> </a:t>
            </a:r>
            <a:r>
              <a:rPr lang="en-US" sz="1251" err="1">
                <a:latin typeface="+mj-lt"/>
              </a:rPr>
              <a:t>ellert</a:t>
            </a:r>
            <a:r>
              <a:rPr lang="en-US" sz="1251">
                <a:latin typeface="+mj-lt"/>
              </a:rPr>
              <a:t>. Lorem ipsum e </a:t>
            </a:r>
            <a:r>
              <a:rPr lang="en-US" sz="1251" err="1">
                <a:latin typeface="+mj-lt"/>
              </a:rPr>
              <a:t>dolore</a:t>
            </a:r>
            <a:r>
              <a:rPr lang="en-US" sz="1251">
                <a:latin typeface="+mj-lt"/>
              </a:rPr>
              <a:t> sit </a:t>
            </a:r>
            <a:r>
              <a:rPr lang="en-US" sz="1251" err="1">
                <a:latin typeface="+mj-lt"/>
              </a:rPr>
              <a:t>amet</a:t>
            </a:r>
            <a:r>
              <a:rPr lang="en-US" sz="1251">
                <a:latin typeface="+mj-lt"/>
              </a:rPr>
              <a:t> con </a:t>
            </a:r>
            <a:r>
              <a:rPr lang="en-US" sz="1251" err="1">
                <a:latin typeface="+mj-lt"/>
              </a:rPr>
              <a:t>secuatur</a:t>
            </a:r>
            <a:r>
              <a:rPr lang="en-US" sz="1251">
                <a:latin typeface="+mj-lt"/>
              </a:rPr>
              <a:t> </a:t>
            </a:r>
            <a:r>
              <a:rPr lang="en-US" sz="1251" err="1">
                <a:latin typeface="+mj-lt"/>
              </a:rPr>
              <a:t>voltare</a:t>
            </a:r>
            <a:r>
              <a:rPr lang="en-US" sz="1251">
                <a:latin typeface="+mj-lt"/>
              </a:rPr>
              <a:t> sans </a:t>
            </a:r>
            <a:r>
              <a:rPr lang="en-US" sz="1251" err="1">
                <a:latin typeface="+mj-lt"/>
              </a:rPr>
              <a:t>hitre</a:t>
            </a:r>
            <a:r>
              <a:rPr lang="en-US" sz="1251">
                <a:latin typeface="+mj-lt"/>
              </a:rPr>
              <a:t> </a:t>
            </a:r>
            <a:r>
              <a:rPr lang="en-US" sz="1251" err="1">
                <a:latin typeface="+mj-lt"/>
              </a:rPr>
              <a:t>vintaxe</a:t>
            </a:r>
            <a:r>
              <a:rPr lang="en-US" sz="1251">
                <a:latin typeface="+mj-lt"/>
              </a:rPr>
              <a:t> </a:t>
            </a:r>
            <a:r>
              <a:rPr lang="en-US" sz="1251" err="1">
                <a:latin typeface="+mj-lt"/>
              </a:rPr>
              <a:t>ellert</a:t>
            </a:r>
            <a:r>
              <a:rPr lang="en-US" sz="1251">
                <a:latin typeface="+mj-lt"/>
              </a:rPr>
              <a:t>. Lorem ipsum e </a:t>
            </a:r>
            <a:r>
              <a:rPr lang="en-US" sz="1251" err="1">
                <a:latin typeface="+mj-lt"/>
              </a:rPr>
              <a:t>dolore</a:t>
            </a:r>
            <a:r>
              <a:rPr lang="en-US" sz="1251">
                <a:latin typeface="+mj-lt"/>
              </a:rPr>
              <a:t> sit </a:t>
            </a:r>
            <a:r>
              <a:rPr lang="en-US" sz="1251" err="1">
                <a:latin typeface="+mj-lt"/>
              </a:rPr>
              <a:t>amet</a:t>
            </a:r>
            <a:r>
              <a:rPr lang="en-US" sz="1251">
                <a:latin typeface="+mj-lt"/>
              </a:rPr>
              <a:t> con </a:t>
            </a:r>
            <a:r>
              <a:rPr lang="en-US" sz="1251" err="1">
                <a:latin typeface="+mj-lt"/>
              </a:rPr>
              <a:t>secuatur</a:t>
            </a:r>
            <a:r>
              <a:rPr lang="en-US" sz="1251">
                <a:latin typeface="+mj-lt"/>
              </a:rPr>
              <a:t> </a:t>
            </a:r>
            <a:r>
              <a:rPr lang="en-US" sz="1251" err="1">
                <a:latin typeface="+mj-lt"/>
              </a:rPr>
              <a:t>voltare</a:t>
            </a:r>
            <a:r>
              <a:rPr lang="en-US" sz="1251">
                <a:latin typeface="+mj-lt"/>
              </a:rPr>
              <a:t> sans </a:t>
            </a:r>
            <a:r>
              <a:rPr lang="en-US" sz="1251" err="1">
                <a:latin typeface="+mj-lt"/>
              </a:rPr>
              <a:t>hitre</a:t>
            </a:r>
            <a:r>
              <a:rPr lang="en-US" sz="1251">
                <a:latin typeface="+mj-lt"/>
              </a:rPr>
              <a:t> </a:t>
            </a:r>
            <a:r>
              <a:rPr lang="en-US" sz="1251" err="1">
                <a:latin typeface="+mj-lt"/>
              </a:rPr>
              <a:t>vintaxe</a:t>
            </a:r>
            <a:r>
              <a:rPr lang="en-US" sz="1251">
                <a:latin typeface="+mj-lt"/>
              </a:rPr>
              <a:t> </a:t>
            </a:r>
            <a:r>
              <a:rPr lang="en-US" sz="1251" err="1">
                <a:latin typeface="+mj-lt"/>
              </a:rPr>
              <a:t>ellert</a:t>
            </a:r>
            <a:r>
              <a:rPr lang="en-US" sz="1251">
                <a:latin typeface="+mj-lt"/>
              </a:rPr>
              <a:t>. Lorem ipsum e </a:t>
            </a:r>
            <a:r>
              <a:rPr lang="en-US" sz="1251" err="1">
                <a:latin typeface="+mj-lt"/>
              </a:rPr>
              <a:t>dolore</a:t>
            </a:r>
            <a:r>
              <a:rPr lang="en-US" sz="1251">
                <a:latin typeface="+mj-lt"/>
              </a:rPr>
              <a:t> sit </a:t>
            </a:r>
            <a:r>
              <a:rPr lang="en-US" sz="1251" err="1">
                <a:latin typeface="+mj-lt"/>
              </a:rPr>
              <a:t>amet</a:t>
            </a:r>
            <a:r>
              <a:rPr lang="en-US" sz="1251">
                <a:latin typeface="+mj-lt"/>
              </a:rPr>
              <a:t> con </a:t>
            </a:r>
            <a:r>
              <a:rPr lang="en-US" sz="1251" err="1">
                <a:latin typeface="+mj-lt"/>
              </a:rPr>
              <a:t>secuatur</a:t>
            </a:r>
            <a:r>
              <a:rPr lang="en-US" sz="1251">
                <a:latin typeface="+mj-lt"/>
              </a:rPr>
              <a:t> </a:t>
            </a:r>
            <a:r>
              <a:rPr lang="en-US" sz="1251" err="1">
                <a:latin typeface="+mj-lt"/>
              </a:rPr>
              <a:t>voltare</a:t>
            </a:r>
            <a:r>
              <a:rPr lang="en-US" sz="1251">
                <a:latin typeface="+mj-lt"/>
              </a:rPr>
              <a:t> sans </a:t>
            </a:r>
            <a:r>
              <a:rPr lang="en-US" sz="1251" err="1">
                <a:latin typeface="+mj-lt"/>
              </a:rPr>
              <a:t>hitre</a:t>
            </a:r>
            <a:r>
              <a:rPr lang="en-US" sz="1251">
                <a:latin typeface="+mj-lt"/>
              </a:rPr>
              <a:t> </a:t>
            </a:r>
            <a:r>
              <a:rPr lang="en-US" sz="1251" err="1">
                <a:latin typeface="+mj-lt"/>
              </a:rPr>
              <a:t>vintaxe</a:t>
            </a:r>
            <a:r>
              <a:rPr lang="en-US" sz="1251">
                <a:latin typeface="+mj-lt"/>
              </a:rPr>
              <a:t> </a:t>
            </a:r>
            <a:r>
              <a:rPr lang="en-US" sz="1251" err="1">
                <a:latin typeface="+mj-lt"/>
              </a:rPr>
              <a:t>ellert</a:t>
            </a:r>
            <a:r>
              <a:rPr lang="en-US" sz="1251">
                <a:latin typeface="+mj-lt"/>
              </a:rPr>
              <a:t>. Lorem ipsum e </a:t>
            </a:r>
            <a:r>
              <a:rPr lang="en-US" sz="1251" err="1">
                <a:latin typeface="+mj-lt"/>
              </a:rPr>
              <a:t>dolore</a:t>
            </a:r>
            <a:r>
              <a:rPr lang="en-US" sz="1251">
                <a:latin typeface="+mj-lt"/>
              </a:rPr>
              <a:t> sit </a:t>
            </a:r>
            <a:r>
              <a:rPr lang="en-US" sz="1251" err="1">
                <a:latin typeface="+mj-lt"/>
              </a:rPr>
              <a:t>amet</a:t>
            </a:r>
            <a:r>
              <a:rPr lang="en-US" sz="1251">
                <a:latin typeface="+mj-lt"/>
              </a:rPr>
              <a:t> con </a:t>
            </a:r>
            <a:r>
              <a:rPr lang="en-US" sz="1251" err="1">
                <a:latin typeface="+mj-lt"/>
              </a:rPr>
              <a:t>secuatur</a:t>
            </a:r>
            <a:r>
              <a:rPr lang="en-US" sz="1251">
                <a:latin typeface="+mj-lt"/>
              </a:rPr>
              <a:t> </a:t>
            </a:r>
            <a:r>
              <a:rPr lang="en-US" sz="1251" err="1">
                <a:latin typeface="+mj-lt"/>
              </a:rPr>
              <a:t>voltare</a:t>
            </a:r>
            <a:r>
              <a:rPr lang="en-US" sz="1251">
                <a:latin typeface="+mj-lt"/>
              </a:rPr>
              <a:t> sans </a:t>
            </a:r>
            <a:r>
              <a:rPr lang="en-US" sz="1251" err="1">
                <a:latin typeface="+mj-lt"/>
              </a:rPr>
              <a:t>hitre</a:t>
            </a:r>
            <a:r>
              <a:rPr lang="en-US" sz="1251">
                <a:latin typeface="+mj-lt"/>
              </a:rPr>
              <a:t> </a:t>
            </a:r>
            <a:r>
              <a:rPr lang="en-US" sz="1251" err="1">
                <a:latin typeface="+mj-lt"/>
              </a:rPr>
              <a:t>vintaxe</a:t>
            </a:r>
            <a:r>
              <a:rPr lang="en-US" sz="1251">
                <a:latin typeface="+mj-lt"/>
              </a:rPr>
              <a:t> </a:t>
            </a:r>
            <a:r>
              <a:rPr lang="en-US" sz="1251" err="1">
                <a:latin typeface="+mj-lt"/>
              </a:rPr>
              <a:t>ellert</a:t>
            </a:r>
            <a:r>
              <a:rPr lang="en-US" sz="1251">
                <a:latin typeface="+mj-lt"/>
              </a:rPr>
              <a:t>. Lorem ipsum e </a:t>
            </a:r>
            <a:r>
              <a:rPr lang="en-US" sz="1251" err="1">
                <a:latin typeface="+mj-lt"/>
              </a:rPr>
              <a:t>dolore</a:t>
            </a:r>
            <a:r>
              <a:rPr lang="en-US" sz="1251">
                <a:latin typeface="+mj-lt"/>
              </a:rPr>
              <a:t> sit </a:t>
            </a:r>
            <a:r>
              <a:rPr lang="en-US" sz="1251" err="1">
                <a:latin typeface="+mj-lt"/>
              </a:rPr>
              <a:t>amet</a:t>
            </a:r>
            <a:r>
              <a:rPr lang="en-US" sz="1251">
                <a:latin typeface="+mj-lt"/>
              </a:rPr>
              <a:t> con </a:t>
            </a:r>
            <a:r>
              <a:rPr lang="en-US" sz="1251" err="1">
                <a:latin typeface="+mj-lt"/>
              </a:rPr>
              <a:t>secuatur</a:t>
            </a:r>
            <a:r>
              <a:rPr lang="en-US" sz="1251">
                <a:latin typeface="+mj-lt"/>
              </a:rPr>
              <a:t> </a:t>
            </a:r>
            <a:r>
              <a:rPr lang="en-US" sz="1251" err="1">
                <a:latin typeface="+mj-lt"/>
              </a:rPr>
              <a:t>voltare</a:t>
            </a:r>
            <a:r>
              <a:rPr lang="en-US" sz="1251">
                <a:latin typeface="+mj-lt"/>
              </a:rPr>
              <a:t> sans </a:t>
            </a:r>
            <a:r>
              <a:rPr lang="en-US" sz="1251" err="1">
                <a:latin typeface="+mj-lt"/>
              </a:rPr>
              <a:t>hitre</a:t>
            </a:r>
            <a:r>
              <a:rPr lang="en-US" sz="1251">
                <a:latin typeface="+mj-lt"/>
              </a:rPr>
              <a:t> </a:t>
            </a:r>
            <a:r>
              <a:rPr lang="en-US" sz="1251" err="1">
                <a:latin typeface="+mj-lt"/>
              </a:rPr>
              <a:t>vintaxe</a:t>
            </a:r>
            <a:r>
              <a:rPr lang="en-US" sz="1251">
                <a:latin typeface="+mj-lt"/>
              </a:rPr>
              <a:t> </a:t>
            </a:r>
            <a:r>
              <a:rPr lang="en-US" sz="1251" err="1">
                <a:latin typeface="+mj-lt"/>
              </a:rPr>
              <a:t>ellert</a:t>
            </a:r>
            <a:r>
              <a:rPr lang="en-US" sz="1251">
                <a:latin typeface="+mj-lt"/>
              </a:rPr>
              <a:t>. Lorem ipsum e </a:t>
            </a:r>
            <a:r>
              <a:rPr lang="en-US" sz="1251" err="1">
                <a:latin typeface="+mj-lt"/>
              </a:rPr>
              <a:t>dolore</a:t>
            </a:r>
            <a:r>
              <a:rPr lang="en-US" sz="1251">
                <a:latin typeface="+mj-lt"/>
              </a:rPr>
              <a:t> sit </a:t>
            </a:r>
            <a:r>
              <a:rPr lang="en-US" sz="1251" err="1">
                <a:latin typeface="+mj-lt"/>
              </a:rPr>
              <a:t>amet</a:t>
            </a:r>
            <a:r>
              <a:rPr lang="en-US" sz="1251">
                <a:latin typeface="+mj-lt"/>
              </a:rPr>
              <a:t> con </a:t>
            </a:r>
            <a:r>
              <a:rPr lang="en-US" sz="1251" err="1">
                <a:latin typeface="+mj-lt"/>
              </a:rPr>
              <a:t>secuatur</a:t>
            </a:r>
            <a:r>
              <a:rPr lang="en-US" sz="1251">
                <a:latin typeface="+mj-lt"/>
              </a:rPr>
              <a:t> </a:t>
            </a:r>
            <a:r>
              <a:rPr lang="en-US" sz="1251" err="1">
                <a:latin typeface="+mj-lt"/>
              </a:rPr>
              <a:t>voltare</a:t>
            </a:r>
            <a:r>
              <a:rPr lang="en-US" sz="1251">
                <a:latin typeface="+mj-lt"/>
              </a:rPr>
              <a:t> sans </a:t>
            </a:r>
            <a:r>
              <a:rPr lang="en-US" sz="1251" err="1">
                <a:latin typeface="+mj-lt"/>
              </a:rPr>
              <a:t>hitre</a:t>
            </a:r>
            <a:r>
              <a:rPr lang="en-US" sz="1251">
                <a:latin typeface="+mj-lt"/>
              </a:rPr>
              <a:t> </a:t>
            </a:r>
            <a:r>
              <a:rPr lang="en-US" sz="1251" err="1">
                <a:latin typeface="+mj-lt"/>
              </a:rPr>
              <a:t>vintaxe</a:t>
            </a:r>
            <a:r>
              <a:rPr lang="en-US" sz="1251">
                <a:latin typeface="+mj-lt"/>
              </a:rPr>
              <a:t> </a:t>
            </a:r>
            <a:r>
              <a:rPr lang="en-US" sz="1251" err="1">
                <a:latin typeface="+mj-lt"/>
              </a:rPr>
              <a:t>ellert</a:t>
            </a:r>
            <a:r>
              <a:rPr lang="en-US" sz="1251">
                <a:latin typeface="+mj-lt"/>
              </a:rPr>
              <a:t>. sit </a:t>
            </a:r>
            <a:r>
              <a:rPr lang="en-US" sz="1251" err="1">
                <a:latin typeface="+mj-lt"/>
              </a:rPr>
              <a:t>amet</a:t>
            </a:r>
            <a:r>
              <a:rPr lang="en-US" sz="1251">
                <a:latin typeface="+mj-lt"/>
              </a:rPr>
              <a:t> con </a:t>
            </a:r>
            <a:r>
              <a:rPr lang="en-US" sz="1251" err="1">
                <a:latin typeface="+mj-lt"/>
              </a:rPr>
              <a:t>secuatur</a:t>
            </a:r>
            <a:r>
              <a:rPr lang="en-US" sz="1251">
                <a:latin typeface="+mj-lt"/>
              </a:rPr>
              <a:t> </a:t>
            </a:r>
            <a:r>
              <a:rPr lang="en-US" sz="1251" err="1">
                <a:latin typeface="+mj-lt"/>
              </a:rPr>
              <a:t>voltare</a:t>
            </a:r>
            <a:r>
              <a:rPr lang="en-US" sz="1251">
                <a:latin typeface="+mj-lt"/>
              </a:rPr>
              <a:t> sans </a:t>
            </a:r>
            <a:r>
              <a:rPr lang="en-US" sz="1251" err="1">
                <a:latin typeface="+mj-lt"/>
              </a:rPr>
              <a:t>hitre</a:t>
            </a:r>
            <a:r>
              <a:rPr lang="en-US" sz="1251">
                <a:latin typeface="+mj-lt"/>
              </a:rPr>
              <a:t> </a:t>
            </a:r>
            <a:r>
              <a:rPr lang="en-US" sz="1251" err="1">
                <a:latin typeface="+mj-lt"/>
              </a:rPr>
              <a:t>vintaxe</a:t>
            </a:r>
            <a:r>
              <a:rPr lang="en-US" sz="1251">
                <a:latin typeface="+mj-lt"/>
              </a:rPr>
              <a:t> </a:t>
            </a:r>
            <a:r>
              <a:rPr lang="en-US" sz="1251" err="1">
                <a:latin typeface="+mj-lt"/>
              </a:rPr>
              <a:t>ellert</a:t>
            </a:r>
            <a:r>
              <a:rPr lang="en-US" sz="1251">
                <a:latin typeface="+mj-lt"/>
              </a:rPr>
              <a:t>. Lorem ipsum e </a:t>
            </a:r>
            <a:r>
              <a:rPr lang="en-US" sz="1251" err="1">
                <a:latin typeface="+mj-lt"/>
              </a:rPr>
              <a:t>dolore</a:t>
            </a:r>
            <a:r>
              <a:rPr lang="en-US" sz="1251">
                <a:latin typeface="+mj-lt"/>
              </a:rPr>
              <a:t> sit </a:t>
            </a:r>
            <a:r>
              <a:rPr lang="en-US" sz="1251" err="1">
                <a:latin typeface="+mj-lt"/>
              </a:rPr>
              <a:t>amet</a:t>
            </a:r>
            <a:r>
              <a:rPr lang="en-US" sz="1251">
                <a:latin typeface="+mj-lt"/>
              </a:rPr>
              <a:t> con </a:t>
            </a:r>
            <a:r>
              <a:rPr lang="en-US" sz="1251" err="1">
                <a:latin typeface="+mj-lt"/>
              </a:rPr>
              <a:t>secuatur</a:t>
            </a:r>
            <a:r>
              <a:rPr lang="en-US" sz="1251">
                <a:latin typeface="+mj-lt"/>
              </a:rPr>
              <a:t> </a:t>
            </a:r>
            <a:r>
              <a:rPr lang="en-US" sz="1251" err="1">
                <a:latin typeface="+mj-lt"/>
              </a:rPr>
              <a:t>voltare</a:t>
            </a:r>
            <a:r>
              <a:rPr lang="en-US" sz="1251">
                <a:latin typeface="+mj-lt"/>
              </a:rPr>
              <a:t> sans </a:t>
            </a:r>
            <a:r>
              <a:rPr lang="en-US" sz="1251" err="1">
                <a:latin typeface="+mj-lt"/>
              </a:rPr>
              <a:t>hitre</a:t>
            </a:r>
            <a:r>
              <a:rPr lang="en-US" sz="1251">
                <a:latin typeface="+mj-lt"/>
              </a:rPr>
              <a:t> </a:t>
            </a:r>
            <a:r>
              <a:rPr lang="en-US" sz="1251" err="1">
                <a:latin typeface="+mj-lt"/>
              </a:rPr>
              <a:t>vintaxe</a:t>
            </a:r>
            <a:r>
              <a:rPr lang="en-US" sz="1251">
                <a:latin typeface="+mj-lt"/>
              </a:rPr>
              <a:t> </a:t>
            </a:r>
            <a:r>
              <a:rPr lang="en-US" sz="1251" err="1">
                <a:latin typeface="+mj-lt"/>
              </a:rPr>
              <a:t>ellert</a:t>
            </a:r>
            <a:r>
              <a:rPr lang="en-US" sz="1251">
                <a:latin typeface="+mj-lt"/>
              </a:rPr>
              <a:t>. Lorem ipsum e </a:t>
            </a:r>
            <a:r>
              <a:rPr lang="en-US" sz="1251" err="1">
                <a:latin typeface="+mj-lt"/>
              </a:rPr>
              <a:t>dolore</a:t>
            </a:r>
            <a:r>
              <a:rPr lang="en-US" sz="1251">
                <a:latin typeface="+mj-lt"/>
              </a:rPr>
              <a:t> sit </a:t>
            </a:r>
            <a:r>
              <a:rPr lang="en-US" sz="1251" err="1">
                <a:latin typeface="+mj-lt"/>
              </a:rPr>
              <a:t>amet</a:t>
            </a:r>
            <a:r>
              <a:rPr lang="en-US" sz="1251">
                <a:latin typeface="+mj-lt"/>
              </a:rPr>
              <a:t> con </a:t>
            </a:r>
            <a:r>
              <a:rPr lang="en-US" sz="1251" err="1">
                <a:latin typeface="+mj-lt"/>
              </a:rPr>
              <a:t>secuatur</a:t>
            </a:r>
            <a:r>
              <a:rPr lang="en-US" sz="1251">
                <a:latin typeface="+mj-lt"/>
              </a:rPr>
              <a:t> </a:t>
            </a:r>
            <a:r>
              <a:rPr lang="en-US" sz="1251" err="1">
                <a:latin typeface="+mj-lt"/>
              </a:rPr>
              <a:t>voltare</a:t>
            </a:r>
            <a:r>
              <a:rPr lang="en-US" sz="1251">
                <a:latin typeface="+mj-lt"/>
              </a:rPr>
              <a:t> sans </a:t>
            </a:r>
            <a:r>
              <a:rPr lang="en-US" sz="1251" err="1">
                <a:latin typeface="+mj-lt"/>
              </a:rPr>
              <a:t>hitre</a:t>
            </a:r>
            <a:r>
              <a:rPr lang="en-US" sz="1251">
                <a:latin typeface="+mj-lt"/>
              </a:rPr>
              <a:t> </a:t>
            </a:r>
            <a:r>
              <a:rPr lang="en-US" sz="1251" err="1">
                <a:latin typeface="+mj-lt"/>
              </a:rPr>
              <a:t>vintaxe</a:t>
            </a:r>
            <a:r>
              <a:rPr lang="en-US" sz="1251">
                <a:latin typeface="+mj-lt"/>
              </a:rPr>
              <a:t> </a:t>
            </a:r>
            <a:r>
              <a:rPr lang="en-US" sz="1251" err="1">
                <a:latin typeface="+mj-lt"/>
              </a:rPr>
              <a:t>ellert</a:t>
            </a:r>
            <a:r>
              <a:rPr lang="en-US" sz="1251">
                <a:latin typeface="+mj-lt"/>
              </a:rPr>
              <a:t>. Lorem ipsum e </a:t>
            </a:r>
            <a:r>
              <a:rPr lang="en-US" sz="1251" err="1">
                <a:latin typeface="+mj-lt"/>
              </a:rPr>
              <a:t>dolore</a:t>
            </a:r>
            <a:r>
              <a:rPr lang="en-US" sz="1251">
                <a:latin typeface="+mj-lt"/>
              </a:rPr>
              <a:t> sit </a:t>
            </a:r>
            <a:r>
              <a:rPr lang="en-US" sz="1251" err="1">
                <a:latin typeface="+mj-lt"/>
              </a:rPr>
              <a:t>amet</a:t>
            </a:r>
            <a:r>
              <a:rPr lang="en-US" sz="1251">
                <a:latin typeface="+mj-lt"/>
              </a:rPr>
              <a:t> con </a:t>
            </a:r>
            <a:r>
              <a:rPr lang="en-US" sz="1251" err="1">
                <a:latin typeface="+mj-lt"/>
              </a:rPr>
              <a:t>secuatur</a:t>
            </a:r>
            <a:r>
              <a:rPr lang="en-US" sz="1251">
                <a:latin typeface="+mj-lt"/>
              </a:rPr>
              <a:t> </a:t>
            </a:r>
            <a:r>
              <a:rPr lang="en-US" sz="1251" err="1">
                <a:latin typeface="+mj-lt"/>
              </a:rPr>
              <a:t>voltare</a:t>
            </a:r>
            <a:r>
              <a:rPr lang="en-US" sz="1251">
                <a:latin typeface="+mj-lt"/>
              </a:rPr>
              <a:t> sans </a:t>
            </a:r>
            <a:r>
              <a:rPr lang="en-US" sz="1251" err="1">
                <a:latin typeface="+mj-lt"/>
              </a:rPr>
              <a:t>hitre</a:t>
            </a:r>
            <a:r>
              <a:rPr lang="en-US" sz="1251">
                <a:latin typeface="+mj-lt"/>
              </a:rPr>
              <a:t> </a:t>
            </a:r>
            <a:r>
              <a:rPr lang="en-US" sz="1251" err="1">
                <a:latin typeface="+mj-lt"/>
              </a:rPr>
              <a:t>vintaxe</a:t>
            </a:r>
            <a:r>
              <a:rPr lang="en-US" sz="1251">
                <a:latin typeface="+mj-lt"/>
              </a:rPr>
              <a:t> </a:t>
            </a:r>
            <a:r>
              <a:rPr lang="en-US" sz="1251" err="1">
                <a:latin typeface="+mj-lt"/>
              </a:rPr>
              <a:t>ellert</a:t>
            </a:r>
            <a:r>
              <a:rPr lang="en-US" sz="1251">
                <a:latin typeface="+mj-lt"/>
              </a:rPr>
              <a:t>. Lorem ipsum e </a:t>
            </a:r>
            <a:r>
              <a:rPr lang="en-US" sz="1251" err="1">
                <a:latin typeface="+mj-lt"/>
              </a:rPr>
              <a:t>dolore</a:t>
            </a:r>
            <a:r>
              <a:rPr lang="en-US" sz="1251">
                <a:latin typeface="+mj-lt"/>
              </a:rPr>
              <a:t> sit </a:t>
            </a:r>
            <a:r>
              <a:rPr lang="en-US" sz="1251" err="1">
                <a:latin typeface="+mj-lt"/>
              </a:rPr>
              <a:t>amet</a:t>
            </a:r>
            <a:r>
              <a:rPr lang="en-US" sz="1251">
                <a:latin typeface="+mj-lt"/>
              </a:rPr>
              <a:t> con </a:t>
            </a:r>
            <a:r>
              <a:rPr lang="en-US" sz="1251" err="1">
                <a:latin typeface="+mj-lt"/>
              </a:rPr>
              <a:t>secuatur</a:t>
            </a:r>
            <a:r>
              <a:rPr lang="en-US" sz="1251">
                <a:latin typeface="+mj-lt"/>
              </a:rPr>
              <a:t> </a:t>
            </a:r>
            <a:r>
              <a:rPr lang="en-US" sz="1251" err="1">
                <a:latin typeface="+mj-lt"/>
              </a:rPr>
              <a:t>voltare</a:t>
            </a:r>
            <a:r>
              <a:rPr lang="en-US" sz="1251">
                <a:latin typeface="+mj-lt"/>
              </a:rPr>
              <a:t> sans </a:t>
            </a:r>
            <a:r>
              <a:rPr lang="en-US" sz="1251" err="1">
                <a:latin typeface="+mj-lt"/>
              </a:rPr>
              <a:t>hitre</a:t>
            </a:r>
            <a:r>
              <a:rPr lang="en-US" sz="1251">
                <a:latin typeface="+mj-lt"/>
              </a:rPr>
              <a:t> </a:t>
            </a:r>
            <a:r>
              <a:rPr lang="en-US" sz="1251" err="1">
                <a:latin typeface="+mj-lt"/>
              </a:rPr>
              <a:t>vintaxe</a:t>
            </a:r>
            <a:r>
              <a:rPr lang="en-US" sz="1251">
                <a:latin typeface="+mj-lt"/>
              </a:rPr>
              <a:t> </a:t>
            </a:r>
            <a:r>
              <a:rPr lang="en-US" sz="1251" err="1">
                <a:latin typeface="+mj-lt"/>
              </a:rPr>
              <a:t>ellert</a:t>
            </a:r>
            <a:r>
              <a:rPr lang="en-US" sz="1251">
                <a:latin typeface="+mj-lt"/>
              </a:rPr>
              <a:t>. Lorem ipsum e </a:t>
            </a:r>
            <a:r>
              <a:rPr lang="en-US" sz="1251" err="1">
                <a:latin typeface="+mj-lt"/>
              </a:rPr>
              <a:t>dolore</a:t>
            </a:r>
            <a:r>
              <a:rPr lang="en-US" sz="1251">
                <a:latin typeface="+mj-lt"/>
              </a:rPr>
              <a:t> sit </a:t>
            </a:r>
            <a:r>
              <a:rPr lang="en-US" sz="1251" err="1">
                <a:latin typeface="+mj-lt"/>
              </a:rPr>
              <a:t>amet</a:t>
            </a:r>
            <a:r>
              <a:rPr lang="en-US" sz="1251">
                <a:latin typeface="+mj-lt"/>
              </a:rPr>
              <a:t> con </a:t>
            </a:r>
            <a:r>
              <a:rPr lang="en-US" sz="1251" err="1">
                <a:latin typeface="+mj-lt"/>
              </a:rPr>
              <a:t>secuatur</a:t>
            </a:r>
            <a:r>
              <a:rPr lang="en-US" sz="1251">
                <a:latin typeface="+mj-lt"/>
              </a:rPr>
              <a:t> </a:t>
            </a:r>
            <a:r>
              <a:rPr lang="en-US" sz="1251" err="1">
                <a:latin typeface="+mj-lt"/>
              </a:rPr>
              <a:t>voltare</a:t>
            </a:r>
            <a:r>
              <a:rPr lang="en-US" sz="1251">
                <a:latin typeface="+mj-lt"/>
              </a:rPr>
              <a:t> sans </a:t>
            </a:r>
            <a:r>
              <a:rPr lang="en-US" sz="1251" err="1">
                <a:latin typeface="+mj-lt"/>
              </a:rPr>
              <a:t>hitre</a:t>
            </a:r>
            <a:r>
              <a:rPr lang="en-US" sz="1251">
                <a:latin typeface="+mj-lt"/>
              </a:rPr>
              <a:t> </a:t>
            </a:r>
            <a:r>
              <a:rPr lang="en-US" sz="1251" err="1">
                <a:latin typeface="+mj-lt"/>
              </a:rPr>
              <a:t>vintaxe</a:t>
            </a:r>
            <a:r>
              <a:rPr lang="en-US" sz="1251">
                <a:latin typeface="+mj-lt"/>
              </a:rPr>
              <a:t> </a:t>
            </a:r>
            <a:r>
              <a:rPr lang="en-US" sz="1251" err="1">
                <a:latin typeface="+mj-lt"/>
              </a:rPr>
              <a:t>ellert</a:t>
            </a:r>
            <a:r>
              <a:rPr lang="en-US" sz="1251">
                <a:latin typeface="+mj-lt"/>
              </a:rPr>
              <a:t>. Lorem ipsum e </a:t>
            </a:r>
            <a:r>
              <a:rPr lang="en-US" sz="1251" err="1">
                <a:latin typeface="+mj-lt"/>
              </a:rPr>
              <a:t>dolore</a:t>
            </a:r>
            <a:r>
              <a:rPr lang="en-US" sz="1251">
                <a:latin typeface="+mj-lt"/>
              </a:rPr>
              <a:t> sit </a:t>
            </a:r>
            <a:r>
              <a:rPr lang="en-US" sz="1251" err="1">
                <a:latin typeface="+mj-lt"/>
              </a:rPr>
              <a:t>amet</a:t>
            </a:r>
            <a:r>
              <a:rPr lang="en-US" sz="1251">
                <a:latin typeface="+mj-lt"/>
              </a:rPr>
              <a:t> con </a:t>
            </a:r>
            <a:r>
              <a:rPr lang="en-US" sz="1251" err="1">
                <a:latin typeface="+mj-lt"/>
              </a:rPr>
              <a:t>secuatur</a:t>
            </a:r>
            <a:r>
              <a:rPr lang="en-US" sz="1251">
                <a:latin typeface="+mj-lt"/>
              </a:rPr>
              <a:t> </a:t>
            </a:r>
            <a:r>
              <a:rPr lang="en-US" sz="1251" err="1">
                <a:latin typeface="+mj-lt"/>
              </a:rPr>
              <a:t>voltare</a:t>
            </a:r>
            <a:r>
              <a:rPr lang="en-US" sz="1251">
                <a:latin typeface="+mj-lt"/>
              </a:rPr>
              <a:t> sans </a:t>
            </a:r>
            <a:r>
              <a:rPr lang="en-US" sz="1251" err="1">
                <a:latin typeface="+mj-lt"/>
              </a:rPr>
              <a:t>hitre</a:t>
            </a:r>
            <a:r>
              <a:rPr lang="en-US" sz="1251">
                <a:latin typeface="+mj-lt"/>
              </a:rPr>
              <a:t> </a:t>
            </a:r>
            <a:r>
              <a:rPr lang="en-US" sz="1251" err="1">
                <a:latin typeface="+mj-lt"/>
              </a:rPr>
              <a:t>vintaxe</a:t>
            </a:r>
            <a:r>
              <a:rPr lang="en-US" sz="1251">
                <a:latin typeface="+mj-lt"/>
              </a:rPr>
              <a:t> </a:t>
            </a:r>
            <a:r>
              <a:rPr lang="en-US" sz="1251" err="1">
                <a:latin typeface="+mj-lt"/>
              </a:rPr>
              <a:t>ellert</a:t>
            </a:r>
            <a:r>
              <a:rPr lang="en-US" sz="1251">
                <a:latin typeface="+mj-lt"/>
              </a:rPr>
              <a:t>.</a:t>
            </a:r>
          </a:p>
          <a:p>
            <a:pPr eaLnBrk="1" hangingPunct="1">
              <a:spcBef>
                <a:spcPts val="300"/>
              </a:spcBef>
              <a:buClrTx/>
              <a:buSzTx/>
              <a:buFontTx/>
              <a:buNone/>
            </a:pPr>
            <a:r>
              <a:rPr lang="en-US" sz="1251" b="1">
                <a:latin typeface="+mj-lt"/>
              </a:rPr>
              <a:t>Lorem ipsum e </a:t>
            </a:r>
            <a:r>
              <a:rPr lang="en-US" sz="1251" b="1" err="1">
                <a:latin typeface="+mj-lt"/>
              </a:rPr>
              <a:t>dolore</a:t>
            </a:r>
            <a:r>
              <a:rPr lang="en-US" sz="1251" b="1">
                <a:latin typeface="+mj-lt"/>
              </a:rPr>
              <a:t> sit </a:t>
            </a:r>
            <a:r>
              <a:rPr lang="en-US" sz="1251" b="1" err="1">
                <a:latin typeface="+mj-lt"/>
              </a:rPr>
              <a:t>amet</a:t>
            </a:r>
            <a:r>
              <a:rPr lang="en-US" sz="1251" b="1">
                <a:latin typeface="+mj-lt"/>
              </a:rPr>
              <a:t> con </a:t>
            </a:r>
            <a:r>
              <a:rPr lang="en-US" sz="1251" b="1" err="1">
                <a:latin typeface="+mj-lt"/>
              </a:rPr>
              <a:t>secuatur</a:t>
            </a:r>
            <a:r>
              <a:rPr lang="en-US" sz="1251" b="1">
                <a:latin typeface="+mj-lt"/>
              </a:rPr>
              <a:t> </a:t>
            </a:r>
            <a:r>
              <a:rPr lang="en-US" sz="1251" b="1" err="1">
                <a:latin typeface="+mj-lt"/>
              </a:rPr>
              <a:t>voltare</a:t>
            </a:r>
            <a:r>
              <a:rPr lang="en-US" sz="1251" b="1">
                <a:latin typeface="+mj-lt"/>
              </a:rPr>
              <a:t> sans </a:t>
            </a:r>
            <a:r>
              <a:rPr lang="en-US" sz="1251" b="1" err="1">
                <a:latin typeface="+mj-lt"/>
              </a:rPr>
              <a:t>hitre</a:t>
            </a:r>
            <a:r>
              <a:rPr lang="en-US" sz="1251" b="1">
                <a:latin typeface="+mj-lt"/>
              </a:rPr>
              <a:t> </a:t>
            </a:r>
            <a:r>
              <a:rPr lang="en-US" sz="1251" b="1" err="1">
                <a:latin typeface="+mj-lt"/>
              </a:rPr>
              <a:t>vintaxe</a:t>
            </a:r>
            <a:r>
              <a:rPr lang="en-US" sz="1251" b="1">
                <a:latin typeface="+mj-lt"/>
              </a:rPr>
              <a:t> </a:t>
            </a:r>
            <a:r>
              <a:rPr lang="en-US" sz="1251" b="1" err="1">
                <a:latin typeface="+mj-lt"/>
              </a:rPr>
              <a:t>ellert</a:t>
            </a:r>
            <a:r>
              <a:rPr lang="en-US" sz="1251" b="1">
                <a:latin typeface="+mj-lt"/>
              </a:rPr>
              <a:t>  ipsum e </a:t>
            </a:r>
            <a:r>
              <a:rPr lang="en-US" sz="1251" b="1" err="1">
                <a:latin typeface="+mj-lt"/>
              </a:rPr>
              <a:t>dolore</a:t>
            </a:r>
            <a:r>
              <a:rPr lang="en-US" sz="1251" b="1">
                <a:latin typeface="+mj-lt"/>
              </a:rPr>
              <a:t> sit </a:t>
            </a:r>
            <a:r>
              <a:rPr lang="en-US" sz="1251" b="1" err="1">
                <a:latin typeface="+mj-lt"/>
              </a:rPr>
              <a:t>amet</a:t>
            </a:r>
            <a:r>
              <a:rPr lang="en-US" sz="1251" b="1">
                <a:latin typeface="+mj-lt"/>
              </a:rPr>
              <a:t> con </a:t>
            </a:r>
            <a:r>
              <a:rPr lang="en-US" sz="1251" b="1" err="1">
                <a:latin typeface="+mj-lt"/>
              </a:rPr>
              <a:t>secuatur</a:t>
            </a:r>
            <a:r>
              <a:rPr lang="en-US" sz="1251" b="1">
                <a:latin typeface="+mj-lt"/>
              </a:rPr>
              <a:t> </a:t>
            </a:r>
            <a:r>
              <a:rPr lang="en-US" sz="1251" b="1" err="1">
                <a:latin typeface="+mj-lt"/>
              </a:rPr>
              <a:t>voltare</a:t>
            </a:r>
            <a:r>
              <a:rPr lang="en-US" sz="1251" b="1">
                <a:latin typeface="+mj-lt"/>
              </a:rPr>
              <a:t> sans </a:t>
            </a:r>
            <a:r>
              <a:rPr lang="en-US" sz="1251" b="1" err="1">
                <a:latin typeface="+mj-lt"/>
              </a:rPr>
              <a:t>hitre</a:t>
            </a:r>
            <a:r>
              <a:rPr lang="en-US" sz="1251" b="1">
                <a:latin typeface="+mj-lt"/>
              </a:rPr>
              <a:t> </a:t>
            </a:r>
            <a:r>
              <a:rPr lang="en-US" sz="1251" b="1" err="1">
                <a:latin typeface="+mj-lt"/>
              </a:rPr>
              <a:t>vintaxe</a:t>
            </a:r>
            <a:r>
              <a:rPr lang="en-US" sz="1251" b="1">
                <a:latin typeface="+mj-lt"/>
              </a:rPr>
              <a:t> </a:t>
            </a:r>
            <a:r>
              <a:rPr lang="en-US" sz="1251" b="1" err="1">
                <a:latin typeface="+mj-lt"/>
              </a:rPr>
              <a:t>ellert</a:t>
            </a:r>
            <a:r>
              <a:rPr lang="en-US" sz="1251" b="1">
                <a:latin typeface="+mj-lt"/>
              </a:rPr>
              <a:t>. Lorem ipsum e </a:t>
            </a:r>
            <a:r>
              <a:rPr lang="en-US" sz="1251" b="1" err="1">
                <a:latin typeface="+mj-lt"/>
              </a:rPr>
              <a:t>dolore</a:t>
            </a:r>
            <a:r>
              <a:rPr lang="en-US" sz="1251" b="1">
                <a:latin typeface="+mj-lt"/>
              </a:rPr>
              <a:t> sit </a:t>
            </a:r>
            <a:r>
              <a:rPr lang="en-US" sz="1251" b="1" err="1">
                <a:latin typeface="+mj-lt"/>
              </a:rPr>
              <a:t>amet</a:t>
            </a:r>
            <a:r>
              <a:rPr lang="en-US" sz="1251" b="1">
                <a:latin typeface="+mj-lt"/>
              </a:rPr>
              <a:t> con </a:t>
            </a:r>
            <a:r>
              <a:rPr lang="en-US" sz="1251" b="1" err="1">
                <a:latin typeface="+mj-lt"/>
              </a:rPr>
              <a:t>secuatur</a:t>
            </a:r>
            <a:r>
              <a:rPr lang="en-US" sz="1251" b="1">
                <a:latin typeface="+mj-lt"/>
              </a:rPr>
              <a:t> </a:t>
            </a:r>
            <a:r>
              <a:rPr lang="en-US" sz="1251" b="1" err="1">
                <a:latin typeface="+mj-lt"/>
              </a:rPr>
              <a:t>voltare</a:t>
            </a:r>
            <a:r>
              <a:rPr lang="en-US" sz="1251" b="1">
                <a:latin typeface="+mj-lt"/>
              </a:rPr>
              <a:t> sans </a:t>
            </a:r>
            <a:r>
              <a:rPr lang="en-US" sz="1251" b="1" err="1">
                <a:latin typeface="+mj-lt"/>
              </a:rPr>
              <a:t>hitre</a:t>
            </a:r>
            <a:r>
              <a:rPr lang="en-US" sz="1251" b="1">
                <a:latin typeface="+mj-lt"/>
              </a:rPr>
              <a:t> </a:t>
            </a:r>
            <a:r>
              <a:rPr lang="en-US" sz="1251" b="1" err="1">
                <a:latin typeface="+mj-lt"/>
              </a:rPr>
              <a:t>vintaxe</a:t>
            </a:r>
            <a:r>
              <a:rPr lang="en-US" sz="1251" b="1">
                <a:latin typeface="+mj-lt"/>
              </a:rPr>
              <a:t> </a:t>
            </a:r>
            <a:r>
              <a:rPr lang="en-US" sz="1251" b="1" err="1">
                <a:latin typeface="+mj-lt"/>
              </a:rPr>
              <a:t>ellert</a:t>
            </a:r>
            <a:r>
              <a:rPr lang="en-US" sz="1251" b="1">
                <a:latin typeface="+mj-lt"/>
              </a:rPr>
              <a:t>. Lorem ipsum e </a:t>
            </a:r>
            <a:r>
              <a:rPr lang="en-US" sz="1251" b="1" err="1">
                <a:latin typeface="+mj-lt"/>
              </a:rPr>
              <a:t>dolore</a:t>
            </a:r>
            <a:r>
              <a:rPr lang="en-US" sz="1251" b="1">
                <a:latin typeface="+mj-lt"/>
              </a:rPr>
              <a:t> sit </a:t>
            </a:r>
            <a:r>
              <a:rPr lang="en-US" sz="1251" b="1" err="1">
                <a:latin typeface="+mj-lt"/>
              </a:rPr>
              <a:t>amet</a:t>
            </a:r>
            <a:r>
              <a:rPr lang="en-US" sz="1251" b="1">
                <a:latin typeface="+mj-lt"/>
              </a:rPr>
              <a:t> con </a:t>
            </a:r>
            <a:r>
              <a:rPr lang="en-US" sz="1251" b="1" err="1">
                <a:latin typeface="+mj-lt"/>
              </a:rPr>
              <a:t>secuatur</a:t>
            </a:r>
            <a:r>
              <a:rPr lang="en-US" sz="1251" b="1">
                <a:latin typeface="+mj-lt"/>
              </a:rPr>
              <a:t> </a:t>
            </a:r>
            <a:r>
              <a:rPr lang="en-US" sz="1251" b="1" err="1">
                <a:latin typeface="+mj-lt"/>
              </a:rPr>
              <a:t>voltare</a:t>
            </a:r>
            <a:r>
              <a:rPr lang="en-US" sz="1251" b="1">
                <a:latin typeface="+mj-lt"/>
              </a:rPr>
              <a:t> sans </a:t>
            </a:r>
            <a:r>
              <a:rPr lang="en-US" sz="1251" b="1" err="1">
                <a:latin typeface="+mj-lt"/>
              </a:rPr>
              <a:t>hitre</a:t>
            </a:r>
            <a:r>
              <a:rPr lang="en-US" sz="1251" b="1">
                <a:latin typeface="+mj-lt"/>
              </a:rPr>
              <a:t> </a:t>
            </a:r>
            <a:r>
              <a:rPr lang="en-US" sz="1251" b="1" err="1">
                <a:latin typeface="+mj-lt"/>
              </a:rPr>
              <a:t>vintaxe</a:t>
            </a:r>
            <a:r>
              <a:rPr lang="en-US" sz="1251" b="1">
                <a:latin typeface="+mj-lt"/>
              </a:rPr>
              <a:t> </a:t>
            </a:r>
            <a:r>
              <a:rPr lang="en-US" sz="1251" b="1" err="1">
                <a:latin typeface="+mj-lt"/>
              </a:rPr>
              <a:t>ellert</a:t>
            </a:r>
            <a:r>
              <a:rPr lang="en-US" sz="1251" b="1">
                <a:latin typeface="+mj-lt"/>
              </a:rPr>
              <a:t>. Lorem ipsum e </a:t>
            </a:r>
            <a:r>
              <a:rPr lang="en-US" sz="1251" b="1" err="1">
                <a:latin typeface="+mj-lt"/>
              </a:rPr>
              <a:t>dolore</a:t>
            </a:r>
            <a:r>
              <a:rPr lang="en-US" sz="1251" b="1">
                <a:latin typeface="+mj-lt"/>
              </a:rPr>
              <a:t> sit </a:t>
            </a:r>
            <a:r>
              <a:rPr lang="en-US" sz="1251" b="1" err="1">
                <a:latin typeface="+mj-lt"/>
              </a:rPr>
              <a:t>amet</a:t>
            </a:r>
            <a:r>
              <a:rPr lang="en-US" sz="1251" b="1">
                <a:latin typeface="+mj-lt"/>
              </a:rPr>
              <a:t> con </a:t>
            </a:r>
            <a:r>
              <a:rPr lang="en-US" sz="1251" b="1" err="1">
                <a:latin typeface="+mj-lt"/>
              </a:rPr>
              <a:t>secuatur</a:t>
            </a:r>
            <a:r>
              <a:rPr lang="en-US" sz="1251" b="1">
                <a:latin typeface="+mj-lt"/>
              </a:rPr>
              <a:t> </a:t>
            </a:r>
            <a:r>
              <a:rPr lang="en-US" sz="1251" b="1" err="1">
                <a:latin typeface="+mj-lt"/>
              </a:rPr>
              <a:t>voltare</a:t>
            </a:r>
            <a:r>
              <a:rPr lang="en-US" sz="1251" b="1">
                <a:latin typeface="+mj-lt"/>
              </a:rPr>
              <a:t> sans </a:t>
            </a:r>
            <a:r>
              <a:rPr lang="en-US" sz="1251" b="1" err="1">
                <a:latin typeface="+mj-lt"/>
              </a:rPr>
              <a:t>hitre</a:t>
            </a:r>
            <a:r>
              <a:rPr lang="en-US" sz="1251" b="1">
                <a:latin typeface="+mj-lt"/>
              </a:rPr>
              <a:t> </a:t>
            </a:r>
            <a:r>
              <a:rPr lang="en-US" sz="1251" b="1" err="1">
                <a:latin typeface="+mj-lt"/>
              </a:rPr>
              <a:t>vintaxe</a:t>
            </a:r>
            <a:r>
              <a:rPr lang="en-US" sz="1251" b="1">
                <a:latin typeface="+mj-lt"/>
              </a:rPr>
              <a:t> </a:t>
            </a:r>
            <a:r>
              <a:rPr lang="en-US" sz="1251" b="1" err="1">
                <a:latin typeface="+mj-lt"/>
              </a:rPr>
              <a:t>ellert</a:t>
            </a:r>
            <a:r>
              <a:rPr lang="en-US" sz="1251" b="1">
                <a:latin typeface="+mj-lt"/>
              </a:rPr>
              <a:t>. Lorem ipsum e </a:t>
            </a:r>
            <a:r>
              <a:rPr lang="en-US" sz="1251" b="1" err="1">
                <a:latin typeface="+mj-lt"/>
              </a:rPr>
              <a:t>dolore</a:t>
            </a:r>
            <a:r>
              <a:rPr lang="en-US" sz="1251" b="1">
                <a:latin typeface="+mj-lt"/>
              </a:rPr>
              <a:t> sit </a:t>
            </a:r>
            <a:r>
              <a:rPr lang="en-US" sz="1251" b="1" err="1">
                <a:latin typeface="+mj-lt"/>
              </a:rPr>
              <a:t>amet</a:t>
            </a:r>
            <a:r>
              <a:rPr lang="en-US" sz="1251" b="1">
                <a:latin typeface="+mj-lt"/>
              </a:rPr>
              <a:t> con </a:t>
            </a:r>
            <a:r>
              <a:rPr lang="en-US" sz="1251" b="1" err="1">
                <a:latin typeface="+mj-lt"/>
              </a:rPr>
              <a:t>secuatur</a:t>
            </a:r>
            <a:r>
              <a:rPr lang="en-US" sz="1251" b="1">
                <a:latin typeface="+mj-lt"/>
              </a:rPr>
              <a:t> </a:t>
            </a:r>
            <a:r>
              <a:rPr lang="en-US" sz="1251" b="1" err="1">
                <a:latin typeface="+mj-lt"/>
              </a:rPr>
              <a:t>voltare</a:t>
            </a:r>
            <a:r>
              <a:rPr lang="en-US" sz="1251" b="1">
                <a:latin typeface="+mj-lt"/>
              </a:rPr>
              <a:t> sans </a:t>
            </a:r>
            <a:r>
              <a:rPr lang="en-US" sz="1251" b="1" err="1">
                <a:latin typeface="+mj-lt"/>
              </a:rPr>
              <a:t>hitre</a:t>
            </a:r>
            <a:r>
              <a:rPr lang="en-US" sz="1251" b="1">
                <a:latin typeface="+mj-lt"/>
              </a:rPr>
              <a:t> </a:t>
            </a:r>
            <a:r>
              <a:rPr lang="en-US" sz="1251" b="1" err="1">
                <a:latin typeface="+mj-lt"/>
              </a:rPr>
              <a:t>vintaxe</a:t>
            </a:r>
            <a:r>
              <a:rPr lang="en-US" sz="1251" b="1">
                <a:latin typeface="+mj-lt"/>
              </a:rPr>
              <a:t> </a:t>
            </a:r>
            <a:r>
              <a:rPr lang="en-US" sz="1251" b="1" err="1">
                <a:latin typeface="+mj-lt"/>
              </a:rPr>
              <a:t>ellert</a:t>
            </a:r>
            <a:r>
              <a:rPr lang="en-US" sz="1251" b="1">
                <a:latin typeface="+mj-lt"/>
              </a:rPr>
              <a:t>. Lorem ipsum e </a:t>
            </a:r>
            <a:r>
              <a:rPr lang="en-US" sz="1251" b="1" err="1">
                <a:latin typeface="+mj-lt"/>
              </a:rPr>
              <a:t>dolore</a:t>
            </a:r>
            <a:r>
              <a:rPr lang="en-US" sz="1251" b="1">
                <a:latin typeface="+mj-lt"/>
              </a:rPr>
              <a:t> sit </a:t>
            </a:r>
            <a:r>
              <a:rPr lang="en-US" sz="1251" b="1" err="1">
                <a:latin typeface="+mj-lt"/>
              </a:rPr>
              <a:t>amet</a:t>
            </a:r>
            <a:r>
              <a:rPr lang="en-US" sz="1251" b="1">
                <a:latin typeface="+mj-lt"/>
              </a:rPr>
              <a:t> con </a:t>
            </a:r>
            <a:r>
              <a:rPr lang="en-US" sz="1251" b="1" err="1">
                <a:latin typeface="+mj-lt"/>
              </a:rPr>
              <a:t>secuatur</a:t>
            </a:r>
            <a:r>
              <a:rPr lang="en-US" sz="1251" b="1">
                <a:latin typeface="+mj-lt"/>
              </a:rPr>
              <a:t> </a:t>
            </a:r>
            <a:r>
              <a:rPr lang="en-US" sz="1251" b="1" err="1">
                <a:latin typeface="+mj-lt"/>
              </a:rPr>
              <a:t>voltare</a:t>
            </a:r>
            <a:r>
              <a:rPr lang="en-US" sz="1251" b="1">
                <a:latin typeface="+mj-lt"/>
              </a:rPr>
              <a:t> sans </a:t>
            </a:r>
            <a:r>
              <a:rPr lang="en-US" sz="1251" b="1" err="1">
                <a:latin typeface="+mj-lt"/>
              </a:rPr>
              <a:t>hitre</a:t>
            </a:r>
            <a:r>
              <a:rPr lang="en-US" sz="1251" b="1">
                <a:latin typeface="+mj-lt"/>
              </a:rPr>
              <a:t> </a:t>
            </a:r>
            <a:r>
              <a:rPr lang="en-US" sz="1251" b="1" err="1">
                <a:latin typeface="+mj-lt"/>
              </a:rPr>
              <a:t>vintaxe</a:t>
            </a:r>
            <a:r>
              <a:rPr lang="en-US" sz="1251" b="1">
                <a:latin typeface="+mj-lt"/>
              </a:rPr>
              <a:t> </a:t>
            </a:r>
            <a:r>
              <a:rPr lang="en-US" sz="1251" b="1" err="1">
                <a:latin typeface="+mj-lt"/>
              </a:rPr>
              <a:t>ellert</a:t>
            </a:r>
            <a:r>
              <a:rPr lang="en-US" sz="1251" b="1">
                <a:latin typeface="+mj-lt"/>
              </a:rPr>
              <a:t>. Lorem ipsum e </a:t>
            </a:r>
            <a:r>
              <a:rPr lang="en-US" sz="1251" b="1" err="1">
                <a:latin typeface="+mj-lt"/>
              </a:rPr>
              <a:t>dolore</a:t>
            </a:r>
            <a:r>
              <a:rPr lang="en-US" sz="1251" b="1">
                <a:latin typeface="+mj-lt"/>
              </a:rPr>
              <a:t> sit </a:t>
            </a:r>
            <a:r>
              <a:rPr lang="en-US" sz="1251" b="1" err="1">
                <a:latin typeface="+mj-lt"/>
              </a:rPr>
              <a:t>amet</a:t>
            </a:r>
            <a:r>
              <a:rPr lang="en-US" sz="1251" b="1">
                <a:latin typeface="+mj-lt"/>
              </a:rPr>
              <a:t> con </a:t>
            </a:r>
            <a:r>
              <a:rPr lang="en-US" sz="1251" b="1" err="1">
                <a:latin typeface="+mj-lt"/>
              </a:rPr>
              <a:t>secuatur</a:t>
            </a:r>
            <a:r>
              <a:rPr lang="en-US" sz="1251" b="1">
                <a:latin typeface="+mj-lt"/>
              </a:rPr>
              <a:t> </a:t>
            </a:r>
            <a:r>
              <a:rPr lang="en-US" sz="1251" b="1" err="1">
                <a:latin typeface="+mj-lt"/>
              </a:rPr>
              <a:t>voltare</a:t>
            </a:r>
            <a:r>
              <a:rPr lang="en-US" sz="1251" b="1">
                <a:latin typeface="+mj-lt"/>
              </a:rPr>
              <a:t> sans </a:t>
            </a:r>
            <a:r>
              <a:rPr lang="en-US" sz="1251" b="1" err="1">
                <a:latin typeface="+mj-lt"/>
              </a:rPr>
              <a:t>hitre</a:t>
            </a:r>
            <a:r>
              <a:rPr lang="en-US" sz="1251" b="1">
                <a:latin typeface="+mj-lt"/>
              </a:rPr>
              <a:t> </a:t>
            </a:r>
            <a:r>
              <a:rPr lang="en-US" sz="1251" b="1" err="1">
                <a:latin typeface="+mj-lt"/>
              </a:rPr>
              <a:t>vintaxe</a:t>
            </a:r>
            <a:r>
              <a:rPr lang="en-US" sz="1251" b="1">
                <a:latin typeface="+mj-lt"/>
              </a:rPr>
              <a:t> </a:t>
            </a:r>
            <a:r>
              <a:rPr lang="en-US" sz="1251" b="1" err="1">
                <a:latin typeface="+mj-lt"/>
              </a:rPr>
              <a:t>ellert</a:t>
            </a:r>
            <a:r>
              <a:rPr lang="en-US" sz="1251" b="1">
                <a:latin typeface="+mj-lt"/>
              </a:rPr>
              <a:t>.</a:t>
            </a:r>
          </a:p>
        </p:txBody>
      </p:sp>
      <p:sp>
        <p:nvSpPr>
          <p:cNvPr id="13" name="Content Placeholder 12"/>
          <p:cNvSpPr>
            <a:spLocks noGrp="1"/>
          </p:cNvSpPr>
          <p:nvPr>
            <p:ph sz="quarter" idx="16" hasCustomPrompt="1"/>
          </p:nvPr>
        </p:nvSpPr>
        <p:spPr>
          <a:xfrm>
            <a:off x="10655300" y="6488722"/>
            <a:ext cx="1210733" cy="377825"/>
          </a:xfrm>
        </p:spPr>
        <p:txBody>
          <a:bodyPr anchor="b"/>
          <a:lstStyle>
            <a:lvl1pPr algn="r">
              <a:spcBef>
                <a:spcPts val="0"/>
              </a:spcBef>
              <a:defRPr sz="800" b="0">
                <a:solidFill>
                  <a:schemeClr val="tx1"/>
                </a:solidFill>
              </a:defRPr>
            </a:lvl1pPr>
            <a:lvl2pPr algn="r">
              <a:defRPr sz="833" b="0">
                <a:solidFill>
                  <a:schemeClr val="tx1"/>
                </a:solidFill>
              </a:defRPr>
            </a:lvl2pPr>
            <a:lvl3pPr algn="r">
              <a:defRPr sz="833" b="0">
                <a:solidFill>
                  <a:schemeClr val="tx1"/>
                </a:solidFill>
              </a:defRPr>
            </a:lvl3pPr>
            <a:lvl4pPr algn="r">
              <a:defRPr sz="833" b="0">
                <a:solidFill>
                  <a:schemeClr val="tx1"/>
                </a:solidFill>
              </a:defRPr>
            </a:lvl4pPr>
            <a:lvl5pPr algn="r">
              <a:defRPr sz="833" b="0">
                <a:solidFill>
                  <a:schemeClr val="tx1"/>
                </a:solidFill>
              </a:defRPr>
            </a:lvl5pPr>
          </a:lstStyle>
          <a:p>
            <a:pPr lvl="0"/>
            <a:r>
              <a:rPr lang="en-US"/>
              <a:t>1.000000.100</a:t>
            </a:r>
          </a:p>
          <a:p>
            <a:pPr lvl="0"/>
            <a:r>
              <a:rPr lang="en-US"/>
              <a:t>0116</a:t>
            </a:r>
          </a:p>
        </p:txBody>
      </p:sp>
    </p:spTree>
    <p:extLst>
      <p:ext uri="{BB962C8B-B14F-4D97-AF65-F5344CB8AC3E}">
        <p14:creationId xmlns:p14="http://schemas.microsoft.com/office/powerpoint/2010/main" val="82023921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FI_External_Onscreen_Cover">
    <p:spTree>
      <p:nvGrpSpPr>
        <p:cNvPr id="1" name=""/>
        <p:cNvGrpSpPr/>
        <p:nvPr/>
      </p:nvGrpSpPr>
      <p:grpSpPr>
        <a:xfrm>
          <a:off x="0" y="0"/>
          <a:ext cx="0" cy="0"/>
          <a:chOff x="0" y="0"/>
          <a:chExt cx="0" cy="0"/>
        </a:xfrm>
      </p:grpSpPr>
      <p:pic>
        <p:nvPicPr>
          <p:cNvPr id="15" name="Picture 14" descr="A picture containing game&#10;&#10;Description automatically generated">
            <a:extLst>
              <a:ext uri="{FF2B5EF4-FFF2-40B4-BE49-F238E27FC236}">
                <a16:creationId xmlns:a16="http://schemas.microsoft.com/office/drawing/2014/main" id="{2727D70F-139A-4BC0-B1C1-5A7E2FA987AB}"/>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14" name="Picture 13">
            <a:extLst>
              <a:ext uri="{FF2B5EF4-FFF2-40B4-BE49-F238E27FC236}">
                <a16:creationId xmlns:a16="http://schemas.microsoft.com/office/drawing/2014/main" id="{51463E8E-CCC9-4CE9-8E1D-643E37AA74BD}"/>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131882" y="735168"/>
            <a:ext cx="1940879" cy="117852"/>
          </a:xfrm>
          <a:prstGeom prst="rect">
            <a:avLst/>
          </a:prstGeom>
        </p:spPr>
      </p:pic>
      <p:sp>
        <p:nvSpPr>
          <p:cNvPr id="43" name="Rectangle 6"/>
          <p:cNvSpPr>
            <a:spLocks noGrp="1" noChangeArrowheads="1"/>
          </p:cNvSpPr>
          <p:nvPr>
            <p:ph type="subTitle" idx="1"/>
          </p:nvPr>
        </p:nvSpPr>
        <p:spPr>
          <a:xfrm>
            <a:off x="912792" y="2326745"/>
            <a:ext cx="10407683" cy="563076"/>
          </a:xfrm>
        </p:spPr>
        <p:txBody>
          <a:bodyPr lIns="149438" rIns="149438"/>
          <a:lstStyle>
            <a:lvl1pPr marL="0" indent="0">
              <a:spcBef>
                <a:spcPts val="0"/>
              </a:spcBef>
              <a:defRPr sz="2400" b="0">
                <a:solidFill>
                  <a:srgbClr val="7A9B3D"/>
                </a:solidFill>
              </a:defRPr>
            </a:lvl1pPr>
          </a:lstStyle>
          <a:p>
            <a:r>
              <a:rPr lang="en-US"/>
              <a:t>Click to edit Master subtitle style</a:t>
            </a:r>
          </a:p>
        </p:txBody>
      </p:sp>
      <p:sp>
        <p:nvSpPr>
          <p:cNvPr id="42" name="Text Placeholder 43"/>
          <p:cNvSpPr>
            <a:spLocks noGrp="1"/>
          </p:cNvSpPr>
          <p:nvPr>
            <p:ph type="body" sz="quarter" idx="14" hasCustomPrompt="1"/>
          </p:nvPr>
        </p:nvSpPr>
        <p:spPr>
          <a:xfrm>
            <a:off x="927037" y="2941484"/>
            <a:ext cx="10407683" cy="266851"/>
          </a:xfrm>
        </p:spPr>
        <p:txBody>
          <a:bodyPr lIns="149438" rIns="149438"/>
          <a:lstStyle>
            <a:lvl1pPr>
              <a:spcBef>
                <a:spcPts val="0"/>
              </a:spcBef>
              <a:defRPr lang="en-US" sz="1600" b="0" kern="1200" dirty="0" smtClean="0">
                <a:solidFill>
                  <a:schemeClr val="bg1"/>
                </a:solidFill>
                <a:latin typeface="Arial"/>
                <a:ea typeface="ＭＳ Ｐゴシック" pitchFamily="34" charset="-128"/>
                <a:cs typeface="+mn-cs"/>
              </a:defRPr>
            </a:lvl1pPr>
          </a:lstStyle>
          <a:p>
            <a:pPr lvl="0"/>
            <a:r>
              <a:rPr lang="en-US"/>
              <a:t>Date</a:t>
            </a:r>
          </a:p>
        </p:txBody>
      </p:sp>
      <p:sp>
        <p:nvSpPr>
          <p:cNvPr id="81" name="Content Placeholder 52"/>
          <p:cNvSpPr txBox="1">
            <a:spLocks/>
          </p:cNvSpPr>
          <p:nvPr userDrawn="1"/>
        </p:nvSpPr>
        <p:spPr>
          <a:xfrm>
            <a:off x="939070" y="3842382"/>
            <a:ext cx="3316817" cy="1652265"/>
          </a:xfrm>
          <a:prstGeom prst="rect">
            <a:avLst/>
          </a:prstGeom>
        </p:spPr>
        <p:txBody>
          <a:bodyPr lIns="124532" tIns="56605" rIns="124532" bIns="56605"/>
          <a:lstStyle>
            <a:lvl1pPr marL="0" indent="0" algn="l" rtl="0" eaLnBrk="0" fontAlgn="base" hangingPunct="0">
              <a:spcBef>
                <a:spcPts val="1200"/>
              </a:spcBef>
              <a:spcAft>
                <a:spcPct val="0"/>
              </a:spcAft>
              <a:buClr>
                <a:schemeClr val="bg1"/>
              </a:buClr>
              <a:buNone/>
              <a:tabLst>
                <a:tab pos="120626" algn="l"/>
                <a:tab pos="299978" algn="l"/>
                <a:tab pos="1034844" algn="l"/>
              </a:tabLst>
              <a:defRPr lang="en-US" sz="1000" b="1" kern="1200" dirty="0" smtClean="0">
                <a:solidFill>
                  <a:schemeClr val="tx1"/>
                </a:solidFill>
                <a:latin typeface="Arial" charset="0"/>
                <a:ea typeface="ＭＳ Ｐゴシック" charset="-128"/>
                <a:cs typeface="+mn-cs"/>
              </a:defRPr>
            </a:lvl1pPr>
            <a:lvl2pPr marL="0" indent="0" algn="l" rtl="0" eaLnBrk="0" fontAlgn="base" hangingPunct="0">
              <a:spcBef>
                <a:spcPct val="20000"/>
              </a:spcBef>
              <a:spcAft>
                <a:spcPct val="0"/>
              </a:spcAft>
              <a:buClr>
                <a:schemeClr val="bg1"/>
              </a:buClr>
              <a:buFontTx/>
              <a:buNone/>
              <a:tabLst>
                <a:tab pos="120626" algn="l"/>
                <a:tab pos="299978" algn="l"/>
                <a:tab pos="1034844" algn="l"/>
              </a:tabLst>
              <a:defRPr lang="en-US" sz="1000" b="1" i="1" kern="1200" dirty="0" smtClean="0">
                <a:solidFill>
                  <a:schemeClr val="tx1"/>
                </a:solidFill>
                <a:latin typeface="Arial" charset="0"/>
                <a:ea typeface="ＭＳ Ｐゴシック" charset="-128"/>
                <a:cs typeface="+mn-cs"/>
              </a:defRPr>
            </a:lvl2pPr>
            <a:lvl3pPr marL="326960" indent="0" algn="l" rtl="0" eaLnBrk="0" fontAlgn="base" hangingPunct="0">
              <a:spcBef>
                <a:spcPct val="20000"/>
              </a:spcBef>
              <a:spcAft>
                <a:spcPct val="0"/>
              </a:spcAft>
              <a:buClr>
                <a:schemeClr val="bg1"/>
              </a:buClr>
              <a:buNone/>
              <a:tabLst>
                <a:tab pos="120626" algn="l"/>
                <a:tab pos="299978" algn="l"/>
                <a:tab pos="1034844" algn="l"/>
              </a:tabLst>
              <a:defRPr sz="1200" b="1">
                <a:solidFill>
                  <a:schemeClr val="accent2"/>
                </a:solidFill>
                <a:latin typeface="+mn-lt"/>
              </a:defRPr>
            </a:lvl3pPr>
            <a:lvl4pPr marL="914218" indent="-114277" algn="l" rtl="0" eaLnBrk="0" fontAlgn="base" hangingPunct="0">
              <a:spcBef>
                <a:spcPct val="20000"/>
              </a:spcBef>
              <a:spcAft>
                <a:spcPct val="0"/>
              </a:spcAft>
              <a:buClr>
                <a:schemeClr val="accent1"/>
              </a:buClr>
              <a:buChar char="•"/>
              <a:tabLst>
                <a:tab pos="120626" algn="l"/>
                <a:tab pos="299978" algn="l"/>
                <a:tab pos="1034844" algn="l"/>
              </a:tabLst>
              <a:defRPr sz="1600" b="1">
                <a:solidFill>
                  <a:schemeClr val="tx1"/>
                </a:solidFill>
                <a:latin typeface="+mn-lt"/>
              </a:defRPr>
            </a:lvl4pPr>
            <a:lvl5pPr marL="1142772" indent="-114277" algn="l" rtl="0" eaLnBrk="0" fontAlgn="base" hangingPunct="0">
              <a:spcBef>
                <a:spcPct val="20000"/>
              </a:spcBef>
              <a:spcAft>
                <a:spcPct val="0"/>
              </a:spcAft>
              <a:buClr>
                <a:schemeClr val="accent1"/>
              </a:buClr>
              <a:buChar char="•"/>
              <a:tabLst>
                <a:tab pos="120626" algn="l"/>
                <a:tab pos="299978" algn="l"/>
                <a:tab pos="1034844" algn="l"/>
              </a:tabLst>
              <a:defRPr sz="1600" b="1">
                <a:solidFill>
                  <a:schemeClr val="tx1"/>
                </a:solidFill>
                <a:latin typeface="+mn-lt"/>
              </a:defRPr>
            </a:lvl5pPr>
            <a:lvl6pPr marL="2514096" indent="-228554" algn="l" rtl="0" fontAlgn="base">
              <a:spcBef>
                <a:spcPct val="20000"/>
              </a:spcBef>
              <a:spcAft>
                <a:spcPct val="0"/>
              </a:spcAft>
              <a:buChar char="»"/>
              <a:defRPr sz="2000">
                <a:solidFill>
                  <a:schemeClr val="tx1"/>
                </a:solidFill>
                <a:latin typeface="+mn-lt"/>
              </a:defRPr>
            </a:lvl6pPr>
            <a:lvl7pPr marL="2971205" indent="-228554" algn="l" rtl="0" fontAlgn="base">
              <a:spcBef>
                <a:spcPct val="20000"/>
              </a:spcBef>
              <a:spcAft>
                <a:spcPct val="0"/>
              </a:spcAft>
              <a:buChar char="»"/>
              <a:defRPr sz="2000">
                <a:solidFill>
                  <a:schemeClr val="tx1"/>
                </a:solidFill>
                <a:latin typeface="+mn-lt"/>
              </a:defRPr>
            </a:lvl7pPr>
            <a:lvl8pPr marL="3428314" indent="-228554" algn="l" rtl="0" fontAlgn="base">
              <a:spcBef>
                <a:spcPct val="20000"/>
              </a:spcBef>
              <a:spcAft>
                <a:spcPct val="0"/>
              </a:spcAft>
              <a:buChar char="»"/>
              <a:defRPr sz="2000">
                <a:solidFill>
                  <a:schemeClr val="tx1"/>
                </a:solidFill>
                <a:latin typeface="+mn-lt"/>
              </a:defRPr>
            </a:lvl8pPr>
            <a:lvl9pPr marL="3885423" indent="-228554" algn="l" rtl="0" fontAlgn="base">
              <a:spcBef>
                <a:spcPct val="20000"/>
              </a:spcBef>
              <a:spcAft>
                <a:spcPct val="0"/>
              </a:spcAft>
              <a:buChar char="»"/>
              <a:defRPr sz="2000">
                <a:solidFill>
                  <a:schemeClr val="tx1"/>
                </a:solidFill>
                <a:latin typeface="+mn-lt"/>
              </a:defRPr>
            </a:lvl9pPr>
          </a:lstStyle>
          <a:p>
            <a:pPr>
              <a:buClr>
                <a:srgbClr val="FFFFFF"/>
              </a:buClr>
            </a:pPr>
            <a:endParaRPr sz="833" b="0">
              <a:solidFill>
                <a:srgbClr val="000000"/>
              </a:solidFill>
              <a:latin typeface="Arial"/>
            </a:endParaRPr>
          </a:p>
        </p:txBody>
      </p:sp>
      <p:sp>
        <p:nvSpPr>
          <p:cNvPr id="120" name="Content Placeholder 52"/>
          <p:cNvSpPr>
            <a:spLocks noGrp="1"/>
          </p:cNvSpPr>
          <p:nvPr>
            <p:ph sz="quarter" idx="12"/>
          </p:nvPr>
        </p:nvSpPr>
        <p:spPr>
          <a:xfrm>
            <a:off x="939070" y="4270075"/>
            <a:ext cx="3435351" cy="718868"/>
          </a:xfrm>
          <a:solidFill>
            <a:schemeClr val="bg1">
              <a:lumMod val="95000"/>
            </a:schemeClr>
          </a:solidFill>
        </p:spPr>
        <p:txBody>
          <a:bodyPr anchor="ctr"/>
          <a:lstStyle>
            <a:lvl1pPr>
              <a:defRPr lang="en-US" sz="1251" b="0" kern="0" dirty="0" smtClean="0">
                <a:solidFill>
                  <a:srgbClr val="FFFFFF">
                    <a:lumMod val="50000"/>
                  </a:srgbClr>
                </a:solidFill>
              </a:defRPr>
            </a:lvl1pPr>
            <a:lvl2pPr>
              <a:defRPr lang="en-US" sz="1000" b="1" kern="1200" dirty="0" smtClean="0">
                <a:solidFill>
                  <a:schemeClr val="accent2"/>
                </a:solidFill>
                <a:ea typeface="ＭＳ Ｐゴシック"/>
                <a:cs typeface="ＭＳ Ｐゴシック"/>
              </a:defRPr>
            </a:lvl2pPr>
          </a:lstStyle>
          <a:p>
            <a:pPr marL="0" lvl="0" indent="0" eaLnBrk="0" hangingPunct="0">
              <a:spcBef>
                <a:spcPct val="20000"/>
              </a:spcBef>
              <a:buClr>
                <a:srgbClr val="FFFFFF"/>
              </a:buClr>
              <a:buNone/>
              <a:tabLst>
                <a:tab pos="100519" algn="l"/>
                <a:tab pos="249975" algn="l"/>
                <a:tab pos="862349" algn="l"/>
              </a:tabLst>
            </a:pPr>
            <a:r>
              <a:rPr lang="en-US"/>
              <a:t>Click to edit Master text styles</a:t>
            </a:r>
          </a:p>
        </p:txBody>
      </p:sp>
      <p:sp>
        <p:nvSpPr>
          <p:cNvPr id="121" name="Content Placeholder 52"/>
          <p:cNvSpPr>
            <a:spLocks noGrp="1"/>
          </p:cNvSpPr>
          <p:nvPr>
            <p:ph sz="quarter" idx="15"/>
          </p:nvPr>
        </p:nvSpPr>
        <p:spPr>
          <a:xfrm>
            <a:off x="7376039" y="3988171"/>
            <a:ext cx="3435351" cy="1653303"/>
          </a:xfrm>
        </p:spPr>
        <p:txBody>
          <a:bodyPr/>
          <a:lstStyle>
            <a:lvl1pPr marL="0" indent="0">
              <a:spcBef>
                <a:spcPts val="1485"/>
              </a:spcBef>
              <a:defRPr lang="en-US" sz="1251" b="1" kern="1200" dirty="0" smtClean="0">
                <a:solidFill>
                  <a:schemeClr val="bg1"/>
                </a:solidFill>
                <a:latin typeface="Arial" charset="0"/>
                <a:ea typeface="ＭＳ Ｐゴシック" charset="-128"/>
                <a:cs typeface="+mn-cs"/>
              </a:defRPr>
            </a:lvl1pPr>
            <a:lvl2pPr marL="0" indent="0">
              <a:buFontTx/>
              <a:buNone/>
              <a:defRPr lang="en-US" sz="1251" i="1" kern="1200" dirty="0" smtClean="0">
                <a:solidFill>
                  <a:schemeClr val="bg1"/>
                </a:solidFill>
                <a:latin typeface="Arial" charset="0"/>
                <a:ea typeface="ＭＳ Ｐゴシック" charset="-128"/>
                <a:cs typeface="+mn-cs"/>
              </a:defRPr>
            </a:lvl2pPr>
          </a:lstStyle>
          <a:p>
            <a:pPr lvl="0"/>
            <a:r>
              <a:rPr lang="en-US"/>
              <a:t>Click to edit Master text styles</a:t>
            </a:r>
          </a:p>
          <a:p>
            <a:pPr lvl="1"/>
            <a:r>
              <a:rPr lang="en-US"/>
              <a:t>Second level</a:t>
            </a:r>
          </a:p>
        </p:txBody>
      </p:sp>
      <p:sp>
        <p:nvSpPr>
          <p:cNvPr id="41" name="Rectangle 9"/>
          <p:cNvSpPr>
            <a:spLocks noGrp="1" noChangeArrowheads="1"/>
          </p:cNvSpPr>
          <p:nvPr>
            <p:ph type="title" hasCustomPrompt="1"/>
          </p:nvPr>
        </p:nvSpPr>
        <p:spPr bwMode="auto">
          <a:xfrm>
            <a:off x="912792" y="1769808"/>
            <a:ext cx="10407683" cy="5349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35852" tIns="0" rIns="135852" bIns="0" numCol="1" anchor="b" anchorCtr="0" compatLnSpc="1">
            <a:prstTxWarp prst="textNoShape">
              <a:avLst/>
            </a:prstTxWarp>
          </a:bodyPr>
          <a:lstStyle>
            <a:lvl1pPr>
              <a:defRPr sz="3800">
                <a:solidFill>
                  <a:schemeClr val="bg1"/>
                </a:solidFill>
              </a:defRPr>
            </a:lvl1pPr>
          </a:lstStyle>
          <a:p>
            <a:pPr lvl="0"/>
            <a:r>
              <a:rPr lang="en-US" altLang="en-US"/>
              <a:t>Click To Edit Master Title Style</a:t>
            </a:r>
          </a:p>
        </p:txBody>
      </p:sp>
      <p:sp>
        <p:nvSpPr>
          <p:cNvPr id="18" name="Text Placeholder 43"/>
          <p:cNvSpPr>
            <a:spLocks noGrp="1"/>
          </p:cNvSpPr>
          <p:nvPr>
            <p:ph type="body" sz="quarter" idx="16"/>
          </p:nvPr>
        </p:nvSpPr>
        <p:spPr>
          <a:xfrm>
            <a:off x="941304" y="3985581"/>
            <a:ext cx="3472545" cy="327631"/>
          </a:xfrm>
        </p:spPr>
        <p:txBody>
          <a:bodyPr/>
          <a:lstStyle>
            <a:lvl1pPr>
              <a:defRPr lang="en-US" sz="1251" b="0" kern="1200" smtClean="0">
                <a:solidFill>
                  <a:schemeClr val="bg1"/>
                </a:solidFill>
                <a:latin typeface="Arial"/>
                <a:ea typeface="ＭＳ Ｐゴシック"/>
                <a:cs typeface="ＭＳ Ｐゴシック"/>
              </a:defRPr>
            </a:lvl1pPr>
          </a:lstStyle>
          <a:p>
            <a:pPr lvl="0"/>
            <a:r>
              <a:rPr lang="en-US"/>
              <a:t>Click to edit Master text styles</a:t>
            </a:r>
          </a:p>
        </p:txBody>
      </p:sp>
      <p:sp>
        <p:nvSpPr>
          <p:cNvPr id="13" name="Rectangle 176">
            <a:extLst>
              <a:ext uri="{FF2B5EF4-FFF2-40B4-BE49-F238E27FC236}">
                <a16:creationId xmlns:a16="http://schemas.microsoft.com/office/drawing/2014/main" id="{E0CEA082-314F-4934-9A59-2FCE896C053B}"/>
              </a:ext>
            </a:extLst>
          </p:cNvPr>
          <p:cNvSpPr>
            <a:spLocks noGrp="1" noChangeArrowheads="1"/>
          </p:cNvSpPr>
          <p:nvPr>
            <p:ph type="ftr" sz="quarter" idx="10"/>
          </p:nvPr>
        </p:nvSpPr>
        <p:spPr>
          <a:xfrm>
            <a:off x="421228" y="6213319"/>
            <a:ext cx="8130851" cy="442040"/>
          </a:xfrm>
        </p:spPr>
        <p:txBody>
          <a:bodyPr anchor="b" anchorCtr="0"/>
          <a:lstStyle>
            <a:lvl1pPr algn="l" rtl="0" eaLnBrk="0" fontAlgn="base" hangingPunct="0">
              <a:lnSpc>
                <a:spcPct val="100000"/>
              </a:lnSpc>
              <a:spcBef>
                <a:spcPct val="0"/>
              </a:spcBef>
              <a:spcAft>
                <a:spcPct val="0"/>
              </a:spcAft>
              <a:defRPr lang="en-US" sz="917" b="1" kern="1200" dirty="0">
                <a:solidFill>
                  <a:schemeClr val="bg1"/>
                </a:solidFill>
                <a:latin typeface="Arial"/>
                <a:ea typeface="ＭＳ Ｐゴシック" pitchFamily="34" charset="-128"/>
                <a:cs typeface="+mn-cs"/>
              </a:defRPr>
            </a:lvl1pPr>
          </a:lstStyle>
          <a:p>
            <a:pPr>
              <a:defRPr/>
            </a:pPr>
            <a:r>
              <a:rPr lang="en-US" sz="1000" b="0"/>
              <a:t>For investment professional use only.</a:t>
            </a:r>
          </a:p>
        </p:txBody>
      </p:sp>
      <p:pic>
        <p:nvPicPr>
          <p:cNvPr id="16" name="Picture 15">
            <a:extLst>
              <a:ext uri="{FF2B5EF4-FFF2-40B4-BE49-F238E27FC236}">
                <a16:creationId xmlns:a16="http://schemas.microsoft.com/office/drawing/2014/main" id="{D13311C0-553F-444A-A4AD-DA8E77AAA520}"/>
              </a:ext>
            </a:extLst>
          </p:cNvPr>
          <p:cNvPicPr>
            <a:picLocks noChangeAspect="1"/>
          </p:cNvPicPr>
          <p:nvPr userDrawn="1"/>
        </p:nvPicPr>
        <p:blipFill>
          <a:blip r:embed="rId5"/>
          <a:stretch>
            <a:fillRect/>
          </a:stretch>
        </p:blipFill>
        <p:spPr>
          <a:xfrm>
            <a:off x="10223209" y="6299067"/>
            <a:ext cx="1524000" cy="335008"/>
          </a:xfrm>
          <a:prstGeom prst="rect">
            <a:avLst/>
          </a:prstGeom>
        </p:spPr>
      </p:pic>
    </p:spTree>
    <p:custDataLst>
      <p:tags r:id="rId1"/>
    </p:custDataLst>
    <p:extLst>
      <p:ext uri="{BB962C8B-B14F-4D97-AF65-F5344CB8AC3E}">
        <p14:creationId xmlns:p14="http://schemas.microsoft.com/office/powerpoint/2010/main" val="829600786"/>
      </p:ext>
    </p:extLst>
  </p:cSld>
  <p:clrMapOvr>
    <a:masterClrMapping/>
  </p:clrMapOvr>
  <p:extLst>
    <p:ext uri="{DCECCB84-F9BA-43D5-87BE-67443E8EF086}">
      <p15:sldGuideLst xmlns:p15="http://schemas.microsoft.com/office/powerpoint/2012/main">
        <p15:guide id="1" orient="horz" pos="2160">
          <p15:clr>
            <a:srgbClr val="FBAE40"/>
          </p15:clr>
        </p15:guide>
        <p15:guide id="2" pos="704">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FI_Internal_Onscreen_Cover">
    <p:spTree>
      <p:nvGrpSpPr>
        <p:cNvPr id="1" name=""/>
        <p:cNvGrpSpPr/>
        <p:nvPr/>
      </p:nvGrpSpPr>
      <p:grpSpPr>
        <a:xfrm>
          <a:off x="0" y="0"/>
          <a:ext cx="0" cy="0"/>
          <a:chOff x="0" y="0"/>
          <a:chExt cx="0" cy="0"/>
        </a:xfrm>
      </p:grpSpPr>
      <p:pic>
        <p:nvPicPr>
          <p:cNvPr id="15" name="Picture 14" descr="A picture containing game&#10;&#10;Description automatically generated">
            <a:extLst>
              <a:ext uri="{FF2B5EF4-FFF2-40B4-BE49-F238E27FC236}">
                <a16:creationId xmlns:a16="http://schemas.microsoft.com/office/drawing/2014/main" id="{2727D70F-139A-4BC0-B1C1-5A7E2FA987AB}"/>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21" name="Content Placeholder 52"/>
          <p:cNvSpPr>
            <a:spLocks noGrp="1"/>
          </p:cNvSpPr>
          <p:nvPr>
            <p:ph sz="quarter" idx="15"/>
          </p:nvPr>
        </p:nvSpPr>
        <p:spPr>
          <a:xfrm>
            <a:off x="939754" y="3988171"/>
            <a:ext cx="3435351" cy="1653303"/>
          </a:xfrm>
        </p:spPr>
        <p:txBody>
          <a:bodyPr/>
          <a:lstStyle>
            <a:lvl1pPr marL="0" indent="0">
              <a:spcBef>
                <a:spcPts val="800"/>
              </a:spcBef>
              <a:defRPr lang="en-US" sz="1200" b="1" kern="1200" dirty="0" smtClean="0">
                <a:solidFill>
                  <a:schemeClr val="bg1"/>
                </a:solidFill>
                <a:latin typeface="Arial" charset="0"/>
                <a:ea typeface="ＭＳ Ｐゴシック" charset="-128"/>
                <a:cs typeface="+mn-cs"/>
              </a:defRPr>
            </a:lvl1pPr>
            <a:lvl2pPr marL="0" indent="0">
              <a:spcBef>
                <a:spcPts val="800"/>
              </a:spcBef>
              <a:buFontTx/>
              <a:buNone/>
              <a:defRPr lang="en-US" sz="1200" i="1" kern="1200" dirty="0" smtClean="0">
                <a:solidFill>
                  <a:schemeClr val="bg1"/>
                </a:solidFill>
                <a:latin typeface="Arial" charset="0"/>
                <a:ea typeface="ＭＳ Ｐゴシック" charset="-128"/>
                <a:cs typeface="+mn-cs"/>
              </a:defRPr>
            </a:lvl2pPr>
          </a:lstStyle>
          <a:p>
            <a:pPr lvl="0"/>
            <a:r>
              <a:rPr lang="en-US"/>
              <a:t>Click to edit Master text styles</a:t>
            </a:r>
          </a:p>
          <a:p>
            <a:pPr lvl="1"/>
            <a:r>
              <a:rPr lang="en-US"/>
              <a:t>Second level</a:t>
            </a:r>
          </a:p>
        </p:txBody>
      </p:sp>
      <p:sp>
        <p:nvSpPr>
          <p:cNvPr id="16" name="Rectangle 176">
            <a:extLst>
              <a:ext uri="{FF2B5EF4-FFF2-40B4-BE49-F238E27FC236}">
                <a16:creationId xmlns:a16="http://schemas.microsoft.com/office/drawing/2014/main" id="{995629D3-A9FF-4D19-B784-949A67B80E95}"/>
              </a:ext>
            </a:extLst>
          </p:cNvPr>
          <p:cNvSpPr>
            <a:spLocks noGrp="1" noChangeArrowheads="1"/>
          </p:cNvSpPr>
          <p:nvPr>
            <p:ph type="ftr" sz="quarter" idx="10"/>
          </p:nvPr>
        </p:nvSpPr>
        <p:spPr>
          <a:xfrm>
            <a:off x="421228" y="6213319"/>
            <a:ext cx="8130851" cy="442040"/>
          </a:xfrm>
        </p:spPr>
        <p:txBody>
          <a:bodyPr anchor="b" anchorCtr="0"/>
          <a:lstStyle>
            <a:lvl1pPr algn="l" rtl="0" eaLnBrk="0" fontAlgn="base" hangingPunct="0">
              <a:lnSpc>
                <a:spcPct val="100000"/>
              </a:lnSpc>
              <a:spcBef>
                <a:spcPct val="0"/>
              </a:spcBef>
              <a:spcAft>
                <a:spcPct val="0"/>
              </a:spcAft>
              <a:defRPr lang="en-US" sz="917" b="1" kern="1200" dirty="0">
                <a:solidFill>
                  <a:schemeClr val="bg1"/>
                </a:solidFill>
                <a:latin typeface="Arial"/>
                <a:ea typeface="ＭＳ Ｐゴシック" pitchFamily="34" charset="-128"/>
                <a:cs typeface="+mn-cs"/>
              </a:defRPr>
            </a:lvl1pPr>
          </a:lstStyle>
          <a:p>
            <a:pPr>
              <a:defRPr/>
            </a:pPr>
            <a:r>
              <a:rPr lang="en-US" sz="1000" b="0"/>
              <a:t>For investment professional use only.</a:t>
            </a:r>
          </a:p>
        </p:txBody>
      </p:sp>
      <p:sp>
        <p:nvSpPr>
          <p:cNvPr id="43" name="Rectangle 6"/>
          <p:cNvSpPr>
            <a:spLocks noGrp="1" noChangeArrowheads="1"/>
          </p:cNvSpPr>
          <p:nvPr>
            <p:ph type="subTitle" idx="1"/>
          </p:nvPr>
        </p:nvSpPr>
        <p:spPr>
          <a:xfrm>
            <a:off x="912792" y="2326745"/>
            <a:ext cx="10407683" cy="563076"/>
          </a:xfrm>
        </p:spPr>
        <p:txBody>
          <a:bodyPr lIns="149438" rIns="149438"/>
          <a:lstStyle>
            <a:lvl1pPr marL="0" indent="0">
              <a:spcBef>
                <a:spcPts val="0"/>
              </a:spcBef>
              <a:defRPr sz="2400" b="0">
                <a:solidFill>
                  <a:srgbClr val="7A9B3D"/>
                </a:solidFill>
              </a:defRPr>
            </a:lvl1pPr>
          </a:lstStyle>
          <a:p>
            <a:r>
              <a:rPr lang="en-US"/>
              <a:t>Click to edit Master subtitle style</a:t>
            </a:r>
          </a:p>
        </p:txBody>
      </p:sp>
      <p:sp>
        <p:nvSpPr>
          <p:cNvPr id="42" name="Text Placeholder 43"/>
          <p:cNvSpPr>
            <a:spLocks noGrp="1"/>
          </p:cNvSpPr>
          <p:nvPr>
            <p:ph type="body" sz="quarter" idx="14" hasCustomPrompt="1"/>
          </p:nvPr>
        </p:nvSpPr>
        <p:spPr>
          <a:xfrm>
            <a:off x="927037" y="2941484"/>
            <a:ext cx="10407683" cy="266851"/>
          </a:xfrm>
        </p:spPr>
        <p:txBody>
          <a:bodyPr lIns="149438" rIns="149438"/>
          <a:lstStyle>
            <a:lvl1pPr>
              <a:spcBef>
                <a:spcPts val="0"/>
              </a:spcBef>
              <a:defRPr lang="en-US" sz="1600" b="0" kern="1200" dirty="0" smtClean="0">
                <a:solidFill>
                  <a:schemeClr val="bg1"/>
                </a:solidFill>
                <a:latin typeface="Arial"/>
                <a:ea typeface="ＭＳ Ｐゴシック" pitchFamily="34" charset="-128"/>
                <a:cs typeface="+mn-cs"/>
              </a:defRPr>
            </a:lvl1pPr>
          </a:lstStyle>
          <a:p>
            <a:pPr lvl="0"/>
            <a:r>
              <a:rPr lang="en-US"/>
              <a:t>Date</a:t>
            </a:r>
          </a:p>
        </p:txBody>
      </p:sp>
      <p:sp>
        <p:nvSpPr>
          <p:cNvPr id="41" name="Rectangle 9"/>
          <p:cNvSpPr>
            <a:spLocks noGrp="1" noChangeArrowheads="1"/>
          </p:cNvSpPr>
          <p:nvPr>
            <p:ph type="title" hasCustomPrompt="1"/>
          </p:nvPr>
        </p:nvSpPr>
        <p:spPr bwMode="auto">
          <a:xfrm>
            <a:off x="912792" y="1769808"/>
            <a:ext cx="10407683" cy="5349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35852" tIns="0" rIns="135852" bIns="0" numCol="1" anchor="b" anchorCtr="0" compatLnSpc="1">
            <a:prstTxWarp prst="textNoShape">
              <a:avLst/>
            </a:prstTxWarp>
          </a:bodyPr>
          <a:lstStyle>
            <a:lvl1pPr>
              <a:defRPr sz="3800">
                <a:solidFill>
                  <a:schemeClr val="bg1"/>
                </a:solidFill>
              </a:defRPr>
            </a:lvl1pPr>
          </a:lstStyle>
          <a:p>
            <a:pPr lvl="0"/>
            <a:r>
              <a:rPr lang="en-US" altLang="en-US"/>
              <a:t>Click To Edit Master Title Style</a:t>
            </a:r>
          </a:p>
        </p:txBody>
      </p:sp>
      <p:pic>
        <p:nvPicPr>
          <p:cNvPr id="10" name="Picture 9">
            <a:extLst>
              <a:ext uri="{FF2B5EF4-FFF2-40B4-BE49-F238E27FC236}">
                <a16:creationId xmlns:a16="http://schemas.microsoft.com/office/drawing/2014/main" id="{3351E0D8-4E11-4261-9743-AE6FD652358B}"/>
              </a:ext>
            </a:extLst>
          </p:cNvPr>
          <p:cNvPicPr>
            <a:picLocks noChangeAspect="1"/>
          </p:cNvPicPr>
          <p:nvPr userDrawn="1"/>
        </p:nvPicPr>
        <p:blipFill>
          <a:blip r:embed="rId4"/>
          <a:stretch>
            <a:fillRect/>
          </a:stretch>
        </p:blipFill>
        <p:spPr>
          <a:xfrm>
            <a:off x="10223209" y="6299067"/>
            <a:ext cx="1524000" cy="335008"/>
          </a:xfrm>
          <a:prstGeom prst="rect">
            <a:avLst/>
          </a:prstGeom>
        </p:spPr>
      </p:pic>
      <p:pic>
        <p:nvPicPr>
          <p:cNvPr id="12" name="Picture 11">
            <a:extLst>
              <a:ext uri="{FF2B5EF4-FFF2-40B4-BE49-F238E27FC236}">
                <a16:creationId xmlns:a16="http://schemas.microsoft.com/office/drawing/2014/main" id="{137CE6A9-EE68-49AD-8C1E-EDF37DE0FB8E}"/>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131882" y="735168"/>
            <a:ext cx="1940879" cy="117852"/>
          </a:xfrm>
          <a:prstGeom prst="rect">
            <a:avLst/>
          </a:prstGeom>
        </p:spPr>
      </p:pic>
    </p:spTree>
    <p:custDataLst>
      <p:tags r:id="rId1"/>
    </p:custDataLst>
    <p:extLst>
      <p:ext uri="{BB962C8B-B14F-4D97-AF65-F5344CB8AC3E}">
        <p14:creationId xmlns:p14="http://schemas.microsoft.com/office/powerpoint/2010/main" val="2466538866"/>
      </p:ext>
    </p:extLst>
  </p:cSld>
  <p:clrMapOvr>
    <a:masterClrMapping/>
  </p:clrMapOvr>
  <p:extLst>
    <p:ext uri="{DCECCB84-F9BA-43D5-87BE-67443E8EF086}">
      <p15:sldGuideLst xmlns:p15="http://schemas.microsoft.com/office/powerpoint/2012/main">
        <p15:guide id="1" orient="horz" pos="4176">
          <p15:clr>
            <a:srgbClr val="FBAE40"/>
          </p15:clr>
        </p15:guide>
        <p15:guide id="2" pos="3840">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title" preserve="1">
  <p:cSld name="Onscreen Divider">
    <p:bg>
      <p:bgPr>
        <a:solidFill>
          <a:srgbClr val="47525B"/>
        </a:solidFill>
        <a:effectLst/>
      </p:bgPr>
    </p:bg>
    <p:spTree>
      <p:nvGrpSpPr>
        <p:cNvPr id="1" name=""/>
        <p:cNvGrpSpPr/>
        <p:nvPr/>
      </p:nvGrpSpPr>
      <p:grpSpPr>
        <a:xfrm>
          <a:off x="0" y="0"/>
          <a:ext cx="0" cy="0"/>
          <a:chOff x="0" y="0"/>
          <a:chExt cx="0" cy="0"/>
        </a:xfrm>
      </p:grpSpPr>
      <p:pic>
        <p:nvPicPr>
          <p:cNvPr id="9" name="Picture 8" descr="A picture containing computer&#10;&#10;Description automatically generated">
            <a:extLst>
              <a:ext uri="{FF2B5EF4-FFF2-40B4-BE49-F238E27FC236}">
                <a16:creationId xmlns:a16="http://schemas.microsoft.com/office/drawing/2014/main" id="{1336A0B8-642C-4139-954E-2886717BF635}"/>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658488" name="Rectangle 56"/>
          <p:cNvSpPr>
            <a:spLocks noGrp="1" noChangeArrowheads="1"/>
          </p:cNvSpPr>
          <p:nvPr>
            <p:ph type="ctrTitle"/>
          </p:nvPr>
        </p:nvSpPr>
        <p:spPr>
          <a:xfrm>
            <a:off x="927102" y="2040362"/>
            <a:ext cx="10434593" cy="608013"/>
          </a:xfrm>
          <a:ln algn="ctr"/>
        </p:spPr>
        <p:txBody>
          <a:bodyPr lIns="135852" tIns="67926" anchor="b"/>
          <a:lstStyle>
            <a:lvl1pPr>
              <a:defRPr sz="3200">
                <a:solidFill>
                  <a:schemeClr val="bg1"/>
                </a:solidFill>
              </a:defRPr>
            </a:lvl1pPr>
          </a:lstStyle>
          <a:p>
            <a:r>
              <a:rPr lang="en-US"/>
              <a:t>Click to edit Master title style</a:t>
            </a:r>
          </a:p>
        </p:txBody>
      </p:sp>
      <p:sp>
        <p:nvSpPr>
          <p:cNvPr id="658489" name="Rectangle 57"/>
          <p:cNvSpPr>
            <a:spLocks noGrp="1" noChangeArrowheads="1"/>
          </p:cNvSpPr>
          <p:nvPr>
            <p:ph type="subTitle" idx="1"/>
          </p:nvPr>
        </p:nvSpPr>
        <p:spPr>
          <a:xfrm>
            <a:off x="937400" y="2752345"/>
            <a:ext cx="10434595" cy="283464"/>
          </a:xfrm>
          <a:ln algn="ctr"/>
        </p:spPr>
        <p:txBody>
          <a:bodyPr tIns="0"/>
          <a:lstStyle>
            <a:lvl1pPr marL="0" indent="0" algn="l" rtl="0" fontAlgn="base">
              <a:lnSpc>
                <a:spcPct val="100000"/>
              </a:lnSpc>
              <a:spcBef>
                <a:spcPct val="0"/>
              </a:spcBef>
              <a:spcAft>
                <a:spcPct val="0"/>
              </a:spcAft>
              <a:defRPr lang="en-US" sz="2400" b="0" kern="1200" dirty="0">
                <a:solidFill>
                  <a:srgbClr val="7A9B3D"/>
                </a:solidFill>
                <a:latin typeface="Arial"/>
                <a:ea typeface="ＭＳ Ｐゴシック" pitchFamily="34" charset="-128"/>
                <a:cs typeface="+mn-cs"/>
              </a:defRPr>
            </a:lvl1pPr>
          </a:lstStyle>
          <a:p>
            <a:r>
              <a:rPr lang="en-US"/>
              <a:t>Click to edit Master subtitle style</a:t>
            </a:r>
          </a:p>
        </p:txBody>
      </p:sp>
      <p:sp>
        <p:nvSpPr>
          <p:cNvPr id="60" name="Rectangle 176"/>
          <p:cNvSpPr>
            <a:spLocks noGrp="1" noChangeArrowheads="1"/>
          </p:cNvSpPr>
          <p:nvPr>
            <p:ph type="ftr" sz="quarter" idx="13"/>
          </p:nvPr>
        </p:nvSpPr>
        <p:spPr>
          <a:xfrm>
            <a:off x="426720" y="6483096"/>
            <a:ext cx="5242560" cy="173736"/>
          </a:xfrm>
        </p:spPr>
        <p:txBody>
          <a:bodyPr/>
          <a:lstStyle>
            <a:lvl1pPr algn="l">
              <a:defRPr sz="1000" b="0">
                <a:solidFill>
                  <a:schemeClr val="bg1"/>
                </a:solidFill>
              </a:defRPr>
            </a:lvl1pPr>
          </a:lstStyle>
          <a:p>
            <a:pPr>
              <a:defRPr/>
            </a:pPr>
            <a:r>
              <a:rPr lang="en-US"/>
              <a:t>For investment professional use only.</a:t>
            </a:r>
          </a:p>
        </p:txBody>
      </p:sp>
      <p:cxnSp>
        <p:nvCxnSpPr>
          <p:cNvPr id="6" name="Straight Connector 5"/>
          <p:cNvCxnSpPr/>
          <p:nvPr userDrawn="1"/>
        </p:nvCxnSpPr>
        <p:spPr bwMode="auto">
          <a:xfrm>
            <a:off x="1055661" y="2642460"/>
            <a:ext cx="11136339" cy="0"/>
          </a:xfrm>
          <a:prstGeom prst="line">
            <a:avLst/>
          </a:prstGeom>
          <a:solidFill>
            <a:srgbClr val="009681"/>
          </a:solidFill>
          <a:ln w="9525" cap="flat" cmpd="sng" algn="ctr">
            <a:solidFill>
              <a:srgbClr val="768692"/>
            </a:solidFill>
            <a:prstDash val="solid"/>
            <a:round/>
            <a:headEnd type="none" w="med" len="med"/>
            <a:tailEnd type="none" w="med" len="med"/>
          </a:ln>
          <a:effectLst/>
        </p:spPr>
      </p:cxnSp>
      <p:pic>
        <p:nvPicPr>
          <p:cNvPr id="10" name="Picture 9">
            <a:extLst>
              <a:ext uri="{FF2B5EF4-FFF2-40B4-BE49-F238E27FC236}">
                <a16:creationId xmlns:a16="http://schemas.microsoft.com/office/drawing/2014/main" id="{6EA06FA9-9917-473C-8342-EC6C8A360586}"/>
              </a:ext>
            </a:extLst>
          </p:cNvPr>
          <p:cNvPicPr>
            <a:picLocks noChangeAspect="1"/>
          </p:cNvPicPr>
          <p:nvPr userDrawn="1"/>
        </p:nvPicPr>
        <p:blipFill>
          <a:blip r:embed="rId4"/>
          <a:stretch>
            <a:fillRect/>
          </a:stretch>
        </p:blipFill>
        <p:spPr>
          <a:xfrm>
            <a:off x="10223209" y="6299067"/>
            <a:ext cx="1524000" cy="335008"/>
          </a:xfrm>
          <a:prstGeom prst="rect">
            <a:avLst/>
          </a:prstGeom>
        </p:spPr>
      </p:pic>
    </p:spTree>
    <p:custDataLst>
      <p:tags r:id="rId1"/>
    </p:custDataLst>
    <p:extLst>
      <p:ext uri="{BB962C8B-B14F-4D97-AF65-F5344CB8AC3E}">
        <p14:creationId xmlns:p14="http://schemas.microsoft.com/office/powerpoint/2010/main" val="1660020410"/>
      </p:ext>
    </p:extLst>
  </p:cSld>
  <p:clrMapOvr>
    <a:masterClrMapping/>
  </p:clrMapOvr>
  <p:extLst>
    <p:ext uri="{DCECCB84-F9BA-43D5-87BE-67443E8EF086}">
      <p15:sldGuideLst xmlns:p15="http://schemas.microsoft.com/office/powerpoint/2012/main">
        <p15:guide id="1" orient="horz" pos="4176">
          <p15:clr>
            <a:srgbClr val="FBAE40"/>
          </p15:clr>
        </p15:guide>
        <p15:guide id="2" pos="3840">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title" preserve="1">
  <p:cSld name="Onscreen Divider Speakers">
    <p:bg>
      <p:bgPr>
        <a:solidFill>
          <a:srgbClr val="47525B"/>
        </a:solidFill>
        <a:effectLst/>
      </p:bgPr>
    </p:bg>
    <p:spTree>
      <p:nvGrpSpPr>
        <p:cNvPr id="1" name=""/>
        <p:cNvGrpSpPr/>
        <p:nvPr/>
      </p:nvGrpSpPr>
      <p:grpSpPr>
        <a:xfrm>
          <a:off x="0" y="0"/>
          <a:ext cx="0" cy="0"/>
          <a:chOff x="0" y="0"/>
          <a:chExt cx="0" cy="0"/>
        </a:xfrm>
      </p:grpSpPr>
      <p:pic>
        <p:nvPicPr>
          <p:cNvPr id="7" name="Picture 6" descr="A picture containing computer&#10;&#10;Description automatically generated">
            <a:extLst>
              <a:ext uri="{FF2B5EF4-FFF2-40B4-BE49-F238E27FC236}">
                <a16:creationId xmlns:a16="http://schemas.microsoft.com/office/drawing/2014/main" id="{014B9140-1C84-4CDF-AB91-AC6C22BAFD0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8" name="Picture 7">
            <a:extLst>
              <a:ext uri="{FF2B5EF4-FFF2-40B4-BE49-F238E27FC236}">
                <a16:creationId xmlns:a16="http://schemas.microsoft.com/office/drawing/2014/main" id="{19A126A0-219D-4B29-8EE9-66FD932F4BB3}"/>
              </a:ext>
            </a:extLst>
          </p:cNvPr>
          <p:cNvPicPr>
            <a:picLocks noChangeAspect="1"/>
          </p:cNvPicPr>
          <p:nvPr userDrawn="1"/>
        </p:nvPicPr>
        <p:blipFill>
          <a:blip r:embed="rId3"/>
          <a:stretch>
            <a:fillRect/>
          </a:stretch>
        </p:blipFill>
        <p:spPr>
          <a:xfrm>
            <a:off x="10223209" y="6299067"/>
            <a:ext cx="1524000" cy="335008"/>
          </a:xfrm>
          <a:prstGeom prst="rect">
            <a:avLst/>
          </a:prstGeom>
        </p:spPr>
      </p:pic>
      <p:cxnSp>
        <p:nvCxnSpPr>
          <p:cNvPr id="59" name="Straight Connector 58"/>
          <p:cNvCxnSpPr/>
          <p:nvPr userDrawn="1"/>
        </p:nvCxnSpPr>
        <p:spPr bwMode="auto">
          <a:xfrm>
            <a:off x="1055661" y="2642460"/>
            <a:ext cx="11136339" cy="0"/>
          </a:xfrm>
          <a:prstGeom prst="line">
            <a:avLst/>
          </a:prstGeom>
          <a:solidFill>
            <a:srgbClr val="009681"/>
          </a:solidFill>
          <a:ln w="9525" cap="flat" cmpd="sng" algn="ctr">
            <a:solidFill>
              <a:srgbClr val="768692"/>
            </a:solidFill>
            <a:prstDash val="solid"/>
            <a:round/>
            <a:headEnd type="none" w="med" len="med"/>
            <a:tailEnd type="none" w="med" len="med"/>
          </a:ln>
          <a:effectLst/>
        </p:spPr>
      </p:cxnSp>
      <p:sp>
        <p:nvSpPr>
          <p:cNvPr id="658488" name="Rectangle 56"/>
          <p:cNvSpPr>
            <a:spLocks noGrp="1" noChangeArrowheads="1"/>
          </p:cNvSpPr>
          <p:nvPr>
            <p:ph type="ctrTitle"/>
          </p:nvPr>
        </p:nvSpPr>
        <p:spPr>
          <a:xfrm>
            <a:off x="927102" y="2040362"/>
            <a:ext cx="10434593" cy="608013"/>
          </a:xfrm>
          <a:ln algn="ctr"/>
        </p:spPr>
        <p:txBody>
          <a:bodyPr lIns="135852" tIns="67926" anchor="b"/>
          <a:lstStyle>
            <a:lvl1pPr>
              <a:defRPr sz="3200">
                <a:solidFill>
                  <a:schemeClr val="bg1"/>
                </a:solidFill>
              </a:defRPr>
            </a:lvl1pPr>
          </a:lstStyle>
          <a:p>
            <a:r>
              <a:rPr lang="en-US"/>
              <a:t>Click to edit Master title style</a:t>
            </a:r>
          </a:p>
        </p:txBody>
      </p:sp>
      <p:sp>
        <p:nvSpPr>
          <p:cNvPr id="658489" name="Rectangle 57"/>
          <p:cNvSpPr>
            <a:spLocks noGrp="1" noChangeArrowheads="1"/>
          </p:cNvSpPr>
          <p:nvPr>
            <p:ph type="subTitle" idx="1"/>
          </p:nvPr>
        </p:nvSpPr>
        <p:spPr>
          <a:xfrm>
            <a:off x="937401" y="2819388"/>
            <a:ext cx="10434593" cy="282925"/>
          </a:xfrm>
          <a:ln algn="ctr"/>
        </p:spPr>
        <p:txBody>
          <a:bodyPr tIns="0"/>
          <a:lstStyle>
            <a:lvl1pPr marL="0" indent="0" algn="l" rtl="0" fontAlgn="base">
              <a:lnSpc>
                <a:spcPct val="100000"/>
              </a:lnSpc>
              <a:spcBef>
                <a:spcPts val="743"/>
              </a:spcBef>
              <a:spcAft>
                <a:spcPct val="0"/>
              </a:spcAft>
              <a:defRPr lang="en-US" sz="2400" b="1" kern="1200" baseline="0" dirty="0">
                <a:solidFill>
                  <a:srgbClr val="7A9B3D"/>
                </a:solidFill>
                <a:latin typeface="Arial"/>
                <a:ea typeface="ＭＳ Ｐゴシック" pitchFamily="34" charset="-128"/>
                <a:cs typeface="+mn-cs"/>
              </a:defRPr>
            </a:lvl1pPr>
          </a:lstStyle>
          <a:p>
            <a:r>
              <a:rPr lang="en-US"/>
              <a:t>Click to edit Master subtitle style</a:t>
            </a:r>
          </a:p>
        </p:txBody>
      </p:sp>
      <p:sp>
        <p:nvSpPr>
          <p:cNvPr id="60" name="Rectangle 176"/>
          <p:cNvSpPr>
            <a:spLocks noGrp="1" noChangeArrowheads="1"/>
          </p:cNvSpPr>
          <p:nvPr>
            <p:ph type="ftr" sz="quarter" idx="13"/>
          </p:nvPr>
        </p:nvSpPr>
        <p:spPr>
          <a:xfrm>
            <a:off x="426720" y="6483096"/>
            <a:ext cx="5242560" cy="173736"/>
          </a:xfrm>
        </p:spPr>
        <p:txBody>
          <a:bodyPr/>
          <a:lstStyle>
            <a:lvl1pPr algn="l">
              <a:defRPr sz="1000" b="0">
                <a:solidFill>
                  <a:schemeClr val="bg1"/>
                </a:solidFill>
              </a:defRPr>
            </a:lvl1pPr>
          </a:lstStyle>
          <a:p>
            <a:pPr>
              <a:defRPr/>
            </a:pPr>
            <a:r>
              <a:rPr lang="en-US"/>
              <a:t>For investment professional use only.</a:t>
            </a:r>
          </a:p>
        </p:txBody>
      </p:sp>
    </p:spTree>
    <p:extLst>
      <p:ext uri="{BB962C8B-B14F-4D97-AF65-F5344CB8AC3E}">
        <p14:creationId xmlns:p14="http://schemas.microsoft.com/office/powerpoint/2010/main" val="731635098"/>
      </p:ext>
    </p:extLst>
  </p:cSld>
  <p:clrMapOvr>
    <a:masterClrMapping/>
  </p:clrMapOvr>
  <p:extLst>
    <p:ext uri="{DCECCB84-F9BA-43D5-87BE-67443E8EF086}">
      <p15:sldGuideLst xmlns:p15="http://schemas.microsoft.com/office/powerpoint/2012/main">
        <p15:guide id="1" orient="horz" pos="4176">
          <p15:clr>
            <a:srgbClr val="FBAE40"/>
          </p15:clr>
        </p15:guide>
        <p15:guide id="2" pos="7392">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OC/Agenda">
    <p:spTree>
      <p:nvGrpSpPr>
        <p:cNvPr id="1" name=""/>
        <p:cNvGrpSpPr/>
        <p:nvPr/>
      </p:nvGrpSpPr>
      <p:grpSpPr>
        <a:xfrm>
          <a:off x="0" y="0"/>
          <a:ext cx="0" cy="0"/>
          <a:chOff x="0" y="0"/>
          <a:chExt cx="0" cy="0"/>
        </a:xfrm>
      </p:grpSpPr>
      <p:sp>
        <p:nvSpPr>
          <p:cNvPr id="10" name="Content Placeholder 9"/>
          <p:cNvSpPr>
            <a:spLocks noGrp="1"/>
          </p:cNvSpPr>
          <p:nvPr>
            <p:ph sz="quarter" idx="13"/>
          </p:nvPr>
        </p:nvSpPr>
        <p:spPr>
          <a:xfrm>
            <a:off x="422820" y="1339851"/>
            <a:ext cx="10918280" cy="4878388"/>
          </a:xfrm>
        </p:spPr>
        <p:txBody>
          <a:bodyPr/>
          <a:lstStyle>
            <a:lvl1pPr marL="281054" indent="-281054">
              <a:spcBef>
                <a:spcPts val="743"/>
              </a:spcBef>
              <a:buClr>
                <a:srgbClr val="7A9B3D"/>
              </a:buClr>
              <a:buSzPct val="100000"/>
              <a:buFont typeface="+mj-lt"/>
              <a:buAutoNum type="arabicPeriod"/>
              <a:defRPr sz="1600" b="0" i="0" baseline="0">
                <a:solidFill>
                  <a:srgbClr val="000000"/>
                </a:solidFill>
                <a:latin typeface="Arial" pitchFamily="34" charset="0"/>
              </a:defRPr>
            </a:lvl1pPr>
            <a:lvl2pPr marL="571934" indent="-269261">
              <a:spcBef>
                <a:spcPts val="743"/>
              </a:spcBef>
              <a:buClr>
                <a:srgbClr val="768692"/>
              </a:buClr>
              <a:buFont typeface="+mj-lt"/>
              <a:buAutoNum type="alphaUcPeriod"/>
              <a:defRPr sz="1400" baseline="0">
                <a:solidFill>
                  <a:srgbClr val="000000"/>
                </a:solidFill>
                <a:latin typeface="Arial" pitchFamily="34" charset="0"/>
              </a:defRPr>
            </a:lvl2pPr>
            <a:lvl3pPr>
              <a:spcBef>
                <a:spcPts val="743"/>
              </a:spcBef>
              <a:buClr>
                <a:srgbClr val="000000"/>
              </a:buClr>
              <a:defRPr sz="1400" baseline="0">
                <a:solidFill>
                  <a:srgbClr val="000000"/>
                </a:solidFill>
              </a:defRPr>
            </a:lvl3pPr>
          </a:lstStyle>
          <a:p>
            <a:pPr lvl="0"/>
            <a:r>
              <a:rPr lang="en-US"/>
              <a:t>Click to edit Master text styles</a:t>
            </a:r>
          </a:p>
          <a:p>
            <a:pPr lvl="1"/>
            <a:r>
              <a:rPr lang="en-US"/>
              <a:t>Second level</a:t>
            </a:r>
          </a:p>
          <a:p>
            <a:pPr lvl="2"/>
            <a:r>
              <a:rPr lang="en-US"/>
              <a:t>Third level</a:t>
            </a:r>
          </a:p>
        </p:txBody>
      </p:sp>
      <p:grpSp>
        <p:nvGrpSpPr>
          <p:cNvPr id="35" name="Group 34">
            <a:extLst>
              <a:ext uri="{FF2B5EF4-FFF2-40B4-BE49-F238E27FC236}">
                <a16:creationId xmlns:a16="http://schemas.microsoft.com/office/drawing/2014/main" id="{550BA3F0-1359-4A16-8F53-8D46EA3D2D14}"/>
              </a:ext>
            </a:extLst>
          </p:cNvPr>
          <p:cNvGrpSpPr/>
          <p:nvPr userDrawn="1"/>
        </p:nvGrpSpPr>
        <p:grpSpPr>
          <a:xfrm>
            <a:off x="10215053" y="6295153"/>
            <a:ext cx="1527048" cy="338328"/>
            <a:chOff x="6923088" y="4475163"/>
            <a:chExt cx="1873251" cy="403225"/>
          </a:xfrm>
        </p:grpSpPr>
        <p:sp>
          <p:nvSpPr>
            <p:cNvPr id="36" name="AutoShape 4">
              <a:extLst>
                <a:ext uri="{FF2B5EF4-FFF2-40B4-BE49-F238E27FC236}">
                  <a16:creationId xmlns:a16="http://schemas.microsoft.com/office/drawing/2014/main" id="{7C482834-35AD-4625-AA9E-55C0F51373EE}"/>
                </a:ext>
              </a:extLst>
            </p:cNvPr>
            <p:cNvSpPr>
              <a:spLocks noChangeAspect="1" noChangeArrowheads="1" noTextEdit="1"/>
            </p:cNvSpPr>
            <p:nvPr userDrawn="1"/>
          </p:nvSpPr>
          <p:spPr bwMode="auto">
            <a:xfrm>
              <a:off x="6923088" y="4475163"/>
              <a:ext cx="1873250" cy="40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7" name="Freeform 6">
              <a:extLst>
                <a:ext uri="{FF2B5EF4-FFF2-40B4-BE49-F238E27FC236}">
                  <a16:creationId xmlns:a16="http://schemas.microsoft.com/office/drawing/2014/main" id="{564170FC-8D6E-4539-A777-D804F3B62C2B}"/>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8" name="Freeform 7">
              <a:extLst>
                <a:ext uri="{FF2B5EF4-FFF2-40B4-BE49-F238E27FC236}">
                  <a16:creationId xmlns:a16="http://schemas.microsoft.com/office/drawing/2014/main" id="{EC26E4C9-79E0-4FF0-8609-9C1E2650985B}"/>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9" name="Freeform 83">
              <a:extLst>
                <a:ext uri="{FF2B5EF4-FFF2-40B4-BE49-F238E27FC236}">
                  <a16:creationId xmlns:a16="http://schemas.microsoft.com/office/drawing/2014/main" id="{70A2BFC0-EC59-4703-84C4-1DC9CE493FD2}"/>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0" name="Freeform 84">
              <a:extLst>
                <a:ext uri="{FF2B5EF4-FFF2-40B4-BE49-F238E27FC236}">
                  <a16:creationId xmlns:a16="http://schemas.microsoft.com/office/drawing/2014/main" id="{BA5C8BEA-31EF-4F5A-BF9C-575F61C2D9DA}"/>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1" name="Freeform 85">
              <a:extLst>
                <a:ext uri="{FF2B5EF4-FFF2-40B4-BE49-F238E27FC236}">
                  <a16:creationId xmlns:a16="http://schemas.microsoft.com/office/drawing/2014/main" id="{945D18E0-D618-4D71-9AA0-49226A6539E3}"/>
                </a:ext>
              </a:extLst>
            </p:cNvPr>
            <p:cNvSpPr>
              <a:spLocks/>
            </p:cNvSpPr>
            <p:nvPr userDrawn="1"/>
          </p:nvSpPr>
          <p:spPr bwMode="auto">
            <a:xfrm>
              <a:off x="7337426" y="4533901"/>
              <a:ext cx="265113" cy="266700"/>
            </a:xfrm>
            <a:custGeom>
              <a:avLst/>
              <a:gdLst>
                <a:gd name="T0" fmla="*/ 59 w 167"/>
                <a:gd name="T1" fmla="*/ 168 h 168"/>
                <a:gd name="T2" fmla="*/ 0 w 167"/>
                <a:gd name="T3" fmla="*/ 168 h 168"/>
                <a:gd name="T4" fmla="*/ 47 w 167"/>
                <a:gd name="T5" fmla="*/ 0 h 168"/>
                <a:gd name="T6" fmla="*/ 167 w 167"/>
                <a:gd name="T7" fmla="*/ 0 h 168"/>
                <a:gd name="T8" fmla="*/ 156 w 167"/>
                <a:gd name="T9" fmla="*/ 40 h 168"/>
                <a:gd name="T10" fmla="*/ 94 w 167"/>
                <a:gd name="T11" fmla="*/ 40 h 168"/>
                <a:gd name="T12" fmla="*/ 87 w 167"/>
                <a:gd name="T13" fmla="*/ 68 h 168"/>
                <a:gd name="T14" fmla="*/ 148 w 167"/>
                <a:gd name="T15" fmla="*/ 68 h 168"/>
                <a:gd name="T16" fmla="*/ 137 w 167"/>
                <a:gd name="T17" fmla="*/ 106 h 168"/>
                <a:gd name="T18" fmla="*/ 76 w 167"/>
                <a:gd name="T19" fmla="*/ 106 h 168"/>
                <a:gd name="T20" fmla="*/ 59 w 167"/>
                <a:gd name="T21"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7" h="168">
                  <a:moveTo>
                    <a:pt x="59" y="168"/>
                  </a:moveTo>
                  <a:lnTo>
                    <a:pt x="0" y="168"/>
                  </a:lnTo>
                  <a:lnTo>
                    <a:pt x="47" y="0"/>
                  </a:lnTo>
                  <a:lnTo>
                    <a:pt x="167" y="0"/>
                  </a:lnTo>
                  <a:lnTo>
                    <a:pt x="156" y="40"/>
                  </a:lnTo>
                  <a:lnTo>
                    <a:pt x="94" y="40"/>
                  </a:lnTo>
                  <a:lnTo>
                    <a:pt x="87" y="68"/>
                  </a:lnTo>
                  <a:lnTo>
                    <a:pt x="148" y="68"/>
                  </a:lnTo>
                  <a:lnTo>
                    <a:pt x="137" y="106"/>
                  </a:lnTo>
                  <a:lnTo>
                    <a:pt x="76" y="106"/>
                  </a:lnTo>
                  <a:lnTo>
                    <a:pt x="59"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2" name="Freeform 86">
              <a:extLst>
                <a:ext uri="{FF2B5EF4-FFF2-40B4-BE49-F238E27FC236}">
                  <a16:creationId xmlns:a16="http://schemas.microsoft.com/office/drawing/2014/main" id="{AE523D21-62A3-459F-B3EE-A35C364E786C}"/>
                </a:ext>
              </a:extLst>
            </p:cNvPr>
            <p:cNvSpPr>
              <a:spLocks noEditPoints="1"/>
            </p:cNvSpPr>
            <p:nvPr userDrawn="1"/>
          </p:nvSpPr>
          <p:spPr bwMode="auto">
            <a:xfrm>
              <a:off x="7553326" y="4533901"/>
              <a:ext cx="166688" cy="266700"/>
            </a:xfrm>
            <a:custGeom>
              <a:avLst/>
              <a:gdLst>
                <a:gd name="T0" fmla="*/ 58 w 105"/>
                <a:gd name="T1" fmla="*/ 168 h 168"/>
                <a:gd name="T2" fmla="*/ 0 w 105"/>
                <a:gd name="T3" fmla="*/ 168 h 168"/>
                <a:gd name="T4" fmla="*/ 34 w 105"/>
                <a:gd name="T5" fmla="*/ 46 h 168"/>
                <a:gd name="T6" fmla="*/ 93 w 105"/>
                <a:gd name="T7" fmla="*/ 46 h 168"/>
                <a:gd name="T8" fmla="*/ 58 w 105"/>
                <a:gd name="T9" fmla="*/ 168 h 168"/>
                <a:gd name="T10" fmla="*/ 95 w 105"/>
                <a:gd name="T11" fmla="*/ 34 h 168"/>
                <a:gd name="T12" fmla="*/ 38 w 105"/>
                <a:gd name="T13" fmla="*/ 34 h 168"/>
                <a:gd name="T14" fmla="*/ 47 w 105"/>
                <a:gd name="T15" fmla="*/ 0 h 168"/>
                <a:gd name="T16" fmla="*/ 105 w 105"/>
                <a:gd name="T17" fmla="*/ 0 h 168"/>
                <a:gd name="T18" fmla="*/ 95 w 105"/>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5" h="168">
                  <a:moveTo>
                    <a:pt x="58" y="168"/>
                  </a:moveTo>
                  <a:lnTo>
                    <a:pt x="0" y="168"/>
                  </a:lnTo>
                  <a:lnTo>
                    <a:pt x="34" y="46"/>
                  </a:lnTo>
                  <a:lnTo>
                    <a:pt x="93" y="46"/>
                  </a:lnTo>
                  <a:lnTo>
                    <a:pt x="58" y="168"/>
                  </a:lnTo>
                  <a:close/>
                  <a:moveTo>
                    <a:pt x="95" y="34"/>
                  </a:moveTo>
                  <a:lnTo>
                    <a:pt x="38" y="34"/>
                  </a:lnTo>
                  <a:lnTo>
                    <a:pt x="47" y="0"/>
                  </a:lnTo>
                  <a:lnTo>
                    <a:pt x="105"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3" name="Freeform 87">
              <a:extLst>
                <a:ext uri="{FF2B5EF4-FFF2-40B4-BE49-F238E27FC236}">
                  <a16:creationId xmlns:a16="http://schemas.microsoft.com/office/drawing/2014/main" id="{A7BAFE61-8CFA-47F1-9387-B9F80599A2F4}"/>
                </a:ext>
              </a:extLst>
            </p:cNvPr>
            <p:cNvSpPr>
              <a:spLocks noEditPoints="1"/>
            </p:cNvSpPr>
            <p:nvPr userDrawn="1"/>
          </p:nvSpPr>
          <p:spPr bwMode="auto">
            <a:xfrm>
              <a:off x="7685088" y="4533901"/>
              <a:ext cx="273050" cy="269875"/>
            </a:xfrm>
            <a:custGeom>
              <a:avLst/>
              <a:gdLst>
                <a:gd name="T0" fmla="*/ 125 w 172"/>
                <a:gd name="T1" fmla="*/ 168 h 170"/>
                <a:gd name="T2" fmla="*/ 68 w 172"/>
                <a:gd name="T3" fmla="*/ 168 h 170"/>
                <a:gd name="T4" fmla="*/ 72 w 172"/>
                <a:gd name="T5" fmla="*/ 154 h 170"/>
                <a:gd name="T6" fmla="*/ 72 w 172"/>
                <a:gd name="T7" fmla="*/ 154 h 170"/>
                <a:gd name="T8" fmla="*/ 64 w 172"/>
                <a:gd name="T9" fmla="*/ 161 h 170"/>
                <a:gd name="T10" fmla="*/ 54 w 172"/>
                <a:gd name="T11" fmla="*/ 165 h 170"/>
                <a:gd name="T12" fmla="*/ 44 w 172"/>
                <a:gd name="T13" fmla="*/ 169 h 170"/>
                <a:gd name="T14" fmla="*/ 31 w 172"/>
                <a:gd name="T15" fmla="*/ 170 h 170"/>
                <a:gd name="T16" fmla="*/ 31 w 172"/>
                <a:gd name="T17" fmla="*/ 170 h 170"/>
                <a:gd name="T18" fmla="*/ 24 w 172"/>
                <a:gd name="T19" fmla="*/ 170 h 170"/>
                <a:gd name="T20" fmla="*/ 18 w 172"/>
                <a:gd name="T21" fmla="*/ 169 h 170"/>
                <a:gd name="T22" fmla="*/ 12 w 172"/>
                <a:gd name="T23" fmla="*/ 167 h 170"/>
                <a:gd name="T24" fmla="*/ 9 w 172"/>
                <a:gd name="T25" fmla="*/ 163 h 170"/>
                <a:gd name="T26" fmla="*/ 5 w 172"/>
                <a:gd name="T27" fmla="*/ 160 h 170"/>
                <a:gd name="T28" fmla="*/ 2 w 172"/>
                <a:gd name="T29" fmla="*/ 155 h 170"/>
                <a:gd name="T30" fmla="*/ 0 w 172"/>
                <a:gd name="T31" fmla="*/ 149 h 170"/>
                <a:gd name="T32" fmla="*/ 0 w 172"/>
                <a:gd name="T33" fmla="*/ 142 h 170"/>
                <a:gd name="T34" fmla="*/ 0 w 172"/>
                <a:gd name="T35" fmla="*/ 142 h 170"/>
                <a:gd name="T36" fmla="*/ 2 w 172"/>
                <a:gd name="T37" fmla="*/ 126 h 170"/>
                <a:gd name="T38" fmla="*/ 5 w 172"/>
                <a:gd name="T39" fmla="*/ 106 h 170"/>
                <a:gd name="T40" fmla="*/ 12 w 172"/>
                <a:gd name="T41" fmla="*/ 86 h 170"/>
                <a:gd name="T42" fmla="*/ 20 w 172"/>
                <a:gd name="T43" fmla="*/ 68 h 170"/>
                <a:gd name="T44" fmla="*/ 20 w 172"/>
                <a:gd name="T45" fmla="*/ 68 h 170"/>
                <a:gd name="T46" fmla="*/ 24 w 172"/>
                <a:gd name="T47" fmla="*/ 62 h 170"/>
                <a:gd name="T48" fmla="*/ 29 w 172"/>
                <a:gd name="T49" fmla="*/ 58 h 170"/>
                <a:gd name="T50" fmla="*/ 33 w 172"/>
                <a:gd name="T51" fmla="*/ 53 h 170"/>
                <a:gd name="T52" fmla="*/ 39 w 172"/>
                <a:gd name="T53" fmla="*/ 50 h 170"/>
                <a:gd name="T54" fmla="*/ 45 w 172"/>
                <a:gd name="T55" fmla="*/ 47 h 170"/>
                <a:gd name="T56" fmla="*/ 51 w 172"/>
                <a:gd name="T57" fmla="*/ 45 h 170"/>
                <a:gd name="T58" fmla="*/ 58 w 172"/>
                <a:gd name="T59" fmla="*/ 44 h 170"/>
                <a:gd name="T60" fmla="*/ 65 w 172"/>
                <a:gd name="T61" fmla="*/ 44 h 170"/>
                <a:gd name="T62" fmla="*/ 65 w 172"/>
                <a:gd name="T63" fmla="*/ 44 h 170"/>
                <a:gd name="T64" fmla="*/ 77 w 172"/>
                <a:gd name="T65" fmla="*/ 45 h 170"/>
                <a:gd name="T66" fmla="*/ 86 w 172"/>
                <a:gd name="T67" fmla="*/ 48 h 170"/>
                <a:gd name="T68" fmla="*/ 93 w 172"/>
                <a:gd name="T69" fmla="*/ 53 h 170"/>
                <a:gd name="T70" fmla="*/ 98 w 172"/>
                <a:gd name="T71" fmla="*/ 60 h 170"/>
                <a:gd name="T72" fmla="*/ 114 w 172"/>
                <a:gd name="T73" fmla="*/ 0 h 170"/>
                <a:gd name="T74" fmla="*/ 172 w 172"/>
                <a:gd name="T75" fmla="*/ 0 h 170"/>
                <a:gd name="T76" fmla="*/ 125 w 172"/>
                <a:gd name="T77" fmla="*/ 168 h 170"/>
                <a:gd name="T78" fmla="*/ 81 w 172"/>
                <a:gd name="T79" fmla="*/ 82 h 170"/>
                <a:gd name="T80" fmla="*/ 81 w 172"/>
                <a:gd name="T81" fmla="*/ 82 h 170"/>
                <a:gd name="T82" fmla="*/ 78 w 172"/>
                <a:gd name="T83" fmla="*/ 82 h 170"/>
                <a:gd name="T84" fmla="*/ 74 w 172"/>
                <a:gd name="T85" fmla="*/ 84 h 170"/>
                <a:gd name="T86" fmla="*/ 71 w 172"/>
                <a:gd name="T87" fmla="*/ 86 h 170"/>
                <a:gd name="T88" fmla="*/ 68 w 172"/>
                <a:gd name="T89" fmla="*/ 91 h 170"/>
                <a:gd name="T90" fmla="*/ 68 w 172"/>
                <a:gd name="T91" fmla="*/ 91 h 170"/>
                <a:gd name="T92" fmla="*/ 63 w 172"/>
                <a:gd name="T93" fmla="*/ 106 h 170"/>
                <a:gd name="T94" fmla="*/ 61 w 172"/>
                <a:gd name="T95" fmla="*/ 114 h 170"/>
                <a:gd name="T96" fmla="*/ 60 w 172"/>
                <a:gd name="T97" fmla="*/ 121 h 170"/>
                <a:gd name="T98" fmla="*/ 60 w 172"/>
                <a:gd name="T99" fmla="*/ 121 h 170"/>
                <a:gd name="T100" fmla="*/ 61 w 172"/>
                <a:gd name="T101" fmla="*/ 125 h 170"/>
                <a:gd name="T102" fmla="*/ 63 w 172"/>
                <a:gd name="T103" fmla="*/ 127 h 170"/>
                <a:gd name="T104" fmla="*/ 65 w 172"/>
                <a:gd name="T105" fmla="*/ 129 h 170"/>
                <a:gd name="T106" fmla="*/ 70 w 172"/>
                <a:gd name="T107" fmla="*/ 130 h 170"/>
                <a:gd name="T108" fmla="*/ 70 w 172"/>
                <a:gd name="T109" fmla="*/ 130 h 170"/>
                <a:gd name="T110" fmla="*/ 74 w 172"/>
                <a:gd name="T111" fmla="*/ 129 h 170"/>
                <a:gd name="T112" fmla="*/ 79 w 172"/>
                <a:gd name="T113" fmla="*/ 127 h 170"/>
                <a:gd name="T114" fmla="*/ 91 w 172"/>
                <a:gd name="T115" fmla="*/ 87 h 170"/>
                <a:gd name="T116" fmla="*/ 91 w 172"/>
                <a:gd name="T117" fmla="*/ 87 h 170"/>
                <a:gd name="T118" fmla="*/ 87 w 172"/>
                <a:gd name="T119" fmla="*/ 84 h 170"/>
                <a:gd name="T120" fmla="*/ 81 w 172"/>
                <a:gd name="T121" fmla="*/ 82 h 170"/>
                <a:gd name="T122" fmla="*/ 81 w 172"/>
                <a:gd name="T123" fmla="*/ 82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2" h="170">
                  <a:moveTo>
                    <a:pt x="125" y="168"/>
                  </a:moveTo>
                  <a:lnTo>
                    <a:pt x="68" y="168"/>
                  </a:lnTo>
                  <a:lnTo>
                    <a:pt x="72" y="154"/>
                  </a:lnTo>
                  <a:lnTo>
                    <a:pt x="72" y="154"/>
                  </a:lnTo>
                  <a:lnTo>
                    <a:pt x="64" y="161"/>
                  </a:lnTo>
                  <a:lnTo>
                    <a:pt x="54" y="165"/>
                  </a:lnTo>
                  <a:lnTo>
                    <a:pt x="44" y="169"/>
                  </a:lnTo>
                  <a:lnTo>
                    <a:pt x="31" y="170"/>
                  </a:lnTo>
                  <a:lnTo>
                    <a:pt x="31" y="170"/>
                  </a:lnTo>
                  <a:lnTo>
                    <a:pt x="24" y="170"/>
                  </a:lnTo>
                  <a:lnTo>
                    <a:pt x="18" y="169"/>
                  </a:lnTo>
                  <a:lnTo>
                    <a:pt x="12" y="167"/>
                  </a:lnTo>
                  <a:lnTo>
                    <a:pt x="9" y="163"/>
                  </a:lnTo>
                  <a:lnTo>
                    <a:pt x="5" y="160"/>
                  </a:lnTo>
                  <a:lnTo>
                    <a:pt x="2" y="155"/>
                  </a:lnTo>
                  <a:lnTo>
                    <a:pt x="0" y="149"/>
                  </a:lnTo>
                  <a:lnTo>
                    <a:pt x="0" y="142"/>
                  </a:lnTo>
                  <a:lnTo>
                    <a:pt x="0" y="142"/>
                  </a:lnTo>
                  <a:lnTo>
                    <a:pt x="2" y="126"/>
                  </a:lnTo>
                  <a:lnTo>
                    <a:pt x="5" y="106"/>
                  </a:lnTo>
                  <a:lnTo>
                    <a:pt x="12" y="86"/>
                  </a:lnTo>
                  <a:lnTo>
                    <a:pt x="20" y="68"/>
                  </a:lnTo>
                  <a:lnTo>
                    <a:pt x="20" y="68"/>
                  </a:lnTo>
                  <a:lnTo>
                    <a:pt x="24" y="62"/>
                  </a:lnTo>
                  <a:lnTo>
                    <a:pt x="29" y="58"/>
                  </a:lnTo>
                  <a:lnTo>
                    <a:pt x="33" y="53"/>
                  </a:lnTo>
                  <a:lnTo>
                    <a:pt x="39" y="50"/>
                  </a:lnTo>
                  <a:lnTo>
                    <a:pt x="45" y="47"/>
                  </a:lnTo>
                  <a:lnTo>
                    <a:pt x="51" y="45"/>
                  </a:lnTo>
                  <a:lnTo>
                    <a:pt x="58" y="44"/>
                  </a:lnTo>
                  <a:lnTo>
                    <a:pt x="65" y="44"/>
                  </a:lnTo>
                  <a:lnTo>
                    <a:pt x="65" y="44"/>
                  </a:lnTo>
                  <a:lnTo>
                    <a:pt x="77" y="45"/>
                  </a:lnTo>
                  <a:lnTo>
                    <a:pt x="86" y="48"/>
                  </a:lnTo>
                  <a:lnTo>
                    <a:pt x="93" y="53"/>
                  </a:lnTo>
                  <a:lnTo>
                    <a:pt x="98" y="60"/>
                  </a:lnTo>
                  <a:lnTo>
                    <a:pt x="114" y="0"/>
                  </a:lnTo>
                  <a:lnTo>
                    <a:pt x="172" y="0"/>
                  </a:lnTo>
                  <a:lnTo>
                    <a:pt x="125" y="168"/>
                  </a:lnTo>
                  <a:close/>
                  <a:moveTo>
                    <a:pt x="81" y="82"/>
                  </a:moveTo>
                  <a:lnTo>
                    <a:pt x="81" y="82"/>
                  </a:lnTo>
                  <a:lnTo>
                    <a:pt x="78" y="82"/>
                  </a:lnTo>
                  <a:lnTo>
                    <a:pt x="74" y="84"/>
                  </a:lnTo>
                  <a:lnTo>
                    <a:pt x="71" y="86"/>
                  </a:lnTo>
                  <a:lnTo>
                    <a:pt x="68" y="91"/>
                  </a:lnTo>
                  <a:lnTo>
                    <a:pt x="68" y="91"/>
                  </a:lnTo>
                  <a:lnTo>
                    <a:pt x="63" y="106"/>
                  </a:lnTo>
                  <a:lnTo>
                    <a:pt x="61" y="114"/>
                  </a:lnTo>
                  <a:lnTo>
                    <a:pt x="60" y="121"/>
                  </a:lnTo>
                  <a:lnTo>
                    <a:pt x="60" y="121"/>
                  </a:lnTo>
                  <a:lnTo>
                    <a:pt x="61" y="125"/>
                  </a:lnTo>
                  <a:lnTo>
                    <a:pt x="63" y="127"/>
                  </a:lnTo>
                  <a:lnTo>
                    <a:pt x="65" y="129"/>
                  </a:lnTo>
                  <a:lnTo>
                    <a:pt x="70" y="130"/>
                  </a:lnTo>
                  <a:lnTo>
                    <a:pt x="70" y="130"/>
                  </a:lnTo>
                  <a:lnTo>
                    <a:pt x="74" y="129"/>
                  </a:lnTo>
                  <a:lnTo>
                    <a:pt x="79" y="127"/>
                  </a:lnTo>
                  <a:lnTo>
                    <a:pt x="91" y="87"/>
                  </a:lnTo>
                  <a:lnTo>
                    <a:pt x="91" y="87"/>
                  </a:lnTo>
                  <a:lnTo>
                    <a:pt x="87" y="84"/>
                  </a:lnTo>
                  <a:lnTo>
                    <a:pt x="81" y="82"/>
                  </a:lnTo>
                  <a:lnTo>
                    <a:pt x="81" y="8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4" name="Freeform 88">
              <a:extLst>
                <a:ext uri="{FF2B5EF4-FFF2-40B4-BE49-F238E27FC236}">
                  <a16:creationId xmlns:a16="http://schemas.microsoft.com/office/drawing/2014/main" id="{C7164E93-F32B-4270-A88A-EA1C86DC9F1F}"/>
                </a:ext>
              </a:extLst>
            </p:cNvPr>
            <p:cNvSpPr>
              <a:spLocks noEditPoints="1"/>
            </p:cNvSpPr>
            <p:nvPr userDrawn="1"/>
          </p:nvSpPr>
          <p:spPr bwMode="auto">
            <a:xfrm>
              <a:off x="7923213" y="4602163"/>
              <a:ext cx="230188" cy="201613"/>
            </a:xfrm>
            <a:custGeom>
              <a:avLst/>
              <a:gdLst>
                <a:gd name="T0" fmla="*/ 58 w 145"/>
                <a:gd name="T1" fmla="*/ 71 h 127"/>
                <a:gd name="T2" fmla="*/ 56 w 145"/>
                <a:gd name="T3" fmla="*/ 80 h 127"/>
                <a:gd name="T4" fmla="*/ 56 w 145"/>
                <a:gd name="T5" fmla="*/ 87 h 127"/>
                <a:gd name="T6" fmla="*/ 57 w 145"/>
                <a:gd name="T7" fmla="*/ 93 h 127"/>
                <a:gd name="T8" fmla="*/ 64 w 145"/>
                <a:gd name="T9" fmla="*/ 97 h 127"/>
                <a:gd name="T10" fmla="*/ 68 w 145"/>
                <a:gd name="T11" fmla="*/ 96 h 127"/>
                <a:gd name="T12" fmla="*/ 75 w 145"/>
                <a:gd name="T13" fmla="*/ 89 h 127"/>
                <a:gd name="T14" fmla="*/ 135 w 145"/>
                <a:gd name="T15" fmla="*/ 82 h 127"/>
                <a:gd name="T16" fmla="*/ 134 w 145"/>
                <a:gd name="T17" fmla="*/ 87 h 127"/>
                <a:gd name="T18" fmla="*/ 128 w 145"/>
                <a:gd name="T19" fmla="*/ 98 h 127"/>
                <a:gd name="T20" fmla="*/ 115 w 145"/>
                <a:gd name="T21" fmla="*/ 111 h 127"/>
                <a:gd name="T22" fmla="*/ 94 w 145"/>
                <a:gd name="T23" fmla="*/ 122 h 127"/>
                <a:gd name="T24" fmla="*/ 72 w 145"/>
                <a:gd name="T25" fmla="*/ 127 h 127"/>
                <a:gd name="T26" fmla="*/ 61 w 145"/>
                <a:gd name="T27" fmla="*/ 127 h 127"/>
                <a:gd name="T28" fmla="*/ 38 w 145"/>
                <a:gd name="T29" fmla="*/ 126 h 127"/>
                <a:gd name="T30" fmla="*/ 18 w 145"/>
                <a:gd name="T31" fmla="*/ 121 h 127"/>
                <a:gd name="T32" fmla="*/ 5 w 145"/>
                <a:gd name="T33" fmla="*/ 110 h 127"/>
                <a:gd name="T34" fmla="*/ 2 w 145"/>
                <a:gd name="T35" fmla="*/ 101 h 127"/>
                <a:gd name="T36" fmla="*/ 0 w 145"/>
                <a:gd name="T37" fmla="*/ 90 h 127"/>
                <a:gd name="T38" fmla="*/ 3 w 145"/>
                <a:gd name="T39" fmla="*/ 75 h 127"/>
                <a:gd name="T40" fmla="*/ 13 w 145"/>
                <a:gd name="T41" fmla="*/ 41 h 127"/>
                <a:gd name="T42" fmla="*/ 22 w 145"/>
                <a:gd name="T43" fmla="*/ 27 h 127"/>
                <a:gd name="T44" fmla="*/ 27 w 145"/>
                <a:gd name="T45" fmla="*/ 19 h 127"/>
                <a:gd name="T46" fmla="*/ 43 w 145"/>
                <a:gd name="T47" fmla="*/ 9 h 127"/>
                <a:gd name="T48" fmla="*/ 59 w 145"/>
                <a:gd name="T49" fmla="*/ 3 h 127"/>
                <a:gd name="T50" fmla="*/ 77 w 145"/>
                <a:gd name="T51" fmla="*/ 1 h 127"/>
                <a:gd name="T52" fmla="*/ 85 w 145"/>
                <a:gd name="T53" fmla="*/ 0 h 127"/>
                <a:gd name="T54" fmla="*/ 109 w 145"/>
                <a:gd name="T55" fmla="*/ 2 h 127"/>
                <a:gd name="T56" fmla="*/ 128 w 145"/>
                <a:gd name="T57" fmla="*/ 8 h 127"/>
                <a:gd name="T58" fmla="*/ 140 w 145"/>
                <a:gd name="T59" fmla="*/ 19 h 127"/>
                <a:gd name="T60" fmla="*/ 145 w 145"/>
                <a:gd name="T61" fmla="*/ 38 h 127"/>
                <a:gd name="T62" fmla="*/ 142 w 145"/>
                <a:gd name="T63" fmla="*/ 53 h 127"/>
                <a:gd name="T64" fmla="*/ 138 w 145"/>
                <a:gd name="T65" fmla="*/ 71 h 127"/>
                <a:gd name="T66" fmla="*/ 80 w 145"/>
                <a:gd name="T67" fmla="*/ 30 h 127"/>
                <a:gd name="T68" fmla="*/ 71 w 145"/>
                <a:gd name="T69" fmla="*/ 35 h 127"/>
                <a:gd name="T70" fmla="*/ 65 w 145"/>
                <a:gd name="T71" fmla="*/ 48 h 127"/>
                <a:gd name="T72" fmla="*/ 88 w 145"/>
                <a:gd name="T73" fmla="*/ 48 h 127"/>
                <a:gd name="T74" fmla="*/ 91 w 145"/>
                <a:gd name="T75" fmla="*/ 39 h 127"/>
                <a:gd name="T76" fmla="*/ 87 w 145"/>
                <a:gd name="T77" fmla="*/ 32 h 127"/>
                <a:gd name="T78" fmla="*/ 80 w 145"/>
                <a:gd name="T79" fmla="*/ 3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45" h="127">
                  <a:moveTo>
                    <a:pt x="138" y="71"/>
                  </a:moveTo>
                  <a:lnTo>
                    <a:pt x="58" y="71"/>
                  </a:lnTo>
                  <a:lnTo>
                    <a:pt x="58" y="71"/>
                  </a:lnTo>
                  <a:lnTo>
                    <a:pt x="56" y="80"/>
                  </a:lnTo>
                  <a:lnTo>
                    <a:pt x="56" y="87"/>
                  </a:lnTo>
                  <a:lnTo>
                    <a:pt x="56" y="87"/>
                  </a:lnTo>
                  <a:lnTo>
                    <a:pt x="56" y="90"/>
                  </a:lnTo>
                  <a:lnTo>
                    <a:pt x="57" y="93"/>
                  </a:lnTo>
                  <a:lnTo>
                    <a:pt x="59" y="96"/>
                  </a:lnTo>
                  <a:lnTo>
                    <a:pt x="64" y="97"/>
                  </a:lnTo>
                  <a:lnTo>
                    <a:pt x="64" y="97"/>
                  </a:lnTo>
                  <a:lnTo>
                    <a:pt x="68" y="96"/>
                  </a:lnTo>
                  <a:lnTo>
                    <a:pt x="73" y="93"/>
                  </a:lnTo>
                  <a:lnTo>
                    <a:pt x="75" y="89"/>
                  </a:lnTo>
                  <a:lnTo>
                    <a:pt x="79" y="82"/>
                  </a:lnTo>
                  <a:lnTo>
                    <a:pt x="135" y="82"/>
                  </a:lnTo>
                  <a:lnTo>
                    <a:pt x="135" y="82"/>
                  </a:lnTo>
                  <a:lnTo>
                    <a:pt x="134" y="87"/>
                  </a:lnTo>
                  <a:lnTo>
                    <a:pt x="130" y="93"/>
                  </a:lnTo>
                  <a:lnTo>
                    <a:pt x="128" y="98"/>
                  </a:lnTo>
                  <a:lnTo>
                    <a:pt x="125" y="103"/>
                  </a:lnTo>
                  <a:lnTo>
                    <a:pt x="115" y="111"/>
                  </a:lnTo>
                  <a:lnTo>
                    <a:pt x="105" y="118"/>
                  </a:lnTo>
                  <a:lnTo>
                    <a:pt x="94" y="122"/>
                  </a:lnTo>
                  <a:lnTo>
                    <a:pt x="82" y="125"/>
                  </a:lnTo>
                  <a:lnTo>
                    <a:pt x="72" y="127"/>
                  </a:lnTo>
                  <a:lnTo>
                    <a:pt x="61" y="127"/>
                  </a:lnTo>
                  <a:lnTo>
                    <a:pt x="61" y="127"/>
                  </a:lnTo>
                  <a:lnTo>
                    <a:pt x="50" y="127"/>
                  </a:lnTo>
                  <a:lnTo>
                    <a:pt x="38" y="126"/>
                  </a:lnTo>
                  <a:lnTo>
                    <a:pt x="27" y="125"/>
                  </a:lnTo>
                  <a:lnTo>
                    <a:pt x="18" y="121"/>
                  </a:lnTo>
                  <a:lnTo>
                    <a:pt x="11" y="117"/>
                  </a:lnTo>
                  <a:lnTo>
                    <a:pt x="5" y="110"/>
                  </a:lnTo>
                  <a:lnTo>
                    <a:pt x="4" y="106"/>
                  </a:lnTo>
                  <a:lnTo>
                    <a:pt x="2" y="101"/>
                  </a:lnTo>
                  <a:lnTo>
                    <a:pt x="0" y="90"/>
                  </a:lnTo>
                  <a:lnTo>
                    <a:pt x="0" y="90"/>
                  </a:lnTo>
                  <a:lnTo>
                    <a:pt x="2" y="83"/>
                  </a:lnTo>
                  <a:lnTo>
                    <a:pt x="3" y="75"/>
                  </a:lnTo>
                  <a:lnTo>
                    <a:pt x="6" y="57"/>
                  </a:lnTo>
                  <a:lnTo>
                    <a:pt x="13" y="41"/>
                  </a:lnTo>
                  <a:lnTo>
                    <a:pt x="18" y="32"/>
                  </a:lnTo>
                  <a:lnTo>
                    <a:pt x="22" y="27"/>
                  </a:lnTo>
                  <a:lnTo>
                    <a:pt x="22" y="27"/>
                  </a:lnTo>
                  <a:lnTo>
                    <a:pt x="27" y="19"/>
                  </a:lnTo>
                  <a:lnTo>
                    <a:pt x="34" y="14"/>
                  </a:lnTo>
                  <a:lnTo>
                    <a:pt x="43" y="9"/>
                  </a:lnTo>
                  <a:lnTo>
                    <a:pt x="50" y="5"/>
                  </a:lnTo>
                  <a:lnTo>
                    <a:pt x="59" y="3"/>
                  </a:lnTo>
                  <a:lnTo>
                    <a:pt x="67" y="1"/>
                  </a:lnTo>
                  <a:lnTo>
                    <a:pt x="77" y="1"/>
                  </a:lnTo>
                  <a:lnTo>
                    <a:pt x="85" y="0"/>
                  </a:lnTo>
                  <a:lnTo>
                    <a:pt x="85" y="0"/>
                  </a:lnTo>
                  <a:lnTo>
                    <a:pt x="98" y="1"/>
                  </a:lnTo>
                  <a:lnTo>
                    <a:pt x="109" y="2"/>
                  </a:lnTo>
                  <a:lnTo>
                    <a:pt x="120" y="4"/>
                  </a:lnTo>
                  <a:lnTo>
                    <a:pt x="128" y="8"/>
                  </a:lnTo>
                  <a:lnTo>
                    <a:pt x="135" y="12"/>
                  </a:lnTo>
                  <a:lnTo>
                    <a:pt x="140" y="19"/>
                  </a:lnTo>
                  <a:lnTo>
                    <a:pt x="143" y="28"/>
                  </a:lnTo>
                  <a:lnTo>
                    <a:pt x="145" y="38"/>
                  </a:lnTo>
                  <a:lnTo>
                    <a:pt x="145" y="38"/>
                  </a:lnTo>
                  <a:lnTo>
                    <a:pt x="142" y="53"/>
                  </a:lnTo>
                  <a:lnTo>
                    <a:pt x="138" y="71"/>
                  </a:lnTo>
                  <a:lnTo>
                    <a:pt x="138" y="71"/>
                  </a:lnTo>
                  <a:close/>
                  <a:moveTo>
                    <a:pt x="80" y="30"/>
                  </a:moveTo>
                  <a:lnTo>
                    <a:pt x="80" y="30"/>
                  </a:lnTo>
                  <a:lnTo>
                    <a:pt x="75" y="31"/>
                  </a:lnTo>
                  <a:lnTo>
                    <a:pt x="71" y="35"/>
                  </a:lnTo>
                  <a:lnTo>
                    <a:pt x="67" y="39"/>
                  </a:lnTo>
                  <a:lnTo>
                    <a:pt x="65" y="48"/>
                  </a:lnTo>
                  <a:lnTo>
                    <a:pt x="88" y="48"/>
                  </a:lnTo>
                  <a:lnTo>
                    <a:pt x="88" y="48"/>
                  </a:lnTo>
                  <a:lnTo>
                    <a:pt x="91" y="39"/>
                  </a:lnTo>
                  <a:lnTo>
                    <a:pt x="91" y="39"/>
                  </a:lnTo>
                  <a:lnTo>
                    <a:pt x="89" y="35"/>
                  </a:lnTo>
                  <a:lnTo>
                    <a:pt x="87" y="32"/>
                  </a:lnTo>
                  <a:lnTo>
                    <a:pt x="85" y="31"/>
                  </a:lnTo>
                  <a:lnTo>
                    <a:pt x="80" y="30"/>
                  </a:lnTo>
                  <a:lnTo>
                    <a:pt x="80" y="3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5" name="Freeform 89">
              <a:extLst>
                <a:ext uri="{FF2B5EF4-FFF2-40B4-BE49-F238E27FC236}">
                  <a16:creationId xmlns:a16="http://schemas.microsoft.com/office/drawing/2014/main" id="{F979A1D9-F7E8-4B31-BF83-BC0DA9D4C903}"/>
                </a:ext>
              </a:extLst>
            </p:cNvPr>
            <p:cNvSpPr>
              <a:spLocks/>
            </p:cNvSpPr>
            <p:nvPr userDrawn="1"/>
          </p:nvSpPr>
          <p:spPr bwMode="auto">
            <a:xfrm>
              <a:off x="8143876" y="4533901"/>
              <a:ext cx="165100" cy="266700"/>
            </a:xfrm>
            <a:custGeom>
              <a:avLst/>
              <a:gdLst>
                <a:gd name="T0" fmla="*/ 57 w 104"/>
                <a:gd name="T1" fmla="*/ 168 h 168"/>
                <a:gd name="T2" fmla="*/ 0 w 104"/>
                <a:gd name="T3" fmla="*/ 168 h 168"/>
                <a:gd name="T4" fmla="*/ 45 w 104"/>
                <a:gd name="T5" fmla="*/ 0 h 168"/>
                <a:gd name="T6" fmla="*/ 104 w 104"/>
                <a:gd name="T7" fmla="*/ 0 h 168"/>
                <a:gd name="T8" fmla="*/ 57 w 104"/>
                <a:gd name="T9" fmla="*/ 168 h 168"/>
              </a:gdLst>
              <a:ahLst/>
              <a:cxnLst>
                <a:cxn ang="0">
                  <a:pos x="T0" y="T1"/>
                </a:cxn>
                <a:cxn ang="0">
                  <a:pos x="T2" y="T3"/>
                </a:cxn>
                <a:cxn ang="0">
                  <a:pos x="T4" y="T5"/>
                </a:cxn>
                <a:cxn ang="0">
                  <a:pos x="T6" y="T7"/>
                </a:cxn>
                <a:cxn ang="0">
                  <a:pos x="T8" y="T9"/>
                </a:cxn>
              </a:cxnLst>
              <a:rect l="0" t="0" r="r" b="b"/>
              <a:pathLst>
                <a:path w="104" h="168">
                  <a:moveTo>
                    <a:pt x="57" y="168"/>
                  </a:moveTo>
                  <a:lnTo>
                    <a:pt x="0" y="168"/>
                  </a:lnTo>
                  <a:lnTo>
                    <a:pt x="45" y="0"/>
                  </a:lnTo>
                  <a:lnTo>
                    <a:pt x="104" y="0"/>
                  </a:lnTo>
                  <a:lnTo>
                    <a:pt x="57"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6" name="Freeform 90">
              <a:extLst>
                <a:ext uri="{FF2B5EF4-FFF2-40B4-BE49-F238E27FC236}">
                  <a16:creationId xmlns:a16="http://schemas.microsoft.com/office/drawing/2014/main" id="{D876983D-B0E3-4698-88DD-002569D26581}"/>
                </a:ext>
              </a:extLst>
            </p:cNvPr>
            <p:cNvSpPr>
              <a:spLocks noEditPoints="1"/>
            </p:cNvSpPr>
            <p:nvPr userDrawn="1"/>
          </p:nvSpPr>
          <p:spPr bwMode="auto">
            <a:xfrm>
              <a:off x="8264526" y="4533901"/>
              <a:ext cx="165100" cy="266700"/>
            </a:xfrm>
            <a:custGeom>
              <a:avLst/>
              <a:gdLst>
                <a:gd name="T0" fmla="*/ 57 w 104"/>
                <a:gd name="T1" fmla="*/ 168 h 168"/>
                <a:gd name="T2" fmla="*/ 0 w 104"/>
                <a:gd name="T3" fmla="*/ 168 h 168"/>
                <a:gd name="T4" fmla="*/ 34 w 104"/>
                <a:gd name="T5" fmla="*/ 46 h 168"/>
                <a:gd name="T6" fmla="*/ 91 w 104"/>
                <a:gd name="T7" fmla="*/ 46 h 168"/>
                <a:gd name="T8" fmla="*/ 57 w 104"/>
                <a:gd name="T9" fmla="*/ 168 h 168"/>
                <a:gd name="T10" fmla="*/ 95 w 104"/>
                <a:gd name="T11" fmla="*/ 34 h 168"/>
                <a:gd name="T12" fmla="*/ 36 w 104"/>
                <a:gd name="T13" fmla="*/ 34 h 168"/>
                <a:gd name="T14" fmla="*/ 47 w 104"/>
                <a:gd name="T15" fmla="*/ 0 h 168"/>
                <a:gd name="T16" fmla="*/ 104 w 104"/>
                <a:gd name="T17" fmla="*/ 0 h 168"/>
                <a:gd name="T18" fmla="*/ 95 w 104"/>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4" h="168">
                  <a:moveTo>
                    <a:pt x="57" y="168"/>
                  </a:moveTo>
                  <a:lnTo>
                    <a:pt x="0" y="168"/>
                  </a:lnTo>
                  <a:lnTo>
                    <a:pt x="34" y="46"/>
                  </a:lnTo>
                  <a:lnTo>
                    <a:pt x="91" y="46"/>
                  </a:lnTo>
                  <a:lnTo>
                    <a:pt x="57" y="168"/>
                  </a:lnTo>
                  <a:close/>
                  <a:moveTo>
                    <a:pt x="95" y="34"/>
                  </a:moveTo>
                  <a:lnTo>
                    <a:pt x="36" y="34"/>
                  </a:lnTo>
                  <a:lnTo>
                    <a:pt x="47" y="0"/>
                  </a:lnTo>
                  <a:lnTo>
                    <a:pt x="104"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7" name="Freeform 91">
              <a:extLst>
                <a:ext uri="{FF2B5EF4-FFF2-40B4-BE49-F238E27FC236}">
                  <a16:creationId xmlns:a16="http://schemas.microsoft.com/office/drawing/2014/main" id="{8B70D9D3-619E-489B-ADE5-4C1F1D8A6635}"/>
                </a:ext>
              </a:extLst>
            </p:cNvPr>
            <p:cNvSpPr>
              <a:spLocks/>
            </p:cNvSpPr>
            <p:nvPr userDrawn="1"/>
          </p:nvSpPr>
          <p:spPr bwMode="auto">
            <a:xfrm>
              <a:off x="8396288" y="4564063"/>
              <a:ext cx="192088" cy="236538"/>
            </a:xfrm>
            <a:custGeom>
              <a:avLst/>
              <a:gdLst>
                <a:gd name="T0" fmla="*/ 115 w 121"/>
                <a:gd name="T1" fmla="*/ 27 h 149"/>
                <a:gd name="T2" fmla="*/ 121 w 121"/>
                <a:gd name="T3" fmla="*/ 54 h 149"/>
                <a:gd name="T4" fmla="*/ 76 w 121"/>
                <a:gd name="T5" fmla="*/ 54 h 149"/>
                <a:gd name="T6" fmla="*/ 63 w 121"/>
                <a:gd name="T7" fmla="*/ 101 h 149"/>
                <a:gd name="T8" fmla="*/ 63 w 121"/>
                <a:gd name="T9" fmla="*/ 101 h 149"/>
                <a:gd name="T10" fmla="*/ 62 w 121"/>
                <a:gd name="T11" fmla="*/ 107 h 149"/>
                <a:gd name="T12" fmla="*/ 61 w 121"/>
                <a:gd name="T13" fmla="*/ 111 h 149"/>
                <a:gd name="T14" fmla="*/ 61 w 121"/>
                <a:gd name="T15" fmla="*/ 111 h 149"/>
                <a:gd name="T16" fmla="*/ 61 w 121"/>
                <a:gd name="T17" fmla="*/ 115 h 149"/>
                <a:gd name="T18" fmla="*/ 63 w 121"/>
                <a:gd name="T19" fmla="*/ 117 h 149"/>
                <a:gd name="T20" fmla="*/ 67 w 121"/>
                <a:gd name="T21" fmla="*/ 118 h 149"/>
                <a:gd name="T22" fmla="*/ 72 w 121"/>
                <a:gd name="T23" fmla="*/ 118 h 149"/>
                <a:gd name="T24" fmla="*/ 83 w 121"/>
                <a:gd name="T25" fmla="*/ 118 h 149"/>
                <a:gd name="T26" fmla="*/ 75 w 121"/>
                <a:gd name="T27" fmla="*/ 149 h 149"/>
                <a:gd name="T28" fmla="*/ 23 w 121"/>
                <a:gd name="T29" fmla="*/ 149 h 149"/>
                <a:gd name="T30" fmla="*/ 23 w 121"/>
                <a:gd name="T31" fmla="*/ 149 h 149"/>
                <a:gd name="T32" fmla="*/ 18 w 121"/>
                <a:gd name="T33" fmla="*/ 148 h 149"/>
                <a:gd name="T34" fmla="*/ 13 w 121"/>
                <a:gd name="T35" fmla="*/ 148 h 149"/>
                <a:gd name="T36" fmla="*/ 8 w 121"/>
                <a:gd name="T37" fmla="*/ 145 h 149"/>
                <a:gd name="T38" fmla="*/ 6 w 121"/>
                <a:gd name="T39" fmla="*/ 143 h 149"/>
                <a:gd name="T40" fmla="*/ 2 w 121"/>
                <a:gd name="T41" fmla="*/ 139 h 149"/>
                <a:gd name="T42" fmla="*/ 1 w 121"/>
                <a:gd name="T43" fmla="*/ 136 h 149"/>
                <a:gd name="T44" fmla="*/ 0 w 121"/>
                <a:gd name="T45" fmla="*/ 132 h 149"/>
                <a:gd name="T46" fmla="*/ 0 w 121"/>
                <a:gd name="T47" fmla="*/ 128 h 149"/>
                <a:gd name="T48" fmla="*/ 0 w 121"/>
                <a:gd name="T49" fmla="*/ 128 h 149"/>
                <a:gd name="T50" fmla="*/ 0 w 121"/>
                <a:gd name="T51" fmla="*/ 120 h 149"/>
                <a:gd name="T52" fmla="*/ 2 w 121"/>
                <a:gd name="T53" fmla="*/ 111 h 149"/>
                <a:gd name="T54" fmla="*/ 34 w 121"/>
                <a:gd name="T55" fmla="*/ 0 h 149"/>
                <a:gd name="T56" fmla="*/ 91 w 121"/>
                <a:gd name="T57" fmla="*/ 0 h 149"/>
                <a:gd name="T58" fmla="*/ 84 w 121"/>
                <a:gd name="T59" fmla="*/ 27 h 149"/>
                <a:gd name="T60" fmla="*/ 115 w 121"/>
                <a:gd name="T61" fmla="*/ 27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1" h="149">
                  <a:moveTo>
                    <a:pt x="115" y="27"/>
                  </a:moveTo>
                  <a:lnTo>
                    <a:pt x="121" y="54"/>
                  </a:lnTo>
                  <a:lnTo>
                    <a:pt x="76" y="54"/>
                  </a:lnTo>
                  <a:lnTo>
                    <a:pt x="63" y="101"/>
                  </a:lnTo>
                  <a:lnTo>
                    <a:pt x="63" y="101"/>
                  </a:lnTo>
                  <a:lnTo>
                    <a:pt x="62" y="107"/>
                  </a:lnTo>
                  <a:lnTo>
                    <a:pt x="61" y="111"/>
                  </a:lnTo>
                  <a:lnTo>
                    <a:pt x="61" y="111"/>
                  </a:lnTo>
                  <a:lnTo>
                    <a:pt x="61" y="115"/>
                  </a:lnTo>
                  <a:lnTo>
                    <a:pt x="63" y="117"/>
                  </a:lnTo>
                  <a:lnTo>
                    <a:pt x="67" y="118"/>
                  </a:lnTo>
                  <a:lnTo>
                    <a:pt x="72" y="118"/>
                  </a:lnTo>
                  <a:lnTo>
                    <a:pt x="83" y="118"/>
                  </a:lnTo>
                  <a:lnTo>
                    <a:pt x="75" y="149"/>
                  </a:lnTo>
                  <a:lnTo>
                    <a:pt x="23" y="149"/>
                  </a:lnTo>
                  <a:lnTo>
                    <a:pt x="23" y="149"/>
                  </a:lnTo>
                  <a:lnTo>
                    <a:pt x="18" y="148"/>
                  </a:lnTo>
                  <a:lnTo>
                    <a:pt x="13" y="148"/>
                  </a:lnTo>
                  <a:lnTo>
                    <a:pt x="8" y="145"/>
                  </a:lnTo>
                  <a:lnTo>
                    <a:pt x="6" y="143"/>
                  </a:lnTo>
                  <a:lnTo>
                    <a:pt x="2" y="139"/>
                  </a:lnTo>
                  <a:lnTo>
                    <a:pt x="1" y="136"/>
                  </a:lnTo>
                  <a:lnTo>
                    <a:pt x="0" y="132"/>
                  </a:lnTo>
                  <a:lnTo>
                    <a:pt x="0" y="128"/>
                  </a:lnTo>
                  <a:lnTo>
                    <a:pt x="0" y="128"/>
                  </a:lnTo>
                  <a:lnTo>
                    <a:pt x="0" y="120"/>
                  </a:lnTo>
                  <a:lnTo>
                    <a:pt x="2" y="111"/>
                  </a:lnTo>
                  <a:lnTo>
                    <a:pt x="34" y="0"/>
                  </a:lnTo>
                  <a:lnTo>
                    <a:pt x="91" y="0"/>
                  </a:lnTo>
                  <a:lnTo>
                    <a:pt x="84" y="27"/>
                  </a:lnTo>
                  <a:lnTo>
                    <a:pt x="115" y="2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8" name="Freeform 92">
              <a:extLst>
                <a:ext uri="{FF2B5EF4-FFF2-40B4-BE49-F238E27FC236}">
                  <a16:creationId xmlns:a16="http://schemas.microsoft.com/office/drawing/2014/main" id="{5E12EE61-B7EA-410C-AB20-CCBAA330D961}"/>
                </a:ext>
              </a:extLst>
            </p:cNvPr>
            <p:cNvSpPr>
              <a:spLocks/>
            </p:cNvSpPr>
            <p:nvPr userDrawn="1"/>
          </p:nvSpPr>
          <p:spPr bwMode="auto">
            <a:xfrm>
              <a:off x="7321551" y="4830763"/>
              <a:ext cx="38100" cy="46038"/>
            </a:xfrm>
            <a:custGeom>
              <a:avLst/>
              <a:gdLst>
                <a:gd name="T0" fmla="*/ 9 w 24"/>
                <a:gd name="T1" fmla="*/ 0 h 29"/>
                <a:gd name="T2" fmla="*/ 24 w 24"/>
                <a:gd name="T3" fmla="*/ 0 h 29"/>
                <a:gd name="T4" fmla="*/ 15 w 24"/>
                <a:gd name="T5" fmla="*/ 29 h 29"/>
                <a:gd name="T6" fmla="*/ 0 w 24"/>
                <a:gd name="T7" fmla="*/ 29 h 29"/>
                <a:gd name="T8" fmla="*/ 9 w 24"/>
                <a:gd name="T9" fmla="*/ 0 h 29"/>
              </a:gdLst>
              <a:ahLst/>
              <a:cxnLst>
                <a:cxn ang="0">
                  <a:pos x="T0" y="T1"/>
                </a:cxn>
                <a:cxn ang="0">
                  <a:pos x="T2" y="T3"/>
                </a:cxn>
                <a:cxn ang="0">
                  <a:pos x="T4" y="T5"/>
                </a:cxn>
                <a:cxn ang="0">
                  <a:pos x="T6" y="T7"/>
                </a:cxn>
                <a:cxn ang="0">
                  <a:pos x="T8" y="T9"/>
                </a:cxn>
              </a:cxnLst>
              <a:rect l="0" t="0" r="r" b="b"/>
              <a:pathLst>
                <a:path w="24" h="29">
                  <a:moveTo>
                    <a:pt x="9" y="0"/>
                  </a:moveTo>
                  <a:lnTo>
                    <a:pt x="24" y="0"/>
                  </a:lnTo>
                  <a:lnTo>
                    <a:pt x="15"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9" name="Freeform 93">
              <a:extLst>
                <a:ext uri="{FF2B5EF4-FFF2-40B4-BE49-F238E27FC236}">
                  <a16:creationId xmlns:a16="http://schemas.microsoft.com/office/drawing/2014/main" id="{A59707A2-42E0-4C2C-889A-92F4D058FBC5}"/>
                </a:ext>
              </a:extLst>
            </p:cNvPr>
            <p:cNvSpPr>
              <a:spLocks/>
            </p:cNvSpPr>
            <p:nvPr userDrawn="1"/>
          </p:nvSpPr>
          <p:spPr bwMode="auto">
            <a:xfrm>
              <a:off x="7400926" y="4830763"/>
              <a:ext cx="87313" cy="46038"/>
            </a:xfrm>
            <a:custGeom>
              <a:avLst/>
              <a:gdLst>
                <a:gd name="T0" fmla="*/ 10 w 55"/>
                <a:gd name="T1" fmla="*/ 0 h 29"/>
                <a:gd name="T2" fmla="*/ 31 w 55"/>
                <a:gd name="T3" fmla="*/ 0 h 29"/>
                <a:gd name="T4" fmla="*/ 36 w 55"/>
                <a:gd name="T5" fmla="*/ 19 h 29"/>
                <a:gd name="T6" fmla="*/ 36 w 55"/>
                <a:gd name="T7" fmla="*/ 19 h 29"/>
                <a:gd name="T8" fmla="*/ 42 w 55"/>
                <a:gd name="T9" fmla="*/ 0 h 29"/>
                <a:gd name="T10" fmla="*/ 55 w 55"/>
                <a:gd name="T11" fmla="*/ 0 h 29"/>
                <a:gd name="T12" fmla="*/ 46 w 55"/>
                <a:gd name="T13" fmla="*/ 29 h 29"/>
                <a:gd name="T14" fmla="*/ 26 w 55"/>
                <a:gd name="T15" fmla="*/ 29 h 29"/>
                <a:gd name="T16" fmla="*/ 20 w 55"/>
                <a:gd name="T17" fmla="*/ 8 h 29"/>
                <a:gd name="T18" fmla="*/ 20 w 55"/>
                <a:gd name="T19" fmla="*/ 8 h 29"/>
                <a:gd name="T20" fmla="*/ 13 w 55"/>
                <a:gd name="T21" fmla="*/ 29 h 29"/>
                <a:gd name="T22" fmla="*/ 0 w 55"/>
                <a:gd name="T23" fmla="*/ 29 h 29"/>
                <a:gd name="T24" fmla="*/ 10 w 55"/>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5" h="29">
                  <a:moveTo>
                    <a:pt x="10" y="0"/>
                  </a:moveTo>
                  <a:lnTo>
                    <a:pt x="31" y="0"/>
                  </a:lnTo>
                  <a:lnTo>
                    <a:pt x="36" y="19"/>
                  </a:lnTo>
                  <a:lnTo>
                    <a:pt x="36" y="19"/>
                  </a:lnTo>
                  <a:lnTo>
                    <a:pt x="42" y="0"/>
                  </a:lnTo>
                  <a:lnTo>
                    <a:pt x="55" y="0"/>
                  </a:lnTo>
                  <a:lnTo>
                    <a:pt x="46" y="29"/>
                  </a:lnTo>
                  <a:lnTo>
                    <a:pt x="26" y="29"/>
                  </a:lnTo>
                  <a:lnTo>
                    <a:pt x="20" y="8"/>
                  </a:lnTo>
                  <a:lnTo>
                    <a:pt x="20" y="8"/>
                  </a:lnTo>
                  <a:lnTo>
                    <a:pt x="13" y="29"/>
                  </a:lnTo>
                  <a:lnTo>
                    <a:pt x="0" y="29"/>
                  </a:lnTo>
                  <a:lnTo>
                    <a:pt x="1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0" name="Freeform 94">
              <a:extLst>
                <a:ext uri="{FF2B5EF4-FFF2-40B4-BE49-F238E27FC236}">
                  <a16:creationId xmlns:a16="http://schemas.microsoft.com/office/drawing/2014/main" id="{C40D2430-F314-4D59-9E50-AD659303430B}"/>
                </a:ext>
              </a:extLst>
            </p:cNvPr>
            <p:cNvSpPr>
              <a:spLocks/>
            </p:cNvSpPr>
            <p:nvPr userDrawn="1"/>
          </p:nvSpPr>
          <p:spPr bwMode="auto">
            <a:xfrm>
              <a:off x="7531101" y="4830763"/>
              <a:ext cx="76200" cy="46038"/>
            </a:xfrm>
            <a:custGeom>
              <a:avLst/>
              <a:gdLst>
                <a:gd name="T0" fmla="*/ 0 w 48"/>
                <a:gd name="T1" fmla="*/ 0 h 29"/>
                <a:gd name="T2" fmla="*/ 15 w 48"/>
                <a:gd name="T3" fmla="*/ 0 h 29"/>
                <a:gd name="T4" fmla="*/ 19 w 48"/>
                <a:gd name="T5" fmla="*/ 18 h 29"/>
                <a:gd name="T6" fmla="*/ 33 w 48"/>
                <a:gd name="T7" fmla="*/ 0 h 29"/>
                <a:gd name="T8" fmla="*/ 48 w 48"/>
                <a:gd name="T9" fmla="*/ 0 h 29"/>
                <a:gd name="T10" fmla="*/ 24 w 48"/>
                <a:gd name="T11" fmla="*/ 29 h 29"/>
                <a:gd name="T12" fmla="*/ 6 w 48"/>
                <a:gd name="T13" fmla="*/ 29 h 29"/>
                <a:gd name="T14" fmla="*/ 0 w 48"/>
                <a:gd name="T15" fmla="*/ 0 h 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29">
                  <a:moveTo>
                    <a:pt x="0" y="0"/>
                  </a:moveTo>
                  <a:lnTo>
                    <a:pt x="15" y="0"/>
                  </a:lnTo>
                  <a:lnTo>
                    <a:pt x="19" y="18"/>
                  </a:lnTo>
                  <a:lnTo>
                    <a:pt x="33" y="0"/>
                  </a:lnTo>
                  <a:lnTo>
                    <a:pt x="48" y="0"/>
                  </a:lnTo>
                  <a:lnTo>
                    <a:pt x="24" y="29"/>
                  </a:lnTo>
                  <a:lnTo>
                    <a:pt x="6" y="29"/>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1" name="Freeform 95">
              <a:extLst>
                <a:ext uri="{FF2B5EF4-FFF2-40B4-BE49-F238E27FC236}">
                  <a16:creationId xmlns:a16="http://schemas.microsoft.com/office/drawing/2014/main" id="{11A61A3B-AC99-4A11-A869-CA10B23EF029}"/>
                </a:ext>
              </a:extLst>
            </p:cNvPr>
            <p:cNvSpPr>
              <a:spLocks/>
            </p:cNvSpPr>
            <p:nvPr userDrawn="1"/>
          </p:nvSpPr>
          <p:spPr bwMode="auto">
            <a:xfrm>
              <a:off x="7635876" y="4830763"/>
              <a:ext cx="66675" cy="46038"/>
            </a:xfrm>
            <a:custGeom>
              <a:avLst/>
              <a:gdLst>
                <a:gd name="T0" fmla="*/ 9 w 42"/>
                <a:gd name="T1" fmla="*/ 0 h 29"/>
                <a:gd name="T2" fmla="*/ 42 w 42"/>
                <a:gd name="T3" fmla="*/ 0 h 29"/>
                <a:gd name="T4" fmla="*/ 41 w 42"/>
                <a:gd name="T5" fmla="*/ 5 h 29"/>
                <a:gd name="T6" fmla="*/ 22 w 42"/>
                <a:gd name="T7" fmla="*/ 5 h 29"/>
                <a:gd name="T8" fmla="*/ 20 w 42"/>
                <a:gd name="T9" fmla="*/ 11 h 29"/>
                <a:gd name="T10" fmla="*/ 37 w 42"/>
                <a:gd name="T11" fmla="*/ 11 h 29"/>
                <a:gd name="T12" fmla="*/ 36 w 42"/>
                <a:gd name="T13" fmla="*/ 17 h 29"/>
                <a:gd name="T14" fmla="*/ 17 w 42"/>
                <a:gd name="T15" fmla="*/ 17 h 29"/>
                <a:gd name="T16" fmla="*/ 16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1" y="5"/>
                  </a:lnTo>
                  <a:lnTo>
                    <a:pt x="22" y="5"/>
                  </a:lnTo>
                  <a:lnTo>
                    <a:pt x="20" y="11"/>
                  </a:lnTo>
                  <a:lnTo>
                    <a:pt x="37" y="11"/>
                  </a:lnTo>
                  <a:lnTo>
                    <a:pt x="36" y="17"/>
                  </a:lnTo>
                  <a:lnTo>
                    <a:pt x="17" y="17"/>
                  </a:lnTo>
                  <a:lnTo>
                    <a:pt x="16"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2" name="Freeform 96">
              <a:extLst>
                <a:ext uri="{FF2B5EF4-FFF2-40B4-BE49-F238E27FC236}">
                  <a16:creationId xmlns:a16="http://schemas.microsoft.com/office/drawing/2014/main" id="{2E79E82D-9F50-480A-B516-70AB96F069CF}"/>
                </a:ext>
              </a:extLst>
            </p:cNvPr>
            <p:cNvSpPr>
              <a:spLocks/>
            </p:cNvSpPr>
            <p:nvPr userDrawn="1"/>
          </p:nvSpPr>
          <p:spPr bwMode="auto">
            <a:xfrm>
              <a:off x="7856538" y="4830763"/>
              <a:ext cx="61913" cy="46038"/>
            </a:xfrm>
            <a:custGeom>
              <a:avLst/>
              <a:gdLst>
                <a:gd name="T0" fmla="*/ 11 w 39"/>
                <a:gd name="T1" fmla="*/ 7 h 29"/>
                <a:gd name="T2" fmla="*/ 0 w 39"/>
                <a:gd name="T3" fmla="*/ 7 h 29"/>
                <a:gd name="T4" fmla="*/ 3 w 39"/>
                <a:gd name="T5" fmla="*/ 0 h 29"/>
                <a:gd name="T6" fmla="*/ 39 w 39"/>
                <a:gd name="T7" fmla="*/ 0 h 29"/>
                <a:gd name="T8" fmla="*/ 37 w 39"/>
                <a:gd name="T9" fmla="*/ 7 h 29"/>
                <a:gd name="T10" fmla="*/ 25 w 39"/>
                <a:gd name="T11" fmla="*/ 7 h 29"/>
                <a:gd name="T12" fmla="*/ 19 w 39"/>
                <a:gd name="T13" fmla="*/ 29 h 29"/>
                <a:gd name="T14" fmla="*/ 4 w 39"/>
                <a:gd name="T15" fmla="*/ 29 h 29"/>
                <a:gd name="T16" fmla="*/ 11 w 39"/>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29">
                  <a:moveTo>
                    <a:pt x="11" y="7"/>
                  </a:moveTo>
                  <a:lnTo>
                    <a:pt x="0" y="7"/>
                  </a:lnTo>
                  <a:lnTo>
                    <a:pt x="3" y="0"/>
                  </a:lnTo>
                  <a:lnTo>
                    <a:pt x="39" y="0"/>
                  </a:lnTo>
                  <a:lnTo>
                    <a:pt x="37" y="7"/>
                  </a:lnTo>
                  <a:lnTo>
                    <a:pt x="25" y="7"/>
                  </a:lnTo>
                  <a:lnTo>
                    <a:pt x="19" y="29"/>
                  </a:lnTo>
                  <a:lnTo>
                    <a:pt x="4" y="29"/>
                  </a:lnTo>
                  <a:lnTo>
                    <a:pt x="11"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3" name="Freeform 97">
              <a:extLst>
                <a:ext uri="{FF2B5EF4-FFF2-40B4-BE49-F238E27FC236}">
                  <a16:creationId xmlns:a16="http://schemas.microsoft.com/office/drawing/2014/main" id="{92427D14-8FA7-4976-9497-BE52FAD26176}"/>
                </a:ext>
              </a:extLst>
            </p:cNvPr>
            <p:cNvSpPr>
              <a:spLocks/>
            </p:cNvSpPr>
            <p:nvPr userDrawn="1"/>
          </p:nvSpPr>
          <p:spPr bwMode="auto">
            <a:xfrm>
              <a:off x="7951788" y="4830763"/>
              <a:ext cx="106363" cy="46038"/>
            </a:xfrm>
            <a:custGeom>
              <a:avLst/>
              <a:gdLst>
                <a:gd name="T0" fmla="*/ 8 w 67"/>
                <a:gd name="T1" fmla="*/ 0 h 29"/>
                <a:gd name="T2" fmla="*/ 30 w 67"/>
                <a:gd name="T3" fmla="*/ 0 h 29"/>
                <a:gd name="T4" fmla="*/ 32 w 67"/>
                <a:gd name="T5" fmla="*/ 19 h 29"/>
                <a:gd name="T6" fmla="*/ 32 w 67"/>
                <a:gd name="T7" fmla="*/ 19 h 29"/>
                <a:gd name="T8" fmla="*/ 45 w 67"/>
                <a:gd name="T9" fmla="*/ 0 h 29"/>
                <a:gd name="T10" fmla="*/ 67 w 67"/>
                <a:gd name="T11" fmla="*/ 0 h 29"/>
                <a:gd name="T12" fmla="*/ 57 w 67"/>
                <a:gd name="T13" fmla="*/ 29 h 29"/>
                <a:gd name="T14" fmla="*/ 45 w 67"/>
                <a:gd name="T15" fmla="*/ 29 h 29"/>
                <a:gd name="T16" fmla="*/ 50 w 67"/>
                <a:gd name="T17" fmla="*/ 7 h 29"/>
                <a:gd name="T18" fmla="*/ 50 w 67"/>
                <a:gd name="T19" fmla="*/ 7 h 29"/>
                <a:gd name="T20" fmla="*/ 34 w 67"/>
                <a:gd name="T21" fmla="*/ 29 h 29"/>
                <a:gd name="T22" fmla="*/ 21 w 67"/>
                <a:gd name="T23" fmla="*/ 29 h 29"/>
                <a:gd name="T24" fmla="*/ 19 w 67"/>
                <a:gd name="T25" fmla="*/ 7 h 29"/>
                <a:gd name="T26" fmla="*/ 19 w 67"/>
                <a:gd name="T27" fmla="*/ 7 h 29"/>
                <a:gd name="T28" fmla="*/ 12 w 67"/>
                <a:gd name="T29" fmla="*/ 29 h 29"/>
                <a:gd name="T30" fmla="*/ 0 w 67"/>
                <a:gd name="T31" fmla="*/ 29 h 29"/>
                <a:gd name="T32" fmla="*/ 8 w 67"/>
                <a:gd name="T33"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7" h="29">
                  <a:moveTo>
                    <a:pt x="8" y="0"/>
                  </a:moveTo>
                  <a:lnTo>
                    <a:pt x="30" y="0"/>
                  </a:lnTo>
                  <a:lnTo>
                    <a:pt x="32" y="19"/>
                  </a:lnTo>
                  <a:lnTo>
                    <a:pt x="32" y="19"/>
                  </a:lnTo>
                  <a:lnTo>
                    <a:pt x="45" y="0"/>
                  </a:lnTo>
                  <a:lnTo>
                    <a:pt x="67" y="0"/>
                  </a:lnTo>
                  <a:lnTo>
                    <a:pt x="57" y="29"/>
                  </a:lnTo>
                  <a:lnTo>
                    <a:pt x="45" y="29"/>
                  </a:lnTo>
                  <a:lnTo>
                    <a:pt x="50" y="7"/>
                  </a:lnTo>
                  <a:lnTo>
                    <a:pt x="50" y="7"/>
                  </a:lnTo>
                  <a:lnTo>
                    <a:pt x="34" y="29"/>
                  </a:lnTo>
                  <a:lnTo>
                    <a:pt x="21" y="29"/>
                  </a:lnTo>
                  <a:lnTo>
                    <a:pt x="19" y="7"/>
                  </a:lnTo>
                  <a:lnTo>
                    <a:pt x="19" y="7"/>
                  </a:lnTo>
                  <a:lnTo>
                    <a:pt x="12" y="29"/>
                  </a:lnTo>
                  <a:lnTo>
                    <a:pt x="0" y="29"/>
                  </a:lnTo>
                  <a:lnTo>
                    <a:pt x="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4" name="Freeform 98">
              <a:extLst>
                <a:ext uri="{FF2B5EF4-FFF2-40B4-BE49-F238E27FC236}">
                  <a16:creationId xmlns:a16="http://schemas.microsoft.com/office/drawing/2014/main" id="{5C004A33-FF06-4557-B2CF-FC4BE0C67B89}"/>
                </a:ext>
              </a:extLst>
            </p:cNvPr>
            <p:cNvSpPr>
              <a:spLocks/>
            </p:cNvSpPr>
            <p:nvPr userDrawn="1"/>
          </p:nvSpPr>
          <p:spPr bwMode="auto">
            <a:xfrm>
              <a:off x="8188326" y="4830763"/>
              <a:ext cx="85725" cy="46038"/>
            </a:xfrm>
            <a:custGeom>
              <a:avLst/>
              <a:gdLst>
                <a:gd name="T0" fmla="*/ 9 w 54"/>
                <a:gd name="T1" fmla="*/ 0 h 29"/>
                <a:gd name="T2" fmla="*/ 30 w 54"/>
                <a:gd name="T3" fmla="*/ 0 h 29"/>
                <a:gd name="T4" fmla="*/ 35 w 54"/>
                <a:gd name="T5" fmla="*/ 19 h 29"/>
                <a:gd name="T6" fmla="*/ 36 w 54"/>
                <a:gd name="T7" fmla="*/ 19 h 29"/>
                <a:gd name="T8" fmla="*/ 42 w 54"/>
                <a:gd name="T9" fmla="*/ 0 h 29"/>
                <a:gd name="T10" fmla="*/ 54 w 54"/>
                <a:gd name="T11" fmla="*/ 0 h 29"/>
                <a:gd name="T12" fmla="*/ 46 w 54"/>
                <a:gd name="T13" fmla="*/ 29 h 29"/>
                <a:gd name="T14" fmla="*/ 24 w 54"/>
                <a:gd name="T15" fmla="*/ 29 h 29"/>
                <a:gd name="T16" fmla="*/ 19 w 54"/>
                <a:gd name="T17" fmla="*/ 8 h 29"/>
                <a:gd name="T18" fmla="*/ 19 w 54"/>
                <a:gd name="T19" fmla="*/ 8 h 29"/>
                <a:gd name="T20" fmla="*/ 13 w 54"/>
                <a:gd name="T21" fmla="*/ 29 h 29"/>
                <a:gd name="T22" fmla="*/ 0 w 54"/>
                <a:gd name="T23" fmla="*/ 29 h 29"/>
                <a:gd name="T24" fmla="*/ 9 w 54"/>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 h="29">
                  <a:moveTo>
                    <a:pt x="9" y="0"/>
                  </a:moveTo>
                  <a:lnTo>
                    <a:pt x="30" y="0"/>
                  </a:lnTo>
                  <a:lnTo>
                    <a:pt x="35" y="19"/>
                  </a:lnTo>
                  <a:lnTo>
                    <a:pt x="36" y="19"/>
                  </a:lnTo>
                  <a:lnTo>
                    <a:pt x="42" y="0"/>
                  </a:lnTo>
                  <a:lnTo>
                    <a:pt x="54" y="0"/>
                  </a:lnTo>
                  <a:lnTo>
                    <a:pt x="46" y="29"/>
                  </a:lnTo>
                  <a:lnTo>
                    <a:pt x="24" y="29"/>
                  </a:lnTo>
                  <a:lnTo>
                    <a:pt x="19" y="8"/>
                  </a:lnTo>
                  <a:lnTo>
                    <a:pt x="19" y="8"/>
                  </a:lnTo>
                  <a:lnTo>
                    <a:pt x="1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5" name="Freeform 99">
              <a:extLst>
                <a:ext uri="{FF2B5EF4-FFF2-40B4-BE49-F238E27FC236}">
                  <a16:creationId xmlns:a16="http://schemas.microsoft.com/office/drawing/2014/main" id="{8D60EB51-38EF-498D-A7AB-143F38B255CB}"/>
                </a:ext>
              </a:extLst>
            </p:cNvPr>
            <p:cNvSpPr>
              <a:spLocks/>
            </p:cNvSpPr>
            <p:nvPr userDrawn="1"/>
          </p:nvSpPr>
          <p:spPr bwMode="auto">
            <a:xfrm>
              <a:off x="8310563" y="4830763"/>
              <a:ext cx="63500" cy="46038"/>
            </a:xfrm>
            <a:custGeom>
              <a:avLst/>
              <a:gdLst>
                <a:gd name="T0" fmla="*/ 12 w 40"/>
                <a:gd name="T1" fmla="*/ 7 h 29"/>
                <a:gd name="T2" fmla="*/ 0 w 40"/>
                <a:gd name="T3" fmla="*/ 7 h 29"/>
                <a:gd name="T4" fmla="*/ 3 w 40"/>
                <a:gd name="T5" fmla="*/ 0 h 29"/>
                <a:gd name="T6" fmla="*/ 40 w 40"/>
                <a:gd name="T7" fmla="*/ 0 h 29"/>
                <a:gd name="T8" fmla="*/ 38 w 40"/>
                <a:gd name="T9" fmla="*/ 7 h 29"/>
                <a:gd name="T10" fmla="*/ 26 w 40"/>
                <a:gd name="T11" fmla="*/ 7 h 29"/>
                <a:gd name="T12" fmla="*/ 19 w 40"/>
                <a:gd name="T13" fmla="*/ 29 h 29"/>
                <a:gd name="T14" fmla="*/ 5 w 40"/>
                <a:gd name="T15" fmla="*/ 29 h 29"/>
                <a:gd name="T16" fmla="*/ 12 w 40"/>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29">
                  <a:moveTo>
                    <a:pt x="12" y="7"/>
                  </a:moveTo>
                  <a:lnTo>
                    <a:pt x="0" y="7"/>
                  </a:lnTo>
                  <a:lnTo>
                    <a:pt x="3" y="0"/>
                  </a:lnTo>
                  <a:lnTo>
                    <a:pt x="40" y="0"/>
                  </a:lnTo>
                  <a:lnTo>
                    <a:pt x="38" y="7"/>
                  </a:lnTo>
                  <a:lnTo>
                    <a:pt x="26" y="7"/>
                  </a:lnTo>
                  <a:lnTo>
                    <a:pt x="19" y="29"/>
                  </a:lnTo>
                  <a:lnTo>
                    <a:pt x="5" y="29"/>
                  </a:lnTo>
                  <a:lnTo>
                    <a:pt x="12"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6" name="Freeform 100">
              <a:extLst>
                <a:ext uri="{FF2B5EF4-FFF2-40B4-BE49-F238E27FC236}">
                  <a16:creationId xmlns:a16="http://schemas.microsoft.com/office/drawing/2014/main" id="{875B2BF5-5618-4736-A9FD-CA8A95F0322F}"/>
                </a:ext>
              </a:extLst>
            </p:cNvPr>
            <p:cNvSpPr>
              <a:spLocks noEditPoints="1"/>
            </p:cNvSpPr>
            <p:nvPr userDrawn="1"/>
          </p:nvSpPr>
          <p:spPr bwMode="auto">
            <a:xfrm>
              <a:off x="8701088" y="4760913"/>
              <a:ext cx="49213" cy="50800"/>
            </a:xfrm>
            <a:custGeom>
              <a:avLst/>
              <a:gdLst>
                <a:gd name="T0" fmla="*/ 15 w 31"/>
                <a:gd name="T1" fmla="*/ 0 h 32"/>
                <a:gd name="T2" fmla="*/ 15 w 31"/>
                <a:gd name="T3" fmla="*/ 0 h 32"/>
                <a:gd name="T4" fmla="*/ 10 w 31"/>
                <a:gd name="T5" fmla="*/ 1 h 32"/>
                <a:gd name="T6" fmla="*/ 5 w 31"/>
                <a:gd name="T7" fmla="*/ 5 h 32"/>
                <a:gd name="T8" fmla="*/ 1 w 31"/>
                <a:gd name="T9" fmla="*/ 10 h 32"/>
                <a:gd name="T10" fmla="*/ 0 w 31"/>
                <a:gd name="T11" fmla="*/ 15 h 32"/>
                <a:gd name="T12" fmla="*/ 0 w 31"/>
                <a:gd name="T13" fmla="*/ 15 h 32"/>
                <a:gd name="T14" fmla="*/ 1 w 31"/>
                <a:gd name="T15" fmla="*/ 21 h 32"/>
                <a:gd name="T16" fmla="*/ 5 w 31"/>
                <a:gd name="T17" fmla="*/ 27 h 32"/>
                <a:gd name="T18" fmla="*/ 10 w 31"/>
                <a:gd name="T19" fmla="*/ 31 h 32"/>
                <a:gd name="T20" fmla="*/ 15 w 31"/>
                <a:gd name="T21" fmla="*/ 32 h 32"/>
                <a:gd name="T22" fmla="*/ 15 w 31"/>
                <a:gd name="T23" fmla="*/ 32 h 32"/>
                <a:gd name="T24" fmla="*/ 21 w 31"/>
                <a:gd name="T25" fmla="*/ 31 h 32"/>
                <a:gd name="T26" fmla="*/ 27 w 31"/>
                <a:gd name="T27" fmla="*/ 27 h 32"/>
                <a:gd name="T28" fmla="*/ 30 w 31"/>
                <a:gd name="T29" fmla="*/ 21 h 32"/>
                <a:gd name="T30" fmla="*/ 31 w 31"/>
                <a:gd name="T31" fmla="*/ 15 h 32"/>
                <a:gd name="T32" fmla="*/ 31 w 31"/>
                <a:gd name="T33" fmla="*/ 15 h 32"/>
                <a:gd name="T34" fmla="*/ 30 w 31"/>
                <a:gd name="T35" fmla="*/ 10 h 32"/>
                <a:gd name="T36" fmla="*/ 27 w 31"/>
                <a:gd name="T37" fmla="*/ 5 h 32"/>
                <a:gd name="T38" fmla="*/ 21 w 31"/>
                <a:gd name="T39" fmla="*/ 1 h 32"/>
                <a:gd name="T40" fmla="*/ 15 w 31"/>
                <a:gd name="T41" fmla="*/ 0 h 32"/>
                <a:gd name="T42" fmla="*/ 15 w 31"/>
                <a:gd name="T43" fmla="*/ 0 h 32"/>
                <a:gd name="T44" fmla="*/ 15 w 31"/>
                <a:gd name="T45" fmla="*/ 28 h 32"/>
                <a:gd name="T46" fmla="*/ 15 w 31"/>
                <a:gd name="T47" fmla="*/ 28 h 32"/>
                <a:gd name="T48" fmla="*/ 11 w 31"/>
                <a:gd name="T49" fmla="*/ 27 h 32"/>
                <a:gd name="T50" fmla="*/ 6 w 31"/>
                <a:gd name="T51" fmla="*/ 25 h 32"/>
                <a:gd name="T52" fmla="*/ 4 w 31"/>
                <a:gd name="T53" fmla="*/ 21 h 32"/>
                <a:gd name="T54" fmla="*/ 3 w 31"/>
                <a:gd name="T55" fmla="*/ 15 h 32"/>
                <a:gd name="T56" fmla="*/ 3 w 31"/>
                <a:gd name="T57" fmla="*/ 15 h 32"/>
                <a:gd name="T58" fmla="*/ 4 w 31"/>
                <a:gd name="T59" fmla="*/ 11 h 32"/>
                <a:gd name="T60" fmla="*/ 6 w 31"/>
                <a:gd name="T61" fmla="*/ 6 h 32"/>
                <a:gd name="T62" fmla="*/ 11 w 31"/>
                <a:gd name="T63" fmla="*/ 4 h 32"/>
                <a:gd name="T64" fmla="*/ 15 w 31"/>
                <a:gd name="T65" fmla="*/ 3 h 32"/>
                <a:gd name="T66" fmla="*/ 15 w 31"/>
                <a:gd name="T67" fmla="*/ 3 h 32"/>
                <a:gd name="T68" fmla="*/ 20 w 31"/>
                <a:gd name="T69" fmla="*/ 4 h 32"/>
                <a:gd name="T70" fmla="*/ 25 w 31"/>
                <a:gd name="T71" fmla="*/ 6 h 32"/>
                <a:gd name="T72" fmla="*/ 27 w 31"/>
                <a:gd name="T73" fmla="*/ 11 h 32"/>
                <a:gd name="T74" fmla="*/ 28 w 31"/>
                <a:gd name="T75" fmla="*/ 15 h 32"/>
                <a:gd name="T76" fmla="*/ 28 w 31"/>
                <a:gd name="T77" fmla="*/ 15 h 32"/>
                <a:gd name="T78" fmla="*/ 27 w 31"/>
                <a:gd name="T79" fmla="*/ 21 h 32"/>
                <a:gd name="T80" fmla="*/ 25 w 31"/>
                <a:gd name="T81" fmla="*/ 25 h 32"/>
                <a:gd name="T82" fmla="*/ 20 w 31"/>
                <a:gd name="T83" fmla="*/ 27 h 32"/>
                <a:gd name="T84" fmla="*/ 15 w 31"/>
                <a:gd name="T85" fmla="*/ 28 h 32"/>
                <a:gd name="T86" fmla="*/ 15 w 31"/>
                <a:gd name="T87"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1" h="32">
                  <a:moveTo>
                    <a:pt x="15" y="0"/>
                  </a:moveTo>
                  <a:lnTo>
                    <a:pt x="15" y="0"/>
                  </a:lnTo>
                  <a:lnTo>
                    <a:pt x="10" y="1"/>
                  </a:lnTo>
                  <a:lnTo>
                    <a:pt x="5" y="5"/>
                  </a:lnTo>
                  <a:lnTo>
                    <a:pt x="1" y="10"/>
                  </a:lnTo>
                  <a:lnTo>
                    <a:pt x="0" y="15"/>
                  </a:lnTo>
                  <a:lnTo>
                    <a:pt x="0" y="15"/>
                  </a:lnTo>
                  <a:lnTo>
                    <a:pt x="1" y="21"/>
                  </a:lnTo>
                  <a:lnTo>
                    <a:pt x="5" y="27"/>
                  </a:lnTo>
                  <a:lnTo>
                    <a:pt x="10" y="31"/>
                  </a:lnTo>
                  <a:lnTo>
                    <a:pt x="15" y="32"/>
                  </a:lnTo>
                  <a:lnTo>
                    <a:pt x="15" y="32"/>
                  </a:lnTo>
                  <a:lnTo>
                    <a:pt x="21" y="31"/>
                  </a:lnTo>
                  <a:lnTo>
                    <a:pt x="27" y="27"/>
                  </a:lnTo>
                  <a:lnTo>
                    <a:pt x="30" y="21"/>
                  </a:lnTo>
                  <a:lnTo>
                    <a:pt x="31" y="15"/>
                  </a:lnTo>
                  <a:lnTo>
                    <a:pt x="31" y="15"/>
                  </a:lnTo>
                  <a:lnTo>
                    <a:pt x="30" y="10"/>
                  </a:lnTo>
                  <a:lnTo>
                    <a:pt x="27" y="5"/>
                  </a:lnTo>
                  <a:lnTo>
                    <a:pt x="21" y="1"/>
                  </a:lnTo>
                  <a:lnTo>
                    <a:pt x="15" y="0"/>
                  </a:lnTo>
                  <a:lnTo>
                    <a:pt x="15" y="0"/>
                  </a:lnTo>
                  <a:close/>
                  <a:moveTo>
                    <a:pt x="15" y="28"/>
                  </a:moveTo>
                  <a:lnTo>
                    <a:pt x="15" y="28"/>
                  </a:lnTo>
                  <a:lnTo>
                    <a:pt x="11" y="27"/>
                  </a:lnTo>
                  <a:lnTo>
                    <a:pt x="6" y="25"/>
                  </a:lnTo>
                  <a:lnTo>
                    <a:pt x="4" y="21"/>
                  </a:lnTo>
                  <a:lnTo>
                    <a:pt x="3" y="15"/>
                  </a:lnTo>
                  <a:lnTo>
                    <a:pt x="3" y="15"/>
                  </a:lnTo>
                  <a:lnTo>
                    <a:pt x="4" y="11"/>
                  </a:lnTo>
                  <a:lnTo>
                    <a:pt x="6" y="6"/>
                  </a:lnTo>
                  <a:lnTo>
                    <a:pt x="11" y="4"/>
                  </a:lnTo>
                  <a:lnTo>
                    <a:pt x="15" y="3"/>
                  </a:lnTo>
                  <a:lnTo>
                    <a:pt x="15" y="3"/>
                  </a:lnTo>
                  <a:lnTo>
                    <a:pt x="20" y="4"/>
                  </a:lnTo>
                  <a:lnTo>
                    <a:pt x="25" y="6"/>
                  </a:lnTo>
                  <a:lnTo>
                    <a:pt x="27" y="11"/>
                  </a:lnTo>
                  <a:lnTo>
                    <a:pt x="28" y="15"/>
                  </a:lnTo>
                  <a:lnTo>
                    <a:pt x="28" y="15"/>
                  </a:lnTo>
                  <a:lnTo>
                    <a:pt x="27" y="21"/>
                  </a:lnTo>
                  <a:lnTo>
                    <a:pt x="25" y="25"/>
                  </a:lnTo>
                  <a:lnTo>
                    <a:pt x="20" y="27"/>
                  </a:lnTo>
                  <a:lnTo>
                    <a:pt x="15" y="28"/>
                  </a:lnTo>
                  <a:lnTo>
                    <a:pt x="15" y="2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7" name="Freeform 101">
              <a:extLst>
                <a:ext uri="{FF2B5EF4-FFF2-40B4-BE49-F238E27FC236}">
                  <a16:creationId xmlns:a16="http://schemas.microsoft.com/office/drawing/2014/main" id="{9D1E1698-30DD-4022-9411-9D949CA45641}"/>
                </a:ext>
              </a:extLst>
            </p:cNvPr>
            <p:cNvSpPr>
              <a:spLocks noEditPoints="1"/>
            </p:cNvSpPr>
            <p:nvPr userDrawn="1"/>
          </p:nvSpPr>
          <p:spPr bwMode="auto">
            <a:xfrm>
              <a:off x="8716963" y="4772026"/>
              <a:ext cx="20638" cy="26988"/>
            </a:xfrm>
            <a:custGeom>
              <a:avLst/>
              <a:gdLst>
                <a:gd name="T0" fmla="*/ 11 w 13"/>
                <a:gd name="T1" fmla="*/ 6 h 17"/>
                <a:gd name="T2" fmla="*/ 11 w 13"/>
                <a:gd name="T3" fmla="*/ 6 h 17"/>
                <a:gd name="T4" fmla="*/ 11 w 13"/>
                <a:gd name="T5" fmla="*/ 4 h 17"/>
                <a:gd name="T6" fmla="*/ 10 w 13"/>
                <a:gd name="T7" fmla="*/ 1 h 17"/>
                <a:gd name="T8" fmla="*/ 9 w 13"/>
                <a:gd name="T9" fmla="*/ 1 h 17"/>
                <a:gd name="T10" fmla="*/ 7 w 13"/>
                <a:gd name="T11" fmla="*/ 0 h 17"/>
                <a:gd name="T12" fmla="*/ 0 w 13"/>
                <a:gd name="T13" fmla="*/ 0 h 17"/>
                <a:gd name="T14" fmla="*/ 0 w 13"/>
                <a:gd name="T15" fmla="*/ 17 h 17"/>
                <a:gd name="T16" fmla="*/ 3 w 13"/>
                <a:gd name="T17" fmla="*/ 17 h 17"/>
                <a:gd name="T18" fmla="*/ 3 w 13"/>
                <a:gd name="T19" fmla="*/ 11 h 17"/>
                <a:gd name="T20" fmla="*/ 5 w 13"/>
                <a:gd name="T21" fmla="*/ 11 h 17"/>
                <a:gd name="T22" fmla="*/ 9 w 13"/>
                <a:gd name="T23" fmla="*/ 17 h 17"/>
                <a:gd name="T24" fmla="*/ 13 w 13"/>
                <a:gd name="T25" fmla="*/ 17 h 17"/>
                <a:gd name="T26" fmla="*/ 8 w 13"/>
                <a:gd name="T27" fmla="*/ 10 h 17"/>
                <a:gd name="T28" fmla="*/ 8 w 13"/>
                <a:gd name="T29" fmla="*/ 10 h 17"/>
                <a:gd name="T30" fmla="*/ 11 w 13"/>
                <a:gd name="T31" fmla="*/ 8 h 17"/>
                <a:gd name="T32" fmla="*/ 11 w 13"/>
                <a:gd name="T33" fmla="*/ 6 h 17"/>
                <a:gd name="T34" fmla="*/ 11 w 13"/>
                <a:gd name="T35" fmla="*/ 6 h 17"/>
                <a:gd name="T36" fmla="*/ 3 w 13"/>
                <a:gd name="T37" fmla="*/ 7 h 17"/>
                <a:gd name="T38" fmla="*/ 3 w 13"/>
                <a:gd name="T39" fmla="*/ 3 h 17"/>
                <a:gd name="T40" fmla="*/ 5 w 13"/>
                <a:gd name="T41" fmla="*/ 3 h 17"/>
                <a:gd name="T42" fmla="*/ 5 w 13"/>
                <a:gd name="T43" fmla="*/ 3 h 17"/>
                <a:gd name="T44" fmla="*/ 8 w 13"/>
                <a:gd name="T45" fmla="*/ 4 h 17"/>
                <a:gd name="T46" fmla="*/ 9 w 13"/>
                <a:gd name="T47" fmla="*/ 4 h 17"/>
                <a:gd name="T48" fmla="*/ 9 w 13"/>
                <a:gd name="T49" fmla="*/ 5 h 17"/>
                <a:gd name="T50" fmla="*/ 9 w 13"/>
                <a:gd name="T51" fmla="*/ 5 h 17"/>
                <a:gd name="T52" fmla="*/ 9 w 13"/>
                <a:gd name="T53" fmla="*/ 7 h 17"/>
                <a:gd name="T54" fmla="*/ 8 w 13"/>
                <a:gd name="T55" fmla="*/ 7 h 17"/>
                <a:gd name="T56" fmla="*/ 5 w 13"/>
                <a:gd name="T57" fmla="*/ 7 h 17"/>
                <a:gd name="T58" fmla="*/ 3 w 13"/>
                <a:gd name="T59" fmla="*/ 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 h="17">
                  <a:moveTo>
                    <a:pt x="11" y="6"/>
                  </a:moveTo>
                  <a:lnTo>
                    <a:pt x="11" y="6"/>
                  </a:lnTo>
                  <a:lnTo>
                    <a:pt x="11" y="4"/>
                  </a:lnTo>
                  <a:lnTo>
                    <a:pt x="10" y="1"/>
                  </a:lnTo>
                  <a:lnTo>
                    <a:pt x="9" y="1"/>
                  </a:lnTo>
                  <a:lnTo>
                    <a:pt x="7" y="0"/>
                  </a:lnTo>
                  <a:lnTo>
                    <a:pt x="0" y="0"/>
                  </a:lnTo>
                  <a:lnTo>
                    <a:pt x="0" y="17"/>
                  </a:lnTo>
                  <a:lnTo>
                    <a:pt x="3" y="17"/>
                  </a:lnTo>
                  <a:lnTo>
                    <a:pt x="3" y="11"/>
                  </a:lnTo>
                  <a:lnTo>
                    <a:pt x="5" y="11"/>
                  </a:lnTo>
                  <a:lnTo>
                    <a:pt x="9" y="17"/>
                  </a:lnTo>
                  <a:lnTo>
                    <a:pt x="13" y="17"/>
                  </a:lnTo>
                  <a:lnTo>
                    <a:pt x="8" y="10"/>
                  </a:lnTo>
                  <a:lnTo>
                    <a:pt x="8" y="10"/>
                  </a:lnTo>
                  <a:lnTo>
                    <a:pt x="11" y="8"/>
                  </a:lnTo>
                  <a:lnTo>
                    <a:pt x="11" y="6"/>
                  </a:lnTo>
                  <a:lnTo>
                    <a:pt x="11" y="6"/>
                  </a:lnTo>
                  <a:close/>
                  <a:moveTo>
                    <a:pt x="3" y="7"/>
                  </a:moveTo>
                  <a:lnTo>
                    <a:pt x="3" y="3"/>
                  </a:lnTo>
                  <a:lnTo>
                    <a:pt x="5" y="3"/>
                  </a:lnTo>
                  <a:lnTo>
                    <a:pt x="5" y="3"/>
                  </a:lnTo>
                  <a:lnTo>
                    <a:pt x="8" y="4"/>
                  </a:lnTo>
                  <a:lnTo>
                    <a:pt x="9" y="4"/>
                  </a:lnTo>
                  <a:lnTo>
                    <a:pt x="9" y="5"/>
                  </a:lnTo>
                  <a:lnTo>
                    <a:pt x="9" y="5"/>
                  </a:lnTo>
                  <a:lnTo>
                    <a:pt x="9" y="7"/>
                  </a:lnTo>
                  <a:lnTo>
                    <a:pt x="8" y="7"/>
                  </a:lnTo>
                  <a:lnTo>
                    <a:pt x="5" y="7"/>
                  </a:lnTo>
                  <a:lnTo>
                    <a:pt x="3"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8" name="Freeform 102">
              <a:extLst>
                <a:ext uri="{FF2B5EF4-FFF2-40B4-BE49-F238E27FC236}">
                  <a16:creationId xmlns:a16="http://schemas.microsoft.com/office/drawing/2014/main" id="{8DD88DA0-5DF6-4D70-92ED-1EFCC5C5CD75}"/>
                </a:ext>
              </a:extLst>
            </p:cNvPr>
            <p:cNvSpPr>
              <a:spLocks/>
            </p:cNvSpPr>
            <p:nvPr userDrawn="1"/>
          </p:nvSpPr>
          <p:spPr bwMode="auto">
            <a:xfrm>
              <a:off x="7742238" y="4830763"/>
              <a:ext cx="68263" cy="47625"/>
            </a:xfrm>
            <a:custGeom>
              <a:avLst/>
              <a:gdLst>
                <a:gd name="T0" fmla="*/ 20 w 43"/>
                <a:gd name="T1" fmla="*/ 9 h 30"/>
                <a:gd name="T2" fmla="*/ 20 w 43"/>
                <a:gd name="T3" fmla="*/ 7 h 30"/>
                <a:gd name="T4" fmla="*/ 24 w 43"/>
                <a:gd name="T5" fmla="*/ 4 h 30"/>
                <a:gd name="T6" fmla="*/ 28 w 43"/>
                <a:gd name="T7" fmla="*/ 4 h 30"/>
                <a:gd name="T8" fmla="*/ 30 w 43"/>
                <a:gd name="T9" fmla="*/ 5 h 30"/>
                <a:gd name="T10" fmla="*/ 30 w 43"/>
                <a:gd name="T11" fmla="*/ 8 h 30"/>
                <a:gd name="T12" fmla="*/ 43 w 43"/>
                <a:gd name="T13" fmla="*/ 8 h 30"/>
                <a:gd name="T14" fmla="*/ 41 w 43"/>
                <a:gd name="T15" fmla="*/ 2 h 30"/>
                <a:gd name="T16" fmla="*/ 27 w 43"/>
                <a:gd name="T17" fmla="*/ 0 h 30"/>
                <a:gd name="T18" fmla="*/ 18 w 43"/>
                <a:gd name="T19" fmla="*/ 0 h 30"/>
                <a:gd name="T20" fmla="*/ 7 w 43"/>
                <a:gd name="T21" fmla="*/ 4 h 30"/>
                <a:gd name="T22" fmla="*/ 3 w 43"/>
                <a:gd name="T23" fmla="*/ 9 h 30"/>
                <a:gd name="T24" fmla="*/ 4 w 43"/>
                <a:gd name="T25" fmla="*/ 14 h 30"/>
                <a:gd name="T26" fmla="*/ 9 w 43"/>
                <a:gd name="T27" fmla="*/ 16 h 30"/>
                <a:gd name="T28" fmla="*/ 22 w 43"/>
                <a:gd name="T29" fmla="*/ 19 h 30"/>
                <a:gd name="T30" fmla="*/ 25 w 43"/>
                <a:gd name="T31" fmla="*/ 21 h 30"/>
                <a:gd name="T32" fmla="*/ 25 w 43"/>
                <a:gd name="T33" fmla="*/ 22 h 30"/>
                <a:gd name="T34" fmla="*/ 23 w 43"/>
                <a:gd name="T35" fmla="*/ 24 h 30"/>
                <a:gd name="T36" fmla="*/ 18 w 43"/>
                <a:gd name="T37" fmla="*/ 25 h 30"/>
                <a:gd name="T38" fmla="*/ 14 w 43"/>
                <a:gd name="T39" fmla="*/ 24 h 30"/>
                <a:gd name="T40" fmla="*/ 12 w 43"/>
                <a:gd name="T41" fmla="*/ 22 h 30"/>
                <a:gd name="T42" fmla="*/ 0 w 43"/>
                <a:gd name="T43" fmla="*/ 21 h 30"/>
                <a:gd name="T44" fmla="*/ 0 w 43"/>
                <a:gd name="T45" fmla="*/ 24 h 30"/>
                <a:gd name="T46" fmla="*/ 1 w 43"/>
                <a:gd name="T47" fmla="*/ 28 h 30"/>
                <a:gd name="T48" fmla="*/ 5 w 43"/>
                <a:gd name="T49" fmla="*/ 30 h 30"/>
                <a:gd name="T50" fmla="*/ 16 w 43"/>
                <a:gd name="T51" fmla="*/ 30 h 30"/>
                <a:gd name="T52" fmla="*/ 34 w 43"/>
                <a:gd name="T53" fmla="*/ 28 h 30"/>
                <a:gd name="T54" fmla="*/ 41 w 43"/>
                <a:gd name="T55" fmla="*/ 21 h 30"/>
                <a:gd name="T56" fmla="*/ 41 w 43"/>
                <a:gd name="T57" fmla="*/ 17 h 30"/>
                <a:gd name="T58" fmla="*/ 39 w 43"/>
                <a:gd name="T59" fmla="*/ 15 h 30"/>
                <a:gd name="T60" fmla="*/ 29 w 43"/>
                <a:gd name="T61" fmla="*/ 11 h 30"/>
                <a:gd name="T62" fmla="*/ 20 w 43"/>
                <a:gd name="T63" fmla="*/ 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3" h="30">
                  <a:moveTo>
                    <a:pt x="20" y="9"/>
                  </a:moveTo>
                  <a:lnTo>
                    <a:pt x="20" y="9"/>
                  </a:lnTo>
                  <a:lnTo>
                    <a:pt x="20" y="7"/>
                  </a:lnTo>
                  <a:lnTo>
                    <a:pt x="20" y="7"/>
                  </a:lnTo>
                  <a:lnTo>
                    <a:pt x="21" y="5"/>
                  </a:lnTo>
                  <a:lnTo>
                    <a:pt x="24" y="4"/>
                  </a:lnTo>
                  <a:lnTo>
                    <a:pt x="24" y="4"/>
                  </a:lnTo>
                  <a:lnTo>
                    <a:pt x="28" y="4"/>
                  </a:lnTo>
                  <a:lnTo>
                    <a:pt x="30" y="5"/>
                  </a:lnTo>
                  <a:lnTo>
                    <a:pt x="30" y="5"/>
                  </a:lnTo>
                  <a:lnTo>
                    <a:pt x="30" y="7"/>
                  </a:lnTo>
                  <a:lnTo>
                    <a:pt x="30" y="8"/>
                  </a:lnTo>
                  <a:lnTo>
                    <a:pt x="43" y="8"/>
                  </a:lnTo>
                  <a:lnTo>
                    <a:pt x="43" y="8"/>
                  </a:lnTo>
                  <a:lnTo>
                    <a:pt x="43" y="4"/>
                  </a:lnTo>
                  <a:lnTo>
                    <a:pt x="41" y="2"/>
                  </a:lnTo>
                  <a:lnTo>
                    <a:pt x="36" y="0"/>
                  </a:lnTo>
                  <a:lnTo>
                    <a:pt x="27" y="0"/>
                  </a:lnTo>
                  <a:lnTo>
                    <a:pt x="27" y="0"/>
                  </a:lnTo>
                  <a:lnTo>
                    <a:pt x="18" y="0"/>
                  </a:lnTo>
                  <a:lnTo>
                    <a:pt x="11" y="2"/>
                  </a:lnTo>
                  <a:lnTo>
                    <a:pt x="7" y="4"/>
                  </a:lnTo>
                  <a:lnTo>
                    <a:pt x="3" y="9"/>
                  </a:lnTo>
                  <a:lnTo>
                    <a:pt x="3" y="9"/>
                  </a:lnTo>
                  <a:lnTo>
                    <a:pt x="3" y="11"/>
                  </a:lnTo>
                  <a:lnTo>
                    <a:pt x="4" y="14"/>
                  </a:lnTo>
                  <a:lnTo>
                    <a:pt x="4" y="14"/>
                  </a:lnTo>
                  <a:lnTo>
                    <a:pt x="9" y="16"/>
                  </a:lnTo>
                  <a:lnTo>
                    <a:pt x="16" y="18"/>
                  </a:lnTo>
                  <a:lnTo>
                    <a:pt x="22" y="19"/>
                  </a:lnTo>
                  <a:lnTo>
                    <a:pt x="25" y="21"/>
                  </a:lnTo>
                  <a:lnTo>
                    <a:pt x="25" y="21"/>
                  </a:lnTo>
                  <a:lnTo>
                    <a:pt x="25" y="22"/>
                  </a:lnTo>
                  <a:lnTo>
                    <a:pt x="25" y="22"/>
                  </a:lnTo>
                  <a:lnTo>
                    <a:pt x="24" y="23"/>
                  </a:lnTo>
                  <a:lnTo>
                    <a:pt x="23" y="24"/>
                  </a:lnTo>
                  <a:lnTo>
                    <a:pt x="18" y="25"/>
                  </a:lnTo>
                  <a:lnTo>
                    <a:pt x="18" y="25"/>
                  </a:lnTo>
                  <a:lnTo>
                    <a:pt x="15" y="24"/>
                  </a:lnTo>
                  <a:lnTo>
                    <a:pt x="14" y="24"/>
                  </a:lnTo>
                  <a:lnTo>
                    <a:pt x="14" y="24"/>
                  </a:lnTo>
                  <a:lnTo>
                    <a:pt x="12" y="22"/>
                  </a:lnTo>
                  <a:lnTo>
                    <a:pt x="12" y="21"/>
                  </a:lnTo>
                  <a:lnTo>
                    <a:pt x="0" y="21"/>
                  </a:lnTo>
                  <a:lnTo>
                    <a:pt x="0" y="21"/>
                  </a:lnTo>
                  <a:lnTo>
                    <a:pt x="0" y="24"/>
                  </a:lnTo>
                  <a:lnTo>
                    <a:pt x="0" y="26"/>
                  </a:lnTo>
                  <a:lnTo>
                    <a:pt x="1" y="28"/>
                  </a:lnTo>
                  <a:lnTo>
                    <a:pt x="3" y="29"/>
                  </a:lnTo>
                  <a:lnTo>
                    <a:pt x="5" y="30"/>
                  </a:lnTo>
                  <a:lnTo>
                    <a:pt x="16" y="30"/>
                  </a:lnTo>
                  <a:lnTo>
                    <a:pt x="16" y="30"/>
                  </a:lnTo>
                  <a:lnTo>
                    <a:pt x="27" y="30"/>
                  </a:lnTo>
                  <a:lnTo>
                    <a:pt x="34" y="28"/>
                  </a:lnTo>
                  <a:lnTo>
                    <a:pt x="38" y="24"/>
                  </a:lnTo>
                  <a:lnTo>
                    <a:pt x="41" y="21"/>
                  </a:lnTo>
                  <a:lnTo>
                    <a:pt x="41" y="21"/>
                  </a:lnTo>
                  <a:lnTo>
                    <a:pt x="41" y="17"/>
                  </a:lnTo>
                  <a:lnTo>
                    <a:pt x="39" y="15"/>
                  </a:lnTo>
                  <a:lnTo>
                    <a:pt x="39" y="15"/>
                  </a:lnTo>
                  <a:lnTo>
                    <a:pt x="36" y="12"/>
                  </a:lnTo>
                  <a:lnTo>
                    <a:pt x="29" y="11"/>
                  </a:lnTo>
                  <a:lnTo>
                    <a:pt x="23" y="10"/>
                  </a:lnTo>
                  <a:lnTo>
                    <a:pt x="20" y="9"/>
                  </a:lnTo>
                  <a:lnTo>
                    <a:pt x="20" y="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9" name="Freeform 103">
              <a:extLst>
                <a:ext uri="{FF2B5EF4-FFF2-40B4-BE49-F238E27FC236}">
                  <a16:creationId xmlns:a16="http://schemas.microsoft.com/office/drawing/2014/main" id="{DC7D28AC-1E0E-464E-988A-1D4211D831C4}"/>
                </a:ext>
              </a:extLst>
            </p:cNvPr>
            <p:cNvSpPr>
              <a:spLocks/>
            </p:cNvSpPr>
            <p:nvPr userDrawn="1"/>
          </p:nvSpPr>
          <p:spPr bwMode="auto">
            <a:xfrm>
              <a:off x="8089901" y="4830763"/>
              <a:ext cx="66675" cy="46038"/>
            </a:xfrm>
            <a:custGeom>
              <a:avLst/>
              <a:gdLst>
                <a:gd name="T0" fmla="*/ 9 w 42"/>
                <a:gd name="T1" fmla="*/ 0 h 29"/>
                <a:gd name="T2" fmla="*/ 42 w 42"/>
                <a:gd name="T3" fmla="*/ 0 h 29"/>
                <a:gd name="T4" fmla="*/ 40 w 42"/>
                <a:gd name="T5" fmla="*/ 5 h 29"/>
                <a:gd name="T6" fmla="*/ 21 w 42"/>
                <a:gd name="T7" fmla="*/ 5 h 29"/>
                <a:gd name="T8" fmla="*/ 18 w 42"/>
                <a:gd name="T9" fmla="*/ 11 h 29"/>
                <a:gd name="T10" fmla="*/ 36 w 42"/>
                <a:gd name="T11" fmla="*/ 11 h 29"/>
                <a:gd name="T12" fmla="*/ 35 w 42"/>
                <a:gd name="T13" fmla="*/ 17 h 29"/>
                <a:gd name="T14" fmla="*/ 17 w 42"/>
                <a:gd name="T15" fmla="*/ 17 h 29"/>
                <a:gd name="T16" fmla="*/ 15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0" y="5"/>
                  </a:lnTo>
                  <a:lnTo>
                    <a:pt x="21" y="5"/>
                  </a:lnTo>
                  <a:lnTo>
                    <a:pt x="18" y="11"/>
                  </a:lnTo>
                  <a:lnTo>
                    <a:pt x="36" y="11"/>
                  </a:lnTo>
                  <a:lnTo>
                    <a:pt x="35" y="17"/>
                  </a:lnTo>
                  <a:lnTo>
                    <a:pt x="17" y="17"/>
                  </a:lnTo>
                  <a:lnTo>
                    <a:pt x="15"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0" name="Freeform 104">
              <a:extLst>
                <a:ext uri="{FF2B5EF4-FFF2-40B4-BE49-F238E27FC236}">
                  <a16:creationId xmlns:a16="http://schemas.microsoft.com/office/drawing/2014/main" id="{BC85F20B-9F98-43D9-87B6-8BD6177BC0A6}"/>
                </a:ext>
              </a:extLst>
            </p:cNvPr>
            <p:cNvSpPr>
              <a:spLocks/>
            </p:cNvSpPr>
            <p:nvPr userDrawn="1"/>
          </p:nvSpPr>
          <p:spPr bwMode="auto">
            <a:xfrm>
              <a:off x="8518526" y="4606926"/>
              <a:ext cx="277813" cy="269875"/>
            </a:xfrm>
            <a:custGeom>
              <a:avLst/>
              <a:gdLst>
                <a:gd name="T0" fmla="*/ 116 w 175"/>
                <a:gd name="T1" fmla="*/ 0 h 170"/>
                <a:gd name="T2" fmla="*/ 85 w 175"/>
                <a:gd name="T3" fmla="*/ 67 h 170"/>
                <a:gd name="T4" fmla="*/ 86 w 175"/>
                <a:gd name="T5" fmla="*/ 0 h 170"/>
                <a:gd name="T6" fmla="*/ 27 w 175"/>
                <a:gd name="T7" fmla="*/ 0 h 170"/>
                <a:gd name="T8" fmla="*/ 39 w 175"/>
                <a:gd name="T9" fmla="*/ 122 h 170"/>
                <a:gd name="T10" fmla="*/ 39 w 175"/>
                <a:gd name="T11" fmla="*/ 122 h 170"/>
                <a:gd name="T12" fmla="*/ 37 w 175"/>
                <a:gd name="T13" fmla="*/ 127 h 170"/>
                <a:gd name="T14" fmla="*/ 36 w 175"/>
                <a:gd name="T15" fmla="*/ 130 h 170"/>
                <a:gd name="T16" fmla="*/ 33 w 175"/>
                <a:gd name="T17" fmla="*/ 132 h 170"/>
                <a:gd name="T18" fmla="*/ 30 w 175"/>
                <a:gd name="T19" fmla="*/ 135 h 170"/>
                <a:gd name="T20" fmla="*/ 30 w 175"/>
                <a:gd name="T21" fmla="*/ 135 h 170"/>
                <a:gd name="T22" fmla="*/ 26 w 175"/>
                <a:gd name="T23" fmla="*/ 136 h 170"/>
                <a:gd name="T24" fmla="*/ 20 w 175"/>
                <a:gd name="T25" fmla="*/ 136 h 170"/>
                <a:gd name="T26" fmla="*/ 11 w 175"/>
                <a:gd name="T27" fmla="*/ 136 h 170"/>
                <a:gd name="T28" fmla="*/ 10 w 175"/>
                <a:gd name="T29" fmla="*/ 136 h 170"/>
                <a:gd name="T30" fmla="*/ 0 w 175"/>
                <a:gd name="T31" fmla="*/ 170 h 170"/>
                <a:gd name="T32" fmla="*/ 40 w 175"/>
                <a:gd name="T33" fmla="*/ 170 h 170"/>
                <a:gd name="T34" fmla="*/ 40 w 175"/>
                <a:gd name="T35" fmla="*/ 170 h 170"/>
                <a:gd name="T36" fmla="*/ 48 w 175"/>
                <a:gd name="T37" fmla="*/ 169 h 170"/>
                <a:gd name="T38" fmla="*/ 55 w 175"/>
                <a:gd name="T39" fmla="*/ 167 h 170"/>
                <a:gd name="T40" fmla="*/ 63 w 175"/>
                <a:gd name="T41" fmla="*/ 164 h 170"/>
                <a:gd name="T42" fmla="*/ 68 w 175"/>
                <a:gd name="T43" fmla="*/ 160 h 170"/>
                <a:gd name="T44" fmla="*/ 74 w 175"/>
                <a:gd name="T45" fmla="*/ 156 h 170"/>
                <a:gd name="T46" fmla="*/ 79 w 175"/>
                <a:gd name="T47" fmla="*/ 149 h 170"/>
                <a:gd name="T48" fmla="*/ 91 w 175"/>
                <a:gd name="T49" fmla="*/ 132 h 170"/>
                <a:gd name="T50" fmla="*/ 175 w 175"/>
                <a:gd name="T51" fmla="*/ 0 h 170"/>
                <a:gd name="T52" fmla="*/ 116 w 175"/>
                <a:gd name="T53" fmla="*/ 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75" h="170">
                  <a:moveTo>
                    <a:pt x="116" y="0"/>
                  </a:moveTo>
                  <a:lnTo>
                    <a:pt x="85" y="67"/>
                  </a:lnTo>
                  <a:lnTo>
                    <a:pt x="86" y="0"/>
                  </a:lnTo>
                  <a:lnTo>
                    <a:pt x="27" y="0"/>
                  </a:lnTo>
                  <a:lnTo>
                    <a:pt x="39" y="122"/>
                  </a:lnTo>
                  <a:lnTo>
                    <a:pt x="39" y="122"/>
                  </a:lnTo>
                  <a:lnTo>
                    <a:pt x="37" y="127"/>
                  </a:lnTo>
                  <a:lnTo>
                    <a:pt x="36" y="130"/>
                  </a:lnTo>
                  <a:lnTo>
                    <a:pt x="33" y="132"/>
                  </a:lnTo>
                  <a:lnTo>
                    <a:pt x="30" y="135"/>
                  </a:lnTo>
                  <a:lnTo>
                    <a:pt x="30" y="135"/>
                  </a:lnTo>
                  <a:lnTo>
                    <a:pt x="26" y="136"/>
                  </a:lnTo>
                  <a:lnTo>
                    <a:pt x="20" y="136"/>
                  </a:lnTo>
                  <a:lnTo>
                    <a:pt x="11" y="136"/>
                  </a:lnTo>
                  <a:lnTo>
                    <a:pt x="10" y="136"/>
                  </a:lnTo>
                  <a:lnTo>
                    <a:pt x="0" y="170"/>
                  </a:lnTo>
                  <a:lnTo>
                    <a:pt x="40" y="170"/>
                  </a:lnTo>
                  <a:lnTo>
                    <a:pt x="40" y="170"/>
                  </a:lnTo>
                  <a:lnTo>
                    <a:pt x="48" y="169"/>
                  </a:lnTo>
                  <a:lnTo>
                    <a:pt x="55" y="167"/>
                  </a:lnTo>
                  <a:lnTo>
                    <a:pt x="63" y="164"/>
                  </a:lnTo>
                  <a:lnTo>
                    <a:pt x="68" y="160"/>
                  </a:lnTo>
                  <a:lnTo>
                    <a:pt x="74" y="156"/>
                  </a:lnTo>
                  <a:lnTo>
                    <a:pt x="79" y="149"/>
                  </a:lnTo>
                  <a:lnTo>
                    <a:pt x="91" y="132"/>
                  </a:lnTo>
                  <a:lnTo>
                    <a:pt x="175" y="0"/>
                  </a:lnTo>
                  <a:lnTo>
                    <a:pt x="11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85" name="Freeform 105">
              <a:extLst>
                <a:ext uri="{FF2B5EF4-FFF2-40B4-BE49-F238E27FC236}">
                  <a16:creationId xmlns:a16="http://schemas.microsoft.com/office/drawing/2014/main" id="{E99EF339-8D67-4A35-A01D-5514C81BDCD2}"/>
                </a:ext>
              </a:extLst>
            </p:cNvPr>
            <p:cNvSpPr>
              <a:spLocks/>
            </p:cNvSpPr>
            <p:nvPr userDrawn="1"/>
          </p:nvSpPr>
          <p:spPr bwMode="auto">
            <a:xfrm>
              <a:off x="8399463" y="4827588"/>
              <a:ext cx="71438" cy="50800"/>
            </a:xfrm>
            <a:custGeom>
              <a:avLst/>
              <a:gdLst>
                <a:gd name="T0" fmla="*/ 20 w 45"/>
                <a:gd name="T1" fmla="*/ 11 h 32"/>
                <a:gd name="T2" fmla="*/ 20 w 45"/>
                <a:gd name="T3" fmla="*/ 9 h 32"/>
                <a:gd name="T4" fmla="*/ 26 w 45"/>
                <a:gd name="T5" fmla="*/ 6 h 32"/>
                <a:gd name="T6" fmla="*/ 29 w 45"/>
                <a:gd name="T7" fmla="*/ 6 h 32"/>
                <a:gd name="T8" fmla="*/ 31 w 45"/>
                <a:gd name="T9" fmla="*/ 7 h 32"/>
                <a:gd name="T10" fmla="*/ 32 w 45"/>
                <a:gd name="T11" fmla="*/ 10 h 32"/>
                <a:gd name="T12" fmla="*/ 45 w 45"/>
                <a:gd name="T13" fmla="*/ 10 h 32"/>
                <a:gd name="T14" fmla="*/ 43 w 45"/>
                <a:gd name="T15" fmla="*/ 4 h 32"/>
                <a:gd name="T16" fmla="*/ 29 w 45"/>
                <a:gd name="T17" fmla="*/ 0 h 32"/>
                <a:gd name="T18" fmla="*/ 19 w 45"/>
                <a:gd name="T19" fmla="*/ 2 h 32"/>
                <a:gd name="T20" fmla="*/ 7 w 45"/>
                <a:gd name="T21" fmla="*/ 6 h 32"/>
                <a:gd name="T22" fmla="*/ 5 w 45"/>
                <a:gd name="T23" fmla="*/ 11 h 32"/>
                <a:gd name="T24" fmla="*/ 6 w 45"/>
                <a:gd name="T25" fmla="*/ 16 h 32"/>
                <a:gd name="T26" fmla="*/ 11 w 45"/>
                <a:gd name="T27" fmla="*/ 18 h 32"/>
                <a:gd name="T28" fmla="*/ 24 w 45"/>
                <a:gd name="T29" fmla="*/ 21 h 32"/>
                <a:gd name="T30" fmla="*/ 27 w 45"/>
                <a:gd name="T31" fmla="*/ 23 h 32"/>
                <a:gd name="T32" fmla="*/ 27 w 45"/>
                <a:gd name="T33" fmla="*/ 24 h 32"/>
                <a:gd name="T34" fmla="*/ 24 w 45"/>
                <a:gd name="T35" fmla="*/ 26 h 32"/>
                <a:gd name="T36" fmla="*/ 20 w 45"/>
                <a:gd name="T37" fmla="*/ 27 h 32"/>
                <a:gd name="T38" fmla="*/ 14 w 45"/>
                <a:gd name="T39" fmla="*/ 26 h 32"/>
                <a:gd name="T40" fmla="*/ 14 w 45"/>
                <a:gd name="T41" fmla="*/ 24 h 32"/>
                <a:gd name="T42" fmla="*/ 2 w 45"/>
                <a:gd name="T43" fmla="*/ 23 h 32"/>
                <a:gd name="T44" fmla="*/ 0 w 45"/>
                <a:gd name="T45" fmla="*/ 26 h 32"/>
                <a:gd name="T46" fmla="*/ 2 w 45"/>
                <a:gd name="T47" fmla="*/ 30 h 32"/>
                <a:gd name="T48" fmla="*/ 7 w 45"/>
                <a:gd name="T49" fmla="*/ 32 h 32"/>
                <a:gd name="T50" fmla="*/ 18 w 45"/>
                <a:gd name="T51" fmla="*/ 32 h 32"/>
                <a:gd name="T52" fmla="*/ 36 w 45"/>
                <a:gd name="T53" fmla="*/ 30 h 32"/>
                <a:gd name="T54" fmla="*/ 43 w 45"/>
                <a:gd name="T55" fmla="*/ 23 h 32"/>
                <a:gd name="T56" fmla="*/ 43 w 45"/>
                <a:gd name="T57" fmla="*/ 19 h 32"/>
                <a:gd name="T58" fmla="*/ 41 w 45"/>
                <a:gd name="T59" fmla="*/ 17 h 32"/>
                <a:gd name="T60" fmla="*/ 31 w 45"/>
                <a:gd name="T61" fmla="*/ 13 h 32"/>
                <a:gd name="T62" fmla="*/ 20 w 45"/>
                <a:gd name="T63" fmla="*/ 1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5" h="32">
                  <a:moveTo>
                    <a:pt x="20" y="11"/>
                  </a:moveTo>
                  <a:lnTo>
                    <a:pt x="20" y="11"/>
                  </a:lnTo>
                  <a:lnTo>
                    <a:pt x="20" y="9"/>
                  </a:lnTo>
                  <a:lnTo>
                    <a:pt x="20" y="9"/>
                  </a:lnTo>
                  <a:lnTo>
                    <a:pt x="23" y="7"/>
                  </a:lnTo>
                  <a:lnTo>
                    <a:pt x="26" y="6"/>
                  </a:lnTo>
                  <a:lnTo>
                    <a:pt x="26" y="6"/>
                  </a:lnTo>
                  <a:lnTo>
                    <a:pt x="29" y="6"/>
                  </a:lnTo>
                  <a:lnTo>
                    <a:pt x="31" y="7"/>
                  </a:lnTo>
                  <a:lnTo>
                    <a:pt x="31" y="7"/>
                  </a:lnTo>
                  <a:lnTo>
                    <a:pt x="32" y="9"/>
                  </a:lnTo>
                  <a:lnTo>
                    <a:pt x="32" y="10"/>
                  </a:lnTo>
                  <a:lnTo>
                    <a:pt x="45" y="10"/>
                  </a:lnTo>
                  <a:lnTo>
                    <a:pt x="45" y="10"/>
                  </a:lnTo>
                  <a:lnTo>
                    <a:pt x="45" y="6"/>
                  </a:lnTo>
                  <a:lnTo>
                    <a:pt x="43" y="4"/>
                  </a:lnTo>
                  <a:lnTo>
                    <a:pt x="38" y="2"/>
                  </a:lnTo>
                  <a:lnTo>
                    <a:pt x="29" y="0"/>
                  </a:lnTo>
                  <a:lnTo>
                    <a:pt x="29" y="0"/>
                  </a:lnTo>
                  <a:lnTo>
                    <a:pt x="19" y="2"/>
                  </a:lnTo>
                  <a:lnTo>
                    <a:pt x="12" y="3"/>
                  </a:lnTo>
                  <a:lnTo>
                    <a:pt x="7" y="6"/>
                  </a:lnTo>
                  <a:lnTo>
                    <a:pt x="5" y="11"/>
                  </a:lnTo>
                  <a:lnTo>
                    <a:pt x="5" y="11"/>
                  </a:lnTo>
                  <a:lnTo>
                    <a:pt x="5" y="13"/>
                  </a:lnTo>
                  <a:lnTo>
                    <a:pt x="6" y="16"/>
                  </a:lnTo>
                  <a:lnTo>
                    <a:pt x="6" y="16"/>
                  </a:lnTo>
                  <a:lnTo>
                    <a:pt x="11" y="18"/>
                  </a:lnTo>
                  <a:lnTo>
                    <a:pt x="17" y="19"/>
                  </a:lnTo>
                  <a:lnTo>
                    <a:pt x="24" y="21"/>
                  </a:lnTo>
                  <a:lnTo>
                    <a:pt x="27" y="23"/>
                  </a:lnTo>
                  <a:lnTo>
                    <a:pt x="27" y="23"/>
                  </a:lnTo>
                  <a:lnTo>
                    <a:pt x="27" y="24"/>
                  </a:lnTo>
                  <a:lnTo>
                    <a:pt x="27" y="24"/>
                  </a:lnTo>
                  <a:lnTo>
                    <a:pt x="26" y="25"/>
                  </a:lnTo>
                  <a:lnTo>
                    <a:pt x="24" y="26"/>
                  </a:lnTo>
                  <a:lnTo>
                    <a:pt x="20" y="27"/>
                  </a:lnTo>
                  <a:lnTo>
                    <a:pt x="20" y="27"/>
                  </a:lnTo>
                  <a:lnTo>
                    <a:pt x="17" y="26"/>
                  </a:lnTo>
                  <a:lnTo>
                    <a:pt x="14" y="26"/>
                  </a:lnTo>
                  <a:lnTo>
                    <a:pt x="14" y="26"/>
                  </a:lnTo>
                  <a:lnTo>
                    <a:pt x="14" y="24"/>
                  </a:lnTo>
                  <a:lnTo>
                    <a:pt x="14" y="23"/>
                  </a:lnTo>
                  <a:lnTo>
                    <a:pt x="2" y="23"/>
                  </a:lnTo>
                  <a:lnTo>
                    <a:pt x="2" y="23"/>
                  </a:lnTo>
                  <a:lnTo>
                    <a:pt x="0" y="26"/>
                  </a:lnTo>
                  <a:lnTo>
                    <a:pt x="0" y="28"/>
                  </a:lnTo>
                  <a:lnTo>
                    <a:pt x="2" y="30"/>
                  </a:lnTo>
                  <a:lnTo>
                    <a:pt x="4" y="31"/>
                  </a:lnTo>
                  <a:lnTo>
                    <a:pt x="7" y="32"/>
                  </a:lnTo>
                  <a:lnTo>
                    <a:pt x="18" y="32"/>
                  </a:lnTo>
                  <a:lnTo>
                    <a:pt x="18" y="32"/>
                  </a:lnTo>
                  <a:lnTo>
                    <a:pt x="29" y="32"/>
                  </a:lnTo>
                  <a:lnTo>
                    <a:pt x="36" y="30"/>
                  </a:lnTo>
                  <a:lnTo>
                    <a:pt x="40" y="26"/>
                  </a:lnTo>
                  <a:lnTo>
                    <a:pt x="43" y="23"/>
                  </a:lnTo>
                  <a:lnTo>
                    <a:pt x="43" y="23"/>
                  </a:lnTo>
                  <a:lnTo>
                    <a:pt x="43" y="19"/>
                  </a:lnTo>
                  <a:lnTo>
                    <a:pt x="41" y="17"/>
                  </a:lnTo>
                  <a:lnTo>
                    <a:pt x="41" y="17"/>
                  </a:lnTo>
                  <a:lnTo>
                    <a:pt x="37" y="14"/>
                  </a:lnTo>
                  <a:lnTo>
                    <a:pt x="31" y="13"/>
                  </a:lnTo>
                  <a:lnTo>
                    <a:pt x="24" y="12"/>
                  </a:lnTo>
                  <a:lnTo>
                    <a:pt x="20" y="11"/>
                  </a:lnTo>
                  <a:lnTo>
                    <a:pt x="20" y="1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grpSp>
      <p:sp>
        <p:nvSpPr>
          <p:cNvPr id="34" name="Rectangle 33">
            <a:extLst>
              <a:ext uri="{FF2B5EF4-FFF2-40B4-BE49-F238E27FC236}">
                <a16:creationId xmlns:a16="http://schemas.microsoft.com/office/drawing/2014/main" id="{FF059744-14E7-434E-8C94-152BBD8CCC4F}"/>
              </a:ext>
            </a:extLst>
          </p:cNvPr>
          <p:cNvSpPr/>
          <p:nvPr userDrawn="1"/>
        </p:nvSpPr>
        <p:spPr>
          <a:xfrm>
            <a:off x="126727" y="6463639"/>
            <a:ext cx="347727" cy="215195"/>
          </a:xfrm>
          <a:prstGeom prst="rect">
            <a:avLst/>
          </a:prstGeom>
        </p:spPr>
        <p:txBody>
          <a:bodyPr wrap="square" lIns="91192" tIns="45597" rIns="91192" bIns="45597">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fld id="{8BBCF510-F584-4DA7-8D95-29C9BFD0633A}" type="slidenum">
              <a:rPr kumimoji="0" lang="en-US" sz="800" b="0" i="0" u="none" strike="noStrike" kern="0" cap="none" spc="0" normalizeH="0" baseline="0" noProof="0" smtClean="0">
                <a:ln>
                  <a:noFill/>
                </a:ln>
                <a:solidFill>
                  <a:schemeClr val="bg1">
                    <a:lumMod val="75000"/>
                  </a:schemeClr>
                </a:solidFill>
                <a:effectLst/>
                <a:uLnTx/>
                <a:uFillTx/>
              </a:rPr>
              <a:pPr marL="0" marR="0" lvl="0" indent="0" algn="ctr" defTabSz="914400" eaLnBrk="1" fontAlgn="auto" latinLnBrk="0" hangingPunct="1">
                <a:lnSpc>
                  <a:spcPct val="100000"/>
                </a:lnSpc>
                <a:spcBef>
                  <a:spcPts val="0"/>
                </a:spcBef>
                <a:spcAft>
                  <a:spcPts val="0"/>
                </a:spcAft>
                <a:buClrTx/>
                <a:buSzTx/>
                <a:buFontTx/>
                <a:buNone/>
                <a:tabLst/>
                <a:defRPr/>
              </a:pPr>
              <a:t>‹#›</a:t>
            </a:fld>
            <a:endParaRPr kumimoji="0" lang="en-US" sz="800" b="0" i="0" u="none" strike="noStrike" kern="0" cap="none" spc="0" normalizeH="0" baseline="0" noProof="0">
              <a:ln>
                <a:noFill/>
              </a:ln>
              <a:solidFill>
                <a:schemeClr val="bg1">
                  <a:lumMod val="75000"/>
                </a:schemeClr>
              </a:solidFill>
              <a:effectLst/>
              <a:uLnTx/>
              <a:uFillTx/>
            </a:endParaRPr>
          </a:p>
        </p:txBody>
      </p:sp>
    </p:spTree>
    <p:extLst>
      <p:ext uri="{BB962C8B-B14F-4D97-AF65-F5344CB8AC3E}">
        <p14:creationId xmlns:p14="http://schemas.microsoft.com/office/powerpoint/2010/main" val="4273627848"/>
      </p:ext>
    </p:extLst>
  </p:cSld>
  <p:clrMapOvr>
    <a:masterClrMapping/>
  </p:clrMapOvr>
  <p:extLst>
    <p:ext uri="{DCECCB84-F9BA-43D5-87BE-67443E8EF086}">
      <p15:sldGuideLst xmlns:p15="http://schemas.microsoft.com/office/powerpoint/2012/main">
        <p15:guide id="1" orient="horz" pos="4176">
          <p15:clr>
            <a:srgbClr val="FBAE40"/>
          </p15:clr>
        </p15:guide>
        <p15:guide id="2" pos="7392">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FI_Internal_Onscreen_Cover">
    <p:spTree>
      <p:nvGrpSpPr>
        <p:cNvPr id="1" name=""/>
        <p:cNvGrpSpPr/>
        <p:nvPr/>
      </p:nvGrpSpPr>
      <p:grpSpPr>
        <a:xfrm>
          <a:off x="0" y="0"/>
          <a:ext cx="0" cy="0"/>
          <a:chOff x="0" y="0"/>
          <a:chExt cx="0" cy="0"/>
        </a:xfrm>
      </p:grpSpPr>
      <p:pic>
        <p:nvPicPr>
          <p:cNvPr id="15" name="Picture 14" descr="A picture containing game&#10;&#10;Description automatically generated">
            <a:extLst>
              <a:ext uri="{FF2B5EF4-FFF2-40B4-BE49-F238E27FC236}">
                <a16:creationId xmlns:a16="http://schemas.microsoft.com/office/drawing/2014/main" id="{2727D70F-139A-4BC0-B1C1-5A7E2FA987AB}"/>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21" name="Content Placeholder 52"/>
          <p:cNvSpPr>
            <a:spLocks noGrp="1"/>
          </p:cNvSpPr>
          <p:nvPr>
            <p:ph sz="quarter" idx="15"/>
          </p:nvPr>
        </p:nvSpPr>
        <p:spPr>
          <a:xfrm>
            <a:off x="939754" y="3988171"/>
            <a:ext cx="3435351" cy="1653303"/>
          </a:xfrm>
        </p:spPr>
        <p:txBody>
          <a:bodyPr/>
          <a:lstStyle>
            <a:lvl1pPr marL="0" indent="0">
              <a:spcBef>
                <a:spcPts val="800"/>
              </a:spcBef>
              <a:defRPr lang="en-US" sz="1200" b="1" kern="1200" dirty="0" smtClean="0">
                <a:solidFill>
                  <a:schemeClr val="bg1"/>
                </a:solidFill>
                <a:latin typeface="Arial" charset="0"/>
                <a:ea typeface="ＭＳ Ｐゴシック" charset="-128"/>
                <a:cs typeface="+mn-cs"/>
              </a:defRPr>
            </a:lvl1pPr>
            <a:lvl2pPr marL="0" indent="0">
              <a:spcBef>
                <a:spcPts val="800"/>
              </a:spcBef>
              <a:buFontTx/>
              <a:buNone/>
              <a:defRPr lang="en-US" sz="1200" i="1" kern="1200" dirty="0" smtClean="0">
                <a:solidFill>
                  <a:schemeClr val="bg1"/>
                </a:solidFill>
                <a:latin typeface="Arial" charset="0"/>
                <a:ea typeface="ＭＳ Ｐゴシック" charset="-128"/>
                <a:cs typeface="+mn-cs"/>
              </a:defRPr>
            </a:lvl2pPr>
          </a:lstStyle>
          <a:p>
            <a:pPr lvl="0"/>
            <a:r>
              <a:rPr lang="en-US"/>
              <a:t>Click to edit Master text styles</a:t>
            </a:r>
          </a:p>
          <a:p>
            <a:pPr lvl="1"/>
            <a:r>
              <a:rPr lang="en-US"/>
              <a:t>Second level</a:t>
            </a:r>
          </a:p>
        </p:txBody>
      </p:sp>
      <p:sp>
        <p:nvSpPr>
          <p:cNvPr id="16" name="Rectangle 176">
            <a:extLst>
              <a:ext uri="{FF2B5EF4-FFF2-40B4-BE49-F238E27FC236}">
                <a16:creationId xmlns:a16="http://schemas.microsoft.com/office/drawing/2014/main" id="{995629D3-A9FF-4D19-B784-949A67B80E95}"/>
              </a:ext>
            </a:extLst>
          </p:cNvPr>
          <p:cNvSpPr>
            <a:spLocks noGrp="1" noChangeArrowheads="1"/>
          </p:cNvSpPr>
          <p:nvPr>
            <p:ph type="ftr" sz="quarter" idx="10"/>
          </p:nvPr>
        </p:nvSpPr>
        <p:spPr>
          <a:xfrm>
            <a:off x="421228" y="6213319"/>
            <a:ext cx="8130851" cy="442040"/>
          </a:xfrm>
        </p:spPr>
        <p:txBody>
          <a:bodyPr anchor="b" anchorCtr="0"/>
          <a:lstStyle>
            <a:lvl1pPr algn="l" rtl="0" eaLnBrk="0" fontAlgn="base" hangingPunct="0">
              <a:lnSpc>
                <a:spcPct val="100000"/>
              </a:lnSpc>
              <a:spcBef>
                <a:spcPct val="0"/>
              </a:spcBef>
              <a:spcAft>
                <a:spcPct val="0"/>
              </a:spcAft>
              <a:defRPr lang="en-US" sz="917" b="1" kern="1200" dirty="0">
                <a:solidFill>
                  <a:schemeClr val="bg1"/>
                </a:solidFill>
                <a:latin typeface="Arial"/>
                <a:ea typeface="ＭＳ Ｐゴシック" pitchFamily="34" charset="-128"/>
                <a:cs typeface="+mn-cs"/>
              </a:defRPr>
            </a:lvl1pPr>
          </a:lstStyle>
          <a:p>
            <a:pPr>
              <a:defRPr/>
            </a:pPr>
            <a:r>
              <a:rPr lang="en-US"/>
              <a:t>For investment professional use only.</a:t>
            </a:r>
            <a:endParaRPr lang="en-US" sz="1000" b="0"/>
          </a:p>
        </p:txBody>
      </p:sp>
      <p:sp>
        <p:nvSpPr>
          <p:cNvPr id="43" name="Rectangle 6"/>
          <p:cNvSpPr>
            <a:spLocks noGrp="1" noChangeArrowheads="1"/>
          </p:cNvSpPr>
          <p:nvPr>
            <p:ph type="subTitle" idx="1"/>
          </p:nvPr>
        </p:nvSpPr>
        <p:spPr>
          <a:xfrm>
            <a:off x="912792" y="2326745"/>
            <a:ext cx="10407683" cy="563076"/>
          </a:xfrm>
        </p:spPr>
        <p:txBody>
          <a:bodyPr lIns="149438" rIns="149438"/>
          <a:lstStyle>
            <a:lvl1pPr marL="0" indent="0">
              <a:spcBef>
                <a:spcPts val="0"/>
              </a:spcBef>
              <a:defRPr sz="2400" b="0">
                <a:solidFill>
                  <a:srgbClr val="7A9B3D"/>
                </a:solidFill>
              </a:defRPr>
            </a:lvl1pPr>
          </a:lstStyle>
          <a:p>
            <a:r>
              <a:rPr lang="en-US"/>
              <a:t>Click to edit Master subtitle style</a:t>
            </a:r>
          </a:p>
        </p:txBody>
      </p:sp>
      <p:sp>
        <p:nvSpPr>
          <p:cNvPr id="42" name="Text Placeholder 43"/>
          <p:cNvSpPr>
            <a:spLocks noGrp="1"/>
          </p:cNvSpPr>
          <p:nvPr>
            <p:ph type="body" sz="quarter" idx="14" hasCustomPrompt="1"/>
          </p:nvPr>
        </p:nvSpPr>
        <p:spPr>
          <a:xfrm>
            <a:off x="927037" y="2941484"/>
            <a:ext cx="10407683" cy="266851"/>
          </a:xfrm>
        </p:spPr>
        <p:txBody>
          <a:bodyPr lIns="149438" rIns="149438"/>
          <a:lstStyle>
            <a:lvl1pPr>
              <a:spcBef>
                <a:spcPts val="0"/>
              </a:spcBef>
              <a:defRPr lang="en-US" sz="1600" b="0" kern="1200" dirty="0" smtClean="0">
                <a:solidFill>
                  <a:schemeClr val="bg1"/>
                </a:solidFill>
                <a:latin typeface="Arial"/>
                <a:ea typeface="ＭＳ Ｐゴシック" pitchFamily="34" charset="-128"/>
                <a:cs typeface="+mn-cs"/>
              </a:defRPr>
            </a:lvl1pPr>
          </a:lstStyle>
          <a:p>
            <a:pPr lvl="0"/>
            <a:r>
              <a:rPr lang="en-US"/>
              <a:t>Date</a:t>
            </a:r>
          </a:p>
        </p:txBody>
      </p:sp>
      <p:sp>
        <p:nvSpPr>
          <p:cNvPr id="41" name="Rectangle 9"/>
          <p:cNvSpPr>
            <a:spLocks noGrp="1" noChangeArrowheads="1"/>
          </p:cNvSpPr>
          <p:nvPr>
            <p:ph type="title" hasCustomPrompt="1"/>
          </p:nvPr>
        </p:nvSpPr>
        <p:spPr bwMode="auto">
          <a:xfrm>
            <a:off x="912792" y="1769808"/>
            <a:ext cx="10407683" cy="5349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35852" tIns="0" rIns="135852" bIns="0" numCol="1" anchor="b" anchorCtr="0" compatLnSpc="1">
            <a:prstTxWarp prst="textNoShape">
              <a:avLst/>
            </a:prstTxWarp>
          </a:bodyPr>
          <a:lstStyle>
            <a:lvl1pPr>
              <a:defRPr sz="3800">
                <a:solidFill>
                  <a:schemeClr val="bg1"/>
                </a:solidFill>
              </a:defRPr>
            </a:lvl1pPr>
          </a:lstStyle>
          <a:p>
            <a:pPr lvl="0"/>
            <a:r>
              <a:rPr lang="en-US" altLang="en-US"/>
              <a:t>Click To Edit Master Title Style</a:t>
            </a:r>
          </a:p>
        </p:txBody>
      </p:sp>
      <p:pic>
        <p:nvPicPr>
          <p:cNvPr id="10" name="Picture 9">
            <a:extLst>
              <a:ext uri="{FF2B5EF4-FFF2-40B4-BE49-F238E27FC236}">
                <a16:creationId xmlns:a16="http://schemas.microsoft.com/office/drawing/2014/main" id="{3351E0D8-4E11-4261-9743-AE6FD652358B}"/>
              </a:ext>
            </a:extLst>
          </p:cNvPr>
          <p:cNvPicPr>
            <a:picLocks noChangeAspect="1"/>
          </p:cNvPicPr>
          <p:nvPr userDrawn="1"/>
        </p:nvPicPr>
        <p:blipFill>
          <a:blip r:embed="rId4"/>
          <a:stretch>
            <a:fillRect/>
          </a:stretch>
        </p:blipFill>
        <p:spPr>
          <a:xfrm>
            <a:off x="10223209" y="6299067"/>
            <a:ext cx="1524000" cy="335008"/>
          </a:xfrm>
          <a:prstGeom prst="rect">
            <a:avLst/>
          </a:prstGeom>
        </p:spPr>
      </p:pic>
      <p:pic>
        <p:nvPicPr>
          <p:cNvPr id="11" name="Picture 10">
            <a:extLst>
              <a:ext uri="{FF2B5EF4-FFF2-40B4-BE49-F238E27FC236}">
                <a16:creationId xmlns:a16="http://schemas.microsoft.com/office/drawing/2014/main" id="{2180517F-961B-4AE0-B63A-3439BDB07484}"/>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140777" y="740779"/>
            <a:ext cx="1761455" cy="108397"/>
          </a:xfrm>
          <a:prstGeom prst="rect">
            <a:avLst/>
          </a:prstGeom>
        </p:spPr>
      </p:pic>
    </p:spTree>
    <p:custDataLst>
      <p:tags r:id="rId1"/>
    </p:custDataLst>
    <p:extLst>
      <p:ext uri="{BB962C8B-B14F-4D97-AF65-F5344CB8AC3E}">
        <p14:creationId xmlns:p14="http://schemas.microsoft.com/office/powerpoint/2010/main" val="2063997175"/>
      </p:ext>
    </p:extLst>
  </p:cSld>
  <p:clrMapOvr>
    <a:masterClrMapping/>
  </p:clrMapOvr>
  <p:extLst>
    <p:ext uri="{DCECCB84-F9BA-43D5-87BE-67443E8EF086}">
      <p15:sldGuideLst xmlns:p15="http://schemas.microsoft.com/office/powerpoint/2012/main">
        <p15:guide id="1" orient="horz" pos="4176">
          <p15:clr>
            <a:srgbClr val="FBAE40"/>
          </p15:clr>
        </p15:guide>
        <p15:guide id="2" pos="3840">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22820" y="228600"/>
            <a:ext cx="10918280" cy="838200"/>
          </a:xfrm>
        </p:spPr>
        <p:txBody>
          <a:bodyPr/>
          <a:lstStyle>
            <a:lvl1pPr>
              <a:defRPr sz="3000">
                <a:solidFill>
                  <a:srgbClr val="333F48"/>
                </a:solidFill>
              </a:defRPr>
            </a:lvl1pPr>
          </a:lstStyle>
          <a:p>
            <a:r>
              <a:rPr lang="en-US"/>
              <a:t>Click to edit Master title style</a:t>
            </a:r>
          </a:p>
        </p:txBody>
      </p:sp>
      <p:grpSp>
        <p:nvGrpSpPr>
          <p:cNvPr id="33" name="Group 32">
            <a:extLst>
              <a:ext uri="{FF2B5EF4-FFF2-40B4-BE49-F238E27FC236}">
                <a16:creationId xmlns:a16="http://schemas.microsoft.com/office/drawing/2014/main" id="{4E28DBED-1F29-47C1-A785-9E2CCECF085E}"/>
              </a:ext>
            </a:extLst>
          </p:cNvPr>
          <p:cNvGrpSpPr/>
          <p:nvPr userDrawn="1"/>
        </p:nvGrpSpPr>
        <p:grpSpPr>
          <a:xfrm>
            <a:off x="10215053" y="6295153"/>
            <a:ext cx="1527048" cy="338328"/>
            <a:chOff x="6923088" y="4475163"/>
            <a:chExt cx="1873251" cy="403225"/>
          </a:xfrm>
        </p:grpSpPr>
        <p:sp>
          <p:nvSpPr>
            <p:cNvPr id="34" name="AutoShape 4">
              <a:extLst>
                <a:ext uri="{FF2B5EF4-FFF2-40B4-BE49-F238E27FC236}">
                  <a16:creationId xmlns:a16="http://schemas.microsoft.com/office/drawing/2014/main" id="{354CA2DF-92C1-4AE5-9DE2-C17B850C7E80}"/>
                </a:ext>
              </a:extLst>
            </p:cNvPr>
            <p:cNvSpPr>
              <a:spLocks noChangeAspect="1" noChangeArrowheads="1" noTextEdit="1"/>
            </p:cNvSpPr>
            <p:nvPr userDrawn="1"/>
          </p:nvSpPr>
          <p:spPr bwMode="auto">
            <a:xfrm>
              <a:off x="6923088" y="4475163"/>
              <a:ext cx="1873250" cy="40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5" name="Freeform 6">
              <a:extLst>
                <a:ext uri="{FF2B5EF4-FFF2-40B4-BE49-F238E27FC236}">
                  <a16:creationId xmlns:a16="http://schemas.microsoft.com/office/drawing/2014/main" id="{25B37B6E-DCCC-4ADD-9056-C925F0D607FD}"/>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6" name="Freeform 7">
              <a:extLst>
                <a:ext uri="{FF2B5EF4-FFF2-40B4-BE49-F238E27FC236}">
                  <a16:creationId xmlns:a16="http://schemas.microsoft.com/office/drawing/2014/main" id="{1F873A83-AAE3-44D1-B173-C75926392214}"/>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0" name="Freeform 83">
              <a:extLst>
                <a:ext uri="{FF2B5EF4-FFF2-40B4-BE49-F238E27FC236}">
                  <a16:creationId xmlns:a16="http://schemas.microsoft.com/office/drawing/2014/main" id="{D0A787E4-5B81-464E-A224-0D6FFEC2BF41}"/>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1" name="Freeform 84">
              <a:extLst>
                <a:ext uri="{FF2B5EF4-FFF2-40B4-BE49-F238E27FC236}">
                  <a16:creationId xmlns:a16="http://schemas.microsoft.com/office/drawing/2014/main" id="{F3A118D5-A684-4A66-B354-B50F9F1E7625}"/>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2" name="Freeform 85">
              <a:extLst>
                <a:ext uri="{FF2B5EF4-FFF2-40B4-BE49-F238E27FC236}">
                  <a16:creationId xmlns:a16="http://schemas.microsoft.com/office/drawing/2014/main" id="{D24DE251-FF8A-4F7D-86B7-7050AD095594}"/>
                </a:ext>
              </a:extLst>
            </p:cNvPr>
            <p:cNvSpPr>
              <a:spLocks/>
            </p:cNvSpPr>
            <p:nvPr userDrawn="1"/>
          </p:nvSpPr>
          <p:spPr bwMode="auto">
            <a:xfrm>
              <a:off x="7337426" y="4533901"/>
              <a:ext cx="265113" cy="266700"/>
            </a:xfrm>
            <a:custGeom>
              <a:avLst/>
              <a:gdLst>
                <a:gd name="T0" fmla="*/ 59 w 167"/>
                <a:gd name="T1" fmla="*/ 168 h 168"/>
                <a:gd name="T2" fmla="*/ 0 w 167"/>
                <a:gd name="T3" fmla="*/ 168 h 168"/>
                <a:gd name="T4" fmla="*/ 47 w 167"/>
                <a:gd name="T5" fmla="*/ 0 h 168"/>
                <a:gd name="T6" fmla="*/ 167 w 167"/>
                <a:gd name="T7" fmla="*/ 0 h 168"/>
                <a:gd name="T8" fmla="*/ 156 w 167"/>
                <a:gd name="T9" fmla="*/ 40 h 168"/>
                <a:gd name="T10" fmla="*/ 94 w 167"/>
                <a:gd name="T11" fmla="*/ 40 h 168"/>
                <a:gd name="T12" fmla="*/ 87 w 167"/>
                <a:gd name="T13" fmla="*/ 68 h 168"/>
                <a:gd name="T14" fmla="*/ 148 w 167"/>
                <a:gd name="T15" fmla="*/ 68 h 168"/>
                <a:gd name="T16" fmla="*/ 137 w 167"/>
                <a:gd name="T17" fmla="*/ 106 h 168"/>
                <a:gd name="T18" fmla="*/ 76 w 167"/>
                <a:gd name="T19" fmla="*/ 106 h 168"/>
                <a:gd name="T20" fmla="*/ 59 w 167"/>
                <a:gd name="T21"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7" h="168">
                  <a:moveTo>
                    <a:pt x="59" y="168"/>
                  </a:moveTo>
                  <a:lnTo>
                    <a:pt x="0" y="168"/>
                  </a:lnTo>
                  <a:lnTo>
                    <a:pt x="47" y="0"/>
                  </a:lnTo>
                  <a:lnTo>
                    <a:pt x="167" y="0"/>
                  </a:lnTo>
                  <a:lnTo>
                    <a:pt x="156" y="40"/>
                  </a:lnTo>
                  <a:lnTo>
                    <a:pt x="94" y="40"/>
                  </a:lnTo>
                  <a:lnTo>
                    <a:pt x="87" y="68"/>
                  </a:lnTo>
                  <a:lnTo>
                    <a:pt x="148" y="68"/>
                  </a:lnTo>
                  <a:lnTo>
                    <a:pt x="137" y="106"/>
                  </a:lnTo>
                  <a:lnTo>
                    <a:pt x="76" y="106"/>
                  </a:lnTo>
                  <a:lnTo>
                    <a:pt x="59"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3" name="Freeform 86">
              <a:extLst>
                <a:ext uri="{FF2B5EF4-FFF2-40B4-BE49-F238E27FC236}">
                  <a16:creationId xmlns:a16="http://schemas.microsoft.com/office/drawing/2014/main" id="{5EE5D32B-F3B3-451C-AF81-9CF50CB9A4DF}"/>
                </a:ext>
              </a:extLst>
            </p:cNvPr>
            <p:cNvSpPr>
              <a:spLocks noEditPoints="1"/>
            </p:cNvSpPr>
            <p:nvPr userDrawn="1"/>
          </p:nvSpPr>
          <p:spPr bwMode="auto">
            <a:xfrm>
              <a:off x="7553326" y="4533901"/>
              <a:ext cx="166688" cy="266700"/>
            </a:xfrm>
            <a:custGeom>
              <a:avLst/>
              <a:gdLst>
                <a:gd name="T0" fmla="*/ 58 w 105"/>
                <a:gd name="T1" fmla="*/ 168 h 168"/>
                <a:gd name="T2" fmla="*/ 0 w 105"/>
                <a:gd name="T3" fmla="*/ 168 h 168"/>
                <a:gd name="T4" fmla="*/ 34 w 105"/>
                <a:gd name="T5" fmla="*/ 46 h 168"/>
                <a:gd name="T6" fmla="*/ 93 w 105"/>
                <a:gd name="T7" fmla="*/ 46 h 168"/>
                <a:gd name="T8" fmla="*/ 58 w 105"/>
                <a:gd name="T9" fmla="*/ 168 h 168"/>
                <a:gd name="T10" fmla="*/ 95 w 105"/>
                <a:gd name="T11" fmla="*/ 34 h 168"/>
                <a:gd name="T12" fmla="*/ 38 w 105"/>
                <a:gd name="T13" fmla="*/ 34 h 168"/>
                <a:gd name="T14" fmla="*/ 47 w 105"/>
                <a:gd name="T15" fmla="*/ 0 h 168"/>
                <a:gd name="T16" fmla="*/ 105 w 105"/>
                <a:gd name="T17" fmla="*/ 0 h 168"/>
                <a:gd name="T18" fmla="*/ 95 w 105"/>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5" h="168">
                  <a:moveTo>
                    <a:pt x="58" y="168"/>
                  </a:moveTo>
                  <a:lnTo>
                    <a:pt x="0" y="168"/>
                  </a:lnTo>
                  <a:lnTo>
                    <a:pt x="34" y="46"/>
                  </a:lnTo>
                  <a:lnTo>
                    <a:pt x="93" y="46"/>
                  </a:lnTo>
                  <a:lnTo>
                    <a:pt x="58" y="168"/>
                  </a:lnTo>
                  <a:close/>
                  <a:moveTo>
                    <a:pt x="95" y="34"/>
                  </a:moveTo>
                  <a:lnTo>
                    <a:pt x="38" y="34"/>
                  </a:lnTo>
                  <a:lnTo>
                    <a:pt x="47" y="0"/>
                  </a:lnTo>
                  <a:lnTo>
                    <a:pt x="105"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4" name="Freeform 87">
              <a:extLst>
                <a:ext uri="{FF2B5EF4-FFF2-40B4-BE49-F238E27FC236}">
                  <a16:creationId xmlns:a16="http://schemas.microsoft.com/office/drawing/2014/main" id="{4190B673-869F-4B5A-B909-1D65B44EED1A}"/>
                </a:ext>
              </a:extLst>
            </p:cNvPr>
            <p:cNvSpPr>
              <a:spLocks noEditPoints="1"/>
            </p:cNvSpPr>
            <p:nvPr userDrawn="1"/>
          </p:nvSpPr>
          <p:spPr bwMode="auto">
            <a:xfrm>
              <a:off x="7685088" y="4533901"/>
              <a:ext cx="273050" cy="269875"/>
            </a:xfrm>
            <a:custGeom>
              <a:avLst/>
              <a:gdLst>
                <a:gd name="T0" fmla="*/ 125 w 172"/>
                <a:gd name="T1" fmla="*/ 168 h 170"/>
                <a:gd name="T2" fmla="*/ 68 w 172"/>
                <a:gd name="T3" fmla="*/ 168 h 170"/>
                <a:gd name="T4" fmla="*/ 72 w 172"/>
                <a:gd name="T5" fmla="*/ 154 h 170"/>
                <a:gd name="T6" fmla="*/ 72 w 172"/>
                <a:gd name="T7" fmla="*/ 154 h 170"/>
                <a:gd name="T8" fmla="*/ 64 w 172"/>
                <a:gd name="T9" fmla="*/ 161 h 170"/>
                <a:gd name="T10" fmla="*/ 54 w 172"/>
                <a:gd name="T11" fmla="*/ 165 h 170"/>
                <a:gd name="T12" fmla="*/ 44 w 172"/>
                <a:gd name="T13" fmla="*/ 169 h 170"/>
                <a:gd name="T14" fmla="*/ 31 w 172"/>
                <a:gd name="T15" fmla="*/ 170 h 170"/>
                <a:gd name="T16" fmla="*/ 31 w 172"/>
                <a:gd name="T17" fmla="*/ 170 h 170"/>
                <a:gd name="T18" fmla="*/ 24 w 172"/>
                <a:gd name="T19" fmla="*/ 170 h 170"/>
                <a:gd name="T20" fmla="*/ 18 w 172"/>
                <a:gd name="T21" fmla="*/ 169 h 170"/>
                <a:gd name="T22" fmla="*/ 12 w 172"/>
                <a:gd name="T23" fmla="*/ 167 h 170"/>
                <a:gd name="T24" fmla="*/ 9 w 172"/>
                <a:gd name="T25" fmla="*/ 163 h 170"/>
                <a:gd name="T26" fmla="*/ 5 w 172"/>
                <a:gd name="T27" fmla="*/ 160 h 170"/>
                <a:gd name="T28" fmla="*/ 2 w 172"/>
                <a:gd name="T29" fmla="*/ 155 h 170"/>
                <a:gd name="T30" fmla="*/ 0 w 172"/>
                <a:gd name="T31" fmla="*/ 149 h 170"/>
                <a:gd name="T32" fmla="*/ 0 w 172"/>
                <a:gd name="T33" fmla="*/ 142 h 170"/>
                <a:gd name="T34" fmla="*/ 0 w 172"/>
                <a:gd name="T35" fmla="*/ 142 h 170"/>
                <a:gd name="T36" fmla="*/ 2 w 172"/>
                <a:gd name="T37" fmla="*/ 126 h 170"/>
                <a:gd name="T38" fmla="*/ 5 w 172"/>
                <a:gd name="T39" fmla="*/ 106 h 170"/>
                <a:gd name="T40" fmla="*/ 12 w 172"/>
                <a:gd name="T41" fmla="*/ 86 h 170"/>
                <a:gd name="T42" fmla="*/ 20 w 172"/>
                <a:gd name="T43" fmla="*/ 68 h 170"/>
                <a:gd name="T44" fmla="*/ 20 w 172"/>
                <a:gd name="T45" fmla="*/ 68 h 170"/>
                <a:gd name="T46" fmla="*/ 24 w 172"/>
                <a:gd name="T47" fmla="*/ 62 h 170"/>
                <a:gd name="T48" fmla="*/ 29 w 172"/>
                <a:gd name="T49" fmla="*/ 58 h 170"/>
                <a:gd name="T50" fmla="*/ 33 w 172"/>
                <a:gd name="T51" fmla="*/ 53 h 170"/>
                <a:gd name="T52" fmla="*/ 39 w 172"/>
                <a:gd name="T53" fmla="*/ 50 h 170"/>
                <a:gd name="T54" fmla="*/ 45 w 172"/>
                <a:gd name="T55" fmla="*/ 47 h 170"/>
                <a:gd name="T56" fmla="*/ 51 w 172"/>
                <a:gd name="T57" fmla="*/ 45 h 170"/>
                <a:gd name="T58" fmla="*/ 58 w 172"/>
                <a:gd name="T59" fmla="*/ 44 h 170"/>
                <a:gd name="T60" fmla="*/ 65 w 172"/>
                <a:gd name="T61" fmla="*/ 44 h 170"/>
                <a:gd name="T62" fmla="*/ 65 w 172"/>
                <a:gd name="T63" fmla="*/ 44 h 170"/>
                <a:gd name="T64" fmla="*/ 77 w 172"/>
                <a:gd name="T65" fmla="*/ 45 h 170"/>
                <a:gd name="T66" fmla="*/ 86 w 172"/>
                <a:gd name="T67" fmla="*/ 48 h 170"/>
                <a:gd name="T68" fmla="*/ 93 w 172"/>
                <a:gd name="T69" fmla="*/ 53 h 170"/>
                <a:gd name="T70" fmla="*/ 98 w 172"/>
                <a:gd name="T71" fmla="*/ 60 h 170"/>
                <a:gd name="T72" fmla="*/ 114 w 172"/>
                <a:gd name="T73" fmla="*/ 0 h 170"/>
                <a:gd name="T74" fmla="*/ 172 w 172"/>
                <a:gd name="T75" fmla="*/ 0 h 170"/>
                <a:gd name="T76" fmla="*/ 125 w 172"/>
                <a:gd name="T77" fmla="*/ 168 h 170"/>
                <a:gd name="T78" fmla="*/ 81 w 172"/>
                <a:gd name="T79" fmla="*/ 82 h 170"/>
                <a:gd name="T80" fmla="*/ 81 w 172"/>
                <a:gd name="T81" fmla="*/ 82 h 170"/>
                <a:gd name="T82" fmla="*/ 78 w 172"/>
                <a:gd name="T83" fmla="*/ 82 h 170"/>
                <a:gd name="T84" fmla="*/ 74 w 172"/>
                <a:gd name="T85" fmla="*/ 84 h 170"/>
                <a:gd name="T86" fmla="*/ 71 w 172"/>
                <a:gd name="T87" fmla="*/ 86 h 170"/>
                <a:gd name="T88" fmla="*/ 68 w 172"/>
                <a:gd name="T89" fmla="*/ 91 h 170"/>
                <a:gd name="T90" fmla="*/ 68 w 172"/>
                <a:gd name="T91" fmla="*/ 91 h 170"/>
                <a:gd name="T92" fmla="*/ 63 w 172"/>
                <a:gd name="T93" fmla="*/ 106 h 170"/>
                <a:gd name="T94" fmla="*/ 61 w 172"/>
                <a:gd name="T95" fmla="*/ 114 h 170"/>
                <a:gd name="T96" fmla="*/ 60 w 172"/>
                <a:gd name="T97" fmla="*/ 121 h 170"/>
                <a:gd name="T98" fmla="*/ 60 w 172"/>
                <a:gd name="T99" fmla="*/ 121 h 170"/>
                <a:gd name="T100" fmla="*/ 61 w 172"/>
                <a:gd name="T101" fmla="*/ 125 h 170"/>
                <a:gd name="T102" fmla="*/ 63 w 172"/>
                <a:gd name="T103" fmla="*/ 127 h 170"/>
                <a:gd name="T104" fmla="*/ 65 w 172"/>
                <a:gd name="T105" fmla="*/ 129 h 170"/>
                <a:gd name="T106" fmla="*/ 70 w 172"/>
                <a:gd name="T107" fmla="*/ 130 h 170"/>
                <a:gd name="T108" fmla="*/ 70 w 172"/>
                <a:gd name="T109" fmla="*/ 130 h 170"/>
                <a:gd name="T110" fmla="*/ 74 w 172"/>
                <a:gd name="T111" fmla="*/ 129 h 170"/>
                <a:gd name="T112" fmla="*/ 79 w 172"/>
                <a:gd name="T113" fmla="*/ 127 h 170"/>
                <a:gd name="T114" fmla="*/ 91 w 172"/>
                <a:gd name="T115" fmla="*/ 87 h 170"/>
                <a:gd name="T116" fmla="*/ 91 w 172"/>
                <a:gd name="T117" fmla="*/ 87 h 170"/>
                <a:gd name="T118" fmla="*/ 87 w 172"/>
                <a:gd name="T119" fmla="*/ 84 h 170"/>
                <a:gd name="T120" fmla="*/ 81 w 172"/>
                <a:gd name="T121" fmla="*/ 82 h 170"/>
                <a:gd name="T122" fmla="*/ 81 w 172"/>
                <a:gd name="T123" fmla="*/ 82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2" h="170">
                  <a:moveTo>
                    <a:pt x="125" y="168"/>
                  </a:moveTo>
                  <a:lnTo>
                    <a:pt x="68" y="168"/>
                  </a:lnTo>
                  <a:lnTo>
                    <a:pt x="72" y="154"/>
                  </a:lnTo>
                  <a:lnTo>
                    <a:pt x="72" y="154"/>
                  </a:lnTo>
                  <a:lnTo>
                    <a:pt x="64" y="161"/>
                  </a:lnTo>
                  <a:lnTo>
                    <a:pt x="54" y="165"/>
                  </a:lnTo>
                  <a:lnTo>
                    <a:pt x="44" y="169"/>
                  </a:lnTo>
                  <a:lnTo>
                    <a:pt x="31" y="170"/>
                  </a:lnTo>
                  <a:lnTo>
                    <a:pt x="31" y="170"/>
                  </a:lnTo>
                  <a:lnTo>
                    <a:pt x="24" y="170"/>
                  </a:lnTo>
                  <a:lnTo>
                    <a:pt x="18" y="169"/>
                  </a:lnTo>
                  <a:lnTo>
                    <a:pt x="12" y="167"/>
                  </a:lnTo>
                  <a:lnTo>
                    <a:pt x="9" y="163"/>
                  </a:lnTo>
                  <a:lnTo>
                    <a:pt x="5" y="160"/>
                  </a:lnTo>
                  <a:lnTo>
                    <a:pt x="2" y="155"/>
                  </a:lnTo>
                  <a:lnTo>
                    <a:pt x="0" y="149"/>
                  </a:lnTo>
                  <a:lnTo>
                    <a:pt x="0" y="142"/>
                  </a:lnTo>
                  <a:lnTo>
                    <a:pt x="0" y="142"/>
                  </a:lnTo>
                  <a:lnTo>
                    <a:pt x="2" y="126"/>
                  </a:lnTo>
                  <a:lnTo>
                    <a:pt x="5" y="106"/>
                  </a:lnTo>
                  <a:lnTo>
                    <a:pt x="12" y="86"/>
                  </a:lnTo>
                  <a:lnTo>
                    <a:pt x="20" y="68"/>
                  </a:lnTo>
                  <a:lnTo>
                    <a:pt x="20" y="68"/>
                  </a:lnTo>
                  <a:lnTo>
                    <a:pt x="24" y="62"/>
                  </a:lnTo>
                  <a:lnTo>
                    <a:pt x="29" y="58"/>
                  </a:lnTo>
                  <a:lnTo>
                    <a:pt x="33" y="53"/>
                  </a:lnTo>
                  <a:lnTo>
                    <a:pt x="39" y="50"/>
                  </a:lnTo>
                  <a:lnTo>
                    <a:pt x="45" y="47"/>
                  </a:lnTo>
                  <a:lnTo>
                    <a:pt x="51" y="45"/>
                  </a:lnTo>
                  <a:lnTo>
                    <a:pt x="58" y="44"/>
                  </a:lnTo>
                  <a:lnTo>
                    <a:pt x="65" y="44"/>
                  </a:lnTo>
                  <a:lnTo>
                    <a:pt x="65" y="44"/>
                  </a:lnTo>
                  <a:lnTo>
                    <a:pt x="77" y="45"/>
                  </a:lnTo>
                  <a:lnTo>
                    <a:pt x="86" y="48"/>
                  </a:lnTo>
                  <a:lnTo>
                    <a:pt x="93" y="53"/>
                  </a:lnTo>
                  <a:lnTo>
                    <a:pt x="98" y="60"/>
                  </a:lnTo>
                  <a:lnTo>
                    <a:pt x="114" y="0"/>
                  </a:lnTo>
                  <a:lnTo>
                    <a:pt x="172" y="0"/>
                  </a:lnTo>
                  <a:lnTo>
                    <a:pt x="125" y="168"/>
                  </a:lnTo>
                  <a:close/>
                  <a:moveTo>
                    <a:pt x="81" y="82"/>
                  </a:moveTo>
                  <a:lnTo>
                    <a:pt x="81" y="82"/>
                  </a:lnTo>
                  <a:lnTo>
                    <a:pt x="78" y="82"/>
                  </a:lnTo>
                  <a:lnTo>
                    <a:pt x="74" y="84"/>
                  </a:lnTo>
                  <a:lnTo>
                    <a:pt x="71" y="86"/>
                  </a:lnTo>
                  <a:lnTo>
                    <a:pt x="68" y="91"/>
                  </a:lnTo>
                  <a:lnTo>
                    <a:pt x="68" y="91"/>
                  </a:lnTo>
                  <a:lnTo>
                    <a:pt x="63" y="106"/>
                  </a:lnTo>
                  <a:lnTo>
                    <a:pt x="61" y="114"/>
                  </a:lnTo>
                  <a:lnTo>
                    <a:pt x="60" y="121"/>
                  </a:lnTo>
                  <a:lnTo>
                    <a:pt x="60" y="121"/>
                  </a:lnTo>
                  <a:lnTo>
                    <a:pt x="61" y="125"/>
                  </a:lnTo>
                  <a:lnTo>
                    <a:pt x="63" y="127"/>
                  </a:lnTo>
                  <a:lnTo>
                    <a:pt x="65" y="129"/>
                  </a:lnTo>
                  <a:lnTo>
                    <a:pt x="70" y="130"/>
                  </a:lnTo>
                  <a:lnTo>
                    <a:pt x="70" y="130"/>
                  </a:lnTo>
                  <a:lnTo>
                    <a:pt x="74" y="129"/>
                  </a:lnTo>
                  <a:lnTo>
                    <a:pt x="79" y="127"/>
                  </a:lnTo>
                  <a:lnTo>
                    <a:pt x="91" y="87"/>
                  </a:lnTo>
                  <a:lnTo>
                    <a:pt x="91" y="87"/>
                  </a:lnTo>
                  <a:lnTo>
                    <a:pt x="87" y="84"/>
                  </a:lnTo>
                  <a:lnTo>
                    <a:pt x="81" y="82"/>
                  </a:lnTo>
                  <a:lnTo>
                    <a:pt x="81" y="8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5" name="Freeform 88">
              <a:extLst>
                <a:ext uri="{FF2B5EF4-FFF2-40B4-BE49-F238E27FC236}">
                  <a16:creationId xmlns:a16="http://schemas.microsoft.com/office/drawing/2014/main" id="{7E4A8ABA-C166-4BFF-9D0B-8E1A65FC2CAA}"/>
                </a:ext>
              </a:extLst>
            </p:cNvPr>
            <p:cNvSpPr>
              <a:spLocks noEditPoints="1"/>
            </p:cNvSpPr>
            <p:nvPr userDrawn="1"/>
          </p:nvSpPr>
          <p:spPr bwMode="auto">
            <a:xfrm>
              <a:off x="7923213" y="4602163"/>
              <a:ext cx="230188" cy="201613"/>
            </a:xfrm>
            <a:custGeom>
              <a:avLst/>
              <a:gdLst>
                <a:gd name="T0" fmla="*/ 58 w 145"/>
                <a:gd name="T1" fmla="*/ 71 h 127"/>
                <a:gd name="T2" fmla="*/ 56 w 145"/>
                <a:gd name="T3" fmla="*/ 80 h 127"/>
                <a:gd name="T4" fmla="*/ 56 w 145"/>
                <a:gd name="T5" fmla="*/ 87 h 127"/>
                <a:gd name="T6" fmla="*/ 57 w 145"/>
                <a:gd name="T7" fmla="*/ 93 h 127"/>
                <a:gd name="T8" fmla="*/ 64 w 145"/>
                <a:gd name="T9" fmla="*/ 97 h 127"/>
                <a:gd name="T10" fmla="*/ 68 w 145"/>
                <a:gd name="T11" fmla="*/ 96 h 127"/>
                <a:gd name="T12" fmla="*/ 75 w 145"/>
                <a:gd name="T13" fmla="*/ 89 h 127"/>
                <a:gd name="T14" fmla="*/ 135 w 145"/>
                <a:gd name="T15" fmla="*/ 82 h 127"/>
                <a:gd name="T16" fmla="*/ 134 w 145"/>
                <a:gd name="T17" fmla="*/ 87 h 127"/>
                <a:gd name="T18" fmla="*/ 128 w 145"/>
                <a:gd name="T19" fmla="*/ 98 h 127"/>
                <a:gd name="T20" fmla="*/ 115 w 145"/>
                <a:gd name="T21" fmla="*/ 111 h 127"/>
                <a:gd name="T22" fmla="*/ 94 w 145"/>
                <a:gd name="T23" fmla="*/ 122 h 127"/>
                <a:gd name="T24" fmla="*/ 72 w 145"/>
                <a:gd name="T25" fmla="*/ 127 h 127"/>
                <a:gd name="T26" fmla="*/ 61 w 145"/>
                <a:gd name="T27" fmla="*/ 127 h 127"/>
                <a:gd name="T28" fmla="*/ 38 w 145"/>
                <a:gd name="T29" fmla="*/ 126 h 127"/>
                <a:gd name="T30" fmla="*/ 18 w 145"/>
                <a:gd name="T31" fmla="*/ 121 h 127"/>
                <a:gd name="T32" fmla="*/ 5 w 145"/>
                <a:gd name="T33" fmla="*/ 110 h 127"/>
                <a:gd name="T34" fmla="*/ 2 w 145"/>
                <a:gd name="T35" fmla="*/ 101 h 127"/>
                <a:gd name="T36" fmla="*/ 0 w 145"/>
                <a:gd name="T37" fmla="*/ 90 h 127"/>
                <a:gd name="T38" fmla="*/ 3 w 145"/>
                <a:gd name="T39" fmla="*/ 75 h 127"/>
                <a:gd name="T40" fmla="*/ 13 w 145"/>
                <a:gd name="T41" fmla="*/ 41 h 127"/>
                <a:gd name="T42" fmla="*/ 22 w 145"/>
                <a:gd name="T43" fmla="*/ 27 h 127"/>
                <a:gd name="T44" fmla="*/ 27 w 145"/>
                <a:gd name="T45" fmla="*/ 19 h 127"/>
                <a:gd name="T46" fmla="*/ 43 w 145"/>
                <a:gd name="T47" fmla="*/ 9 h 127"/>
                <a:gd name="T48" fmla="*/ 59 w 145"/>
                <a:gd name="T49" fmla="*/ 3 h 127"/>
                <a:gd name="T50" fmla="*/ 77 w 145"/>
                <a:gd name="T51" fmla="*/ 1 h 127"/>
                <a:gd name="T52" fmla="*/ 85 w 145"/>
                <a:gd name="T53" fmla="*/ 0 h 127"/>
                <a:gd name="T54" fmla="*/ 109 w 145"/>
                <a:gd name="T55" fmla="*/ 2 h 127"/>
                <a:gd name="T56" fmla="*/ 128 w 145"/>
                <a:gd name="T57" fmla="*/ 8 h 127"/>
                <a:gd name="T58" fmla="*/ 140 w 145"/>
                <a:gd name="T59" fmla="*/ 19 h 127"/>
                <a:gd name="T60" fmla="*/ 145 w 145"/>
                <a:gd name="T61" fmla="*/ 38 h 127"/>
                <a:gd name="T62" fmla="*/ 142 w 145"/>
                <a:gd name="T63" fmla="*/ 53 h 127"/>
                <a:gd name="T64" fmla="*/ 138 w 145"/>
                <a:gd name="T65" fmla="*/ 71 h 127"/>
                <a:gd name="T66" fmla="*/ 80 w 145"/>
                <a:gd name="T67" fmla="*/ 30 h 127"/>
                <a:gd name="T68" fmla="*/ 71 w 145"/>
                <a:gd name="T69" fmla="*/ 35 h 127"/>
                <a:gd name="T70" fmla="*/ 65 w 145"/>
                <a:gd name="T71" fmla="*/ 48 h 127"/>
                <a:gd name="T72" fmla="*/ 88 w 145"/>
                <a:gd name="T73" fmla="*/ 48 h 127"/>
                <a:gd name="T74" fmla="*/ 91 w 145"/>
                <a:gd name="T75" fmla="*/ 39 h 127"/>
                <a:gd name="T76" fmla="*/ 87 w 145"/>
                <a:gd name="T77" fmla="*/ 32 h 127"/>
                <a:gd name="T78" fmla="*/ 80 w 145"/>
                <a:gd name="T79" fmla="*/ 3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45" h="127">
                  <a:moveTo>
                    <a:pt x="138" y="71"/>
                  </a:moveTo>
                  <a:lnTo>
                    <a:pt x="58" y="71"/>
                  </a:lnTo>
                  <a:lnTo>
                    <a:pt x="58" y="71"/>
                  </a:lnTo>
                  <a:lnTo>
                    <a:pt x="56" y="80"/>
                  </a:lnTo>
                  <a:lnTo>
                    <a:pt x="56" y="87"/>
                  </a:lnTo>
                  <a:lnTo>
                    <a:pt x="56" y="87"/>
                  </a:lnTo>
                  <a:lnTo>
                    <a:pt x="56" y="90"/>
                  </a:lnTo>
                  <a:lnTo>
                    <a:pt x="57" y="93"/>
                  </a:lnTo>
                  <a:lnTo>
                    <a:pt x="59" y="96"/>
                  </a:lnTo>
                  <a:lnTo>
                    <a:pt x="64" y="97"/>
                  </a:lnTo>
                  <a:lnTo>
                    <a:pt x="64" y="97"/>
                  </a:lnTo>
                  <a:lnTo>
                    <a:pt x="68" y="96"/>
                  </a:lnTo>
                  <a:lnTo>
                    <a:pt x="73" y="93"/>
                  </a:lnTo>
                  <a:lnTo>
                    <a:pt x="75" y="89"/>
                  </a:lnTo>
                  <a:lnTo>
                    <a:pt x="79" y="82"/>
                  </a:lnTo>
                  <a:lnTo>
                    <a:pt x="135" y="82"/>
                  </a:lnTo>
                  <a:lnTo>
                    <a:pt x="135" y="82"/>
                  </a:lnTo>
                  <a:lnTo>
                    <a:pt x="134" y="87"/>
                  </a:lnTo>
                  <a:lnTo>
                    <a:pt x="130" y="93"/>
                  </a:lnTo>
                  <a:lnTo>
                    <a:pt x="128" y="98"/>
                  </a:lnTo>
                  <a:lnTo>
                    <a:pt x="125" y="103"/>
                  </a:lnTo>
                  <a:lnTo>
                    <a:pt x="115" y="111"/>
                  </a:lnTo>
                  <a:lnTo>
                    <a:pt x="105" y="118"/>
                  </a:lnTo>
                  <a:lnTo>
                    <a:pt x="94" y="122"/>
                  </a:lnTo>
                  <a:lnTo>
                    <a:pt x="82" y="125"/>
                  </a:lnTo>
                  <a:lnTo>
                    <a:pt x="72" y="127"/>
                  </a:lnTo>
                  <a:lnTo>
                    <a:pt x="61" y="127"/>
                  </a:lnTo>
                  <a:lnTo>
                    <a:pt x="61" y="127"/>
                  </a:lnTo>
                  <a:lnTo>
                    <a:pt x="50" y="127"/>
                  </a:lnTo>
                  <a:lnTo>
                    <a:pt x="38" y="126"/>
                  </a:lnTo>
                  <a:lnTo>
                    <a:pt x="27" y="125"/>
                  </a:lnTo>
                  <a:lnTo>
                    <a:pt x="18" y="121"/>
                  </a:lnTo>
                  <a:lnTo>
                    <a:pt x="11" y="117"/>
                  </a:lnTo>
                  <a:lnTo>
                    <a:pt x="5" y="110"/>
                  </a:lnTo>
                  <a:lnTo>
                    <a:pt x="4" y="106"/>
                  </a:lnTo>
                  <a:lnTo>
                    <a:pt x="2" y="101"/>
                  </a:lnTo>
                  <a:lnTo>
                    <a:pt x="0" y="90"/>
                  </a:lnTo>
                  <a:lnTo>
                    <a:pt x="0" y="90"/>
                  </a:lnTo>
                  <a:lnTo>
                    <a:pt x="2" y="83"/>
                  </a:lnTo>
                  <a:lnTo>
                    <a:pt x="3" y="75"/>
                  </a:lnTo>
                  <a:lnTo>
                    <a:pt x="6" y="57"/>
                  </a:lnTo>
                  <a:lnTo>
                    <a:pt x="13" y="41"/>
                  </a:lnTo>
                  <a:lnTo>
                    <a:pt x="18" y="32"/>
                  </a:lnTo>
                  <a:lnTo>
                    <a:pt x="22" y="27"/>
                  </a:lnTo>
                  <a:lnTo>
                    <a:pt x="22" y="27"/>
                  </a:lnTo>
                  <a:lnTo>
                    <a:pt x="27" y="19"/>
                  </a:lnTo>
                  <a:lnTo>
                    <a:pt x="34" y="14"/>
                  </a:lnTo>
                  <a:lnTo>
                    <a:pt x="43" y="9"/>
                  </a:lnTo>
                  <a:lnTo>
                    <a:pt x="50" y="5"/>
                  </a:lnTo>
                  <a:lnTo>
                    <a:pt x="59" y="3"/>
                  </a:lnTo>
                  <a:lnTo>
                    <a:pt x="67" y="1"/>
                  </a:lnTo>
                  <a:lnTo>
                    <a:pt x="77" y="1"/>
                  </a:lnTo>
                  <a:lnTo>
                    <a:pt x="85" y="0"/>
                  </a:lnTo>
                  <a:lnTo>
                    <a:pt x="85" y="0"/>
                  </a:lnTo>
                  <a:lnTo>
                    <a:pt x="98" y="1"/>
                  </a:lnTo>
                  <a:lnTo>
                    <a:pt x="109" y="2"/>
                  </a:lnTo>
                  <a:lnTo>
                    <a:pt x="120" y="4"/>
                  </a:lnTo>
                  <a:lnTo>
                    <a:pt x="128" y="8"/>
                  </a:lnTo>
                  <a:lnTo>
                    <a:pt x="135" y="12"/>
                  </a:lnTo>
                  <a:lnTo>
                    <a:pt x="140" y="19"/>
                  </a:lnTo>
                  <a:lnTo>
                    <a:pt x="143" y="28"/>
                  </a:lnTo>
                  <a:lnTo>
                    <a:pt x="145" y="38"/>
                  </a:lnTo>
                  <a:lnTo>
                    <a:pt x="145" y="38"/>
                  </a:lnTo>
                  <a:lnTo>
                    <a:pt x="142" y="53"/>
                  </a:lnTo>
                  <a:lnTo>
                    <a:pt x="138" y="71"/>
                  </a:lnTo>
                  <a:lnTo>
                    <a:pt x="138" y="71"/>
                  </a:lnTo>
                  <a:close/>
                  <a:moveTo>
                    <a:pt x="80" y="30"/>
                  </a:moveTo>
                  <a:lnTo>
                    <a:pt x="80" y="30"/>
                  </a:lnTo>
                  <a:lnTo>
                    <a:pt x="75" y="31"/>
                  </a:lnTo>
                  <a:lnTo>
                    <a:pt x="71" y="35"/>
                  </a:lnTo>
                  <a:lnTo>
                    <a:pt x="67" y="39"/>
                  </a:lnTo>
                  <a:lnTo>
                    <a:pt x="65" y="48"/>
                  </a:lnTo>
                  <a:lnTo>
                    <a:pt x="88" y="48"/>
                  </a:lnTo>
                  <a:lnTo>
                    <a:pt x="88" y="48"/>
                  </a:lnTo>
                  <a:lnTo>
                    <a:pt x="91" y="39"/>
                  </a:lnTo>
                  <a:lnTo>
                    <a:pt x="91" y="39"/>
                  </a:lnTo>
                  <a:lnTo>
                    <a:pt x="89" y="35"/>
                  </a:lnTo>
                  <a:lnTo>
                    <a:pt x="87" y="32"/>
                  </a:lnTo>
                  <a:lnTo>
                    <a:pt x="85" y="31"/>
                  </a:lnTo>
                  <a:lnTo>
                    <a:pt x="80" y="30"/>
                  </a:lnTo>
                  <a:lnTo>
                    <a:pt x="80" y="3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6" name="Freeform 89">
              <a:extLst>
                <a:ext uri="{FF2B5EF4-FFF2-40B4-BE49-F238E27FC236}">
                  <a16:creationId xmlns:a16="http://schemas.microsoft.com/office/drawing/2014/main" id="{A43514D3-56D5-4809-A809-5B4B1FA99117}"/>
                </a:ext>
              </a:extLst>
            </p:cNvPr>
            <p:cNvSpPr>
              <a:spLocks/>
            </p:cNvSpPr>
            <p:nvPr userDrawn="1"/>
          </p:nvSpPr>
          <p:spPr bwMode="auto">
            <a:xfrm>
              <a:off x="8143876" y="4533901"/>
              <a:ext cx="165100" cy="266700"/>
            </a:xfrm>
            <a:custGeom>
              <a:avLst/>
              <a:gdLst>
                <a:gd name="T0" fmla="*/ 57 w 104"/>
                <a:gd name="T1" fmla="*/ 168 h 168"/>
                <a:gd name="T2" fmla="*/ 0 w 104"/>
                <a:gd name="T3" fmla="*/ 168 h 168"/>
                <a:gd name="T4" fmla="*/ 45 w 104"/>
                <a:gd name="T5" fmla="*/ 0 h 168"/>
                <a:gd name="T6" fmla="*/ 104 w 104"/>
                <a:gd name="T7" fmla="*/ 0 h 168"/>
                <a:gd name="T8" fmla="*/ 57 w 104"/>
                <a:gd name="T9" fmla="*/ 168 h 168"/>
              </a:gdLst>
              <a:ahLst/>
              <a:cxnLst>
                <a:cxn ang="0">
                  <a:pos x="T0" y="T1"/>
                </a:cxn>
                <a:cxn ang="0">
                  <a:pos x="T2" y="T3"/>
                </a:cxn>
                <a:cxn ang="0">
                  <a:pos x="T4" y="T5"/>
                </a:cxn>
                <a:cxn ang="0">
                  <a:pos x="T6" y="T7"/>
                </a:cxn>
                <a:cxn ang="0">
                  <a:pos x="T8" y="T9"/>
                </a:cxn>
              </a:cxnLst>
              <a:rect l="0" t="0" r="r" b="b"/>
              <a:pathLst>
                <a:path w="104" h="168">
                  <a:moveTo>
                    <a:pt x="57" y="168"/>
                  </a:moveTo>
                  <a:lnTo>
                    <a:pt x="0" y="168"/>
                  </a:lnTo>
                  <a:lnTo>
                    <a:pt x="45" y="0"/>
                  </a:lnTo>
                  <a:lnTo>
                    <a:pt x="104" y="0"/>
                  </a:lnTo>
                  <a:lnTo>
                    <a:pt x="57"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7" name="Freeform 90">
              <a:extLst>
                <a:ext uri="{FF2B5EF4-FFF2-40B4-BE49-F238E27FC236}">
                  <a16:creationId xmlns:a16="http://schemas.microsoft.com/office/drawing/2014/main" id="{0EFEC20D-0924-4E7D-965B-7AA681BBB132}"/>
                </a:ext>
              </a:extLst>
            </p:cNvPr>
            <p:cNvSpPr>
              <a:spLocks noEditPoints="1"/>
            </p:cNvSpPr>
            <p:nvPr userDrawn="1"/>
          </p:nvSpPr>
          <p:spPr bwMode="auto">
            <a:xfrm>
              <a:off x="8264526" y="4533901"/>
              <a:ext cx="165100" cy="266700"/>
            </a:xfrm>
            <a:custGeom>
              <a:avLst/>
              <a:gdLst>
                <a:gd name="T0" fmla="*/ 57 w 104"/>
                <a:gd name="T1" fmla="*/ 168 h 168"/>
                <a:gd name="T2" fmla="*/ 0 w 104"/>
                <a:gd name="T3" fmla="*/ 168 h 168"/>
                <a:gd name="T4" fmla="*/ 34 w 104"/>
                <a:gd name="T5" fmla="*/ 46 h 168"/>
                <a:gd name="T6" fmla="*/ 91 w 104"/>
                <a:gd name="T7" fmla="*/ 46 h 168"/>
                <a:gd name="T8" fmla="*/ 57 w 104"/>
                <a:gd name="T9" fmla="*/ 168 h 168"/>
                <a:gd name="T10" fmla="*/ 95 w 104"/>
                <a:gd name="T11" fmla="*/ 34 h 168"/>
                <a:gd name="T12" fmla="*/ 36 w 104"/>
                <a:gd name="T13" fmla="*/ 34 h 168"/>
                <a:gd name="T14" fmla="*/ 47 w 104"/>
                <a:gd name="T15" fmla="*/ 0 h 168"/>
                <a:gd name="T16" fmla="*/ 104 w 104"/>
                <a:gd name="T17" fmla="*/ 0 h 168"/>
                <a:gd name="T18" fmla="*/ 95 w 104"/>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4" h="168">
                  <a:moveTo>
                    <a:pt x="57" y="168"/>
                  </a:moveTo>
                  <a:lnTo>
                    <a:pt x="0" y="168"/>
                  </a:lnTo>
                  <a:lnTo>
                    <a:pt x="34" y="46"/>
                  </a:lnTo>
                  <a:lnTo>
                    <a:pt x="91" y="46"/>
                  </a:lnTo>
                  <a:lnTo>
                    <a:pt x="57" y="168"/>
                  </a:lnTo>
                  <a:close/>
                  <a:moveTo>
                    <a:pt x="95" y="34"/>
                  </a:moveTo>
                  <a:lnTo>
                    <a:pt x="36" y="34"/>
                  </a:lnTo>
                  <a:lnTo>
                    <a:pt x="47" y="0"/>
                  </a:lnTo>
                  <a:lnTo>
                    <a:pt x="104"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8" name="Freeform 91">
              <a:extLst>
                <a:ext uri="{FF2B5EF4-FFF2-40B4-BE49-F238E27FC236}">
                  <a16:creationId xmlns:a16="http://schemas.microsoft.com/office/drawing/2014/main" id="{3B5945D4-025A-4212-AF2C-C3D25B56AB04}"/>
                </a:ext>
              </a:extLst>
            </p:cNvPr>
            <p:cNvSpPr>
              <a:spLocks/>
            </p:cNvSpPr>
            <p:nvPr userDrawn="1"/>
          </p:nvSpPr>
          <p:spPr bwMode="auto">
            <a:xfrm>
              <a:off x="8396288" y="4564063"/>
              <a:ext cx="192088" cy="236538"/>
            </a:xfrm>
            <a:custGeom>
              <a:avLst/>
              <a:gdLst>
                <a:gd name="T0" fmla="*/ 115 w 121"/>
                <a:gd name="T1" fmla="*/ 27 h 149"/>
                <a:gd name="T2" fmla="*/ 121 w 121"/>
                <a:gd name="T3" fmla="*/ 54 h 149"/>
                <a:gd name="T4" fmla="*/ 76 w 121"/>
                <a:gd name="T5" fmla="*/ 54 h 149"/>
                <a:gd name="T6" fmla="*/ 63 w 121"/>
                <a:gd name="T7" fmla="*/ 101 h 149"/>
                <a:gd name="T8" fmla="*/ 63 w 121"/>
                <a:gd name="T9" fmla="*/ 101 h 149"/>
                <a:gd name="T10" fmla="*/ 62 w 121"/>
                <a:gd name="T11" fmla="*/ 107 h 149"/>
                <a:gd name="T12" fmla="*/ 61 w 121"/>
                <a:gd name="T13" fmla="*/ 111 h 149"/>
                <a:gd name="T14" fmla="*/ 61 w 121"/>
                <a:gd name="T15" fmla="*/ 111 h 149"/>
                <a:gd name="T16" fmla="*/ 61 w 121"/>
                <a:gd name="T17" fmla="*/ 115 h 149"/>
                <a:gd name="T18" fmla="*/ 63 w 121"/>
                <a:gd name="T19" fmla="*/ 117 h 149"/>
                <a:gd name="T20" fmla="*/ 67 w 121"/>
                <a:gd name="T21" fmla="*/ 118 h 149"/>
                <a:gd name="T22" fmla="*/ 72 w 121"/>
                <a:gd name="T23" fmla="*/ 118 h 149"/>
                <a:gd name="T24" fmla="*/ 83 w 121"/>
                <a:gd name="T25" fmla="*/ 118 h 149"/>
                <a:gd name="T26" fmla="*/ 75 w 121"/>
                <a:gd name="T27" fmla="*/ 149 h 149"/>
                <a:gd name="T28" fmla="*/ 23 w 121"/>
                <a:gd name="T29" fmla="*/ 149 h 149"/>
                <a:gd name="T30" fmla="*/ 23 w 121"/>
                <a:gd name="T31" fmla="*/ 149 h 149"/>
                <a:gd name="T32" fmla="*/ 18 w 121"/>
                <a:gd name="T33" fmla="*/ 148 h 149"/>
                <a:gd name="T34" fmla="*/ 13 w 121"/>
                <a:gd name="T35" fmla="*/ 148 h 149"/>
                <a:gd name="T36" fmla="*/ 8 w 121"/>
                <a:gd name="T37" fmla="*/ 145 h 149"/>
                <a:gd name="T38" fmla="*/ 6 w 121"/>
                <a:gd name="T39" fmla="*/ 143 h 149"/>
                <a:gd name="T40" fmla="*/ 2 w 121"/>
                <a:gd name="T41" fmla="*/ 139 h 149"/>
                <a:gd name="T42" fmla="*/ 1 w 121"/>
                <a:gd name="T43" fmla="*/ 136 h 149"/>
                <a:gd name="T44" fmla="*/ 0 w 121"/>
                <a:gd name="T45" fmla="*/ 132 h 149"/>
                <a:gd name="T46" fmla="*/ 0 w 121"/>
                <a:gd name="T47" fmla="*/ 128 h 149"/>
                <a:gd name="T48" fmla="*/ 0 w 121"/>
                <a:gd name="T49" fmla="*/ 128 h 149"/>
                <a:gd name="T50" fmla="*/ 0 w 121"/>
                <a:gd name="T51" fmla="*/ 120 h 149"/>
                <a:gd name="T52" fmla="*/ 2 w 121"/>
                <a:gd name="T53" fmla="*/ 111 h 149"/>
                <a:gd name="T54" fmla="*/ 34 w 121"/>
                <a:gd name="T55" fmla="*/ 0 h 149"/>
                <a:gd name="T56" fmla="*/ 91 w 121"/>
                <a:gd name="T57" fmla="*/ 0 h 149"/>
                <a:gd name="T58" fmla="*/ 84 w 121"/>
                <a:gd name="T59" fmla="*/ 27 h 149"/>
                <a:gd name="T60" fmla="*/ 115 w 121"/>
                <a:gd name="T61" fmla="*/ 27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1" h="149">
                  <a:moveTo>
                    <a:pt x="115" y="27"/>
                  </a:moveTo>
                  <a:lnTo>
                    <a:pt x="121" y="54"/>
                  </a:lnTo>
                  <a:lnTo>
                    <a:pt x="76" y="54"/>
                  </a:lnTo>
                  <a:lnTo>
                    <a:pt x="63" y="101"/>
                  </a:lnTo>
                  <a:lnTo>
                    <a:pt x="63" y="101"/>
                  </a:lnTo>
                  <a:lnTo>
                    <a:pt x="62" y="107"/>
                  </a:lnTo>
                  <a:lnTo>
                    <a:pt x="61" y="111"/>
                  </a:lnTo>
                  <a:lnTo>
                    <a:pt x="61" y="111"/>
                  </a:lnTo>
                  <a:lnTo>
                    <a:pt x="61" y="115"/>
                  </a:lnTo>
                  <a:lnTo>
                    <a:pt x="63" y="117"/>
                  </a:lnTo>
                  <a:lnTo>
                    <a:pt x="67" y="118"/>
                  </a:lnTo>
                  <a:lnTo>
                    <a:pt x="72" y="118"/>
                  </a:lnTo>
                  <a:lnTo>
                    <a:pt x="83" y="118"/>
                  </a:lnTo>
                  <a:lnTo>
                    <a:pt x="75" y="149"/>
                  </a:lnTo>
                  <a:lnTo>
                    <a:pt x="23" y="149"/>
                  </a:lnTo>
                  <a:lnTo>
                    <a:pt x="23" y="149"/>
                  </a:lnTo>
                  <a:lnTo>
                    <a:pt x="18" y="148"/>
                  </a:lnTo>
                  <a:lnTo>
                    <a:pt x="13" y="148"/>
                  </a:lnTo>
                  <a:lnTo>
                    <a:pt x="8" y="145"/>
                  </a:lnTo>
                  <a:lnTo>
                    <a:pt x="6" y="143"/>
                  </a:lnTo>
                  <a:lnTo>
                    <a:pt x="2" y="139"/>
                  </a:lnTo>
                  <a:lnTo>
                    <a:pt x="1" y="136"/>
                  </a:lnTo>
                  <a:lnTo>
                    <a:pt x="0" y="132"/>
                  </a:lnTo>
                  <a:lnTo>
                    <a:pt x="0" y="128"/>
                  </a:lnTo>
                  <a:lnTo>
                    <a:pt x="0" y="128"/>
                  </a:lnTo>
                  <a:lnTo>
                    <a:pt x="0" y="120"/>
                  </a:lnTo>
                  <a:lnTo>
                    <a:pt x="2" y="111"/>
                  </a:lnTo>
                  <a:lnTo>
                    <a:pt x="34" y="0"/>
                  </a:lnTo>
                  <a:lnTo>
                    <a:pt x="91" y="0"/>
                  </a:lnTo>
                  <a:lnTo>
                    <a:pt x="84" y="27"/>
                  </a:lnTo>
                  <a:lnTo>
                    <a:pt x="115" y="2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9" name="Freeform 92">
              <a:extLst>
                <a:ext uri="{FF2B5EF4-FFF2-40B4-BE49-F238E27FC236}">
                  <a16:creationId xmlns:a16="http://schemas.microsoft.com/office/drawing/2014/main" id="{24DC6E91-1937-4E26-A99D-BD657014736C}"/>
                </a:ext>
              </a:extLst>
            </p:cNvPr>
            <p:cNvSpPr>
              <a:spLocks/>
            </p:cNvSpPr>
            <p:nvPr userDrawn="1"/>
          </p:nvSpPr>
          <p:spPr bwMode="auto">
            <a:xfrm>
              <a:off x="7321551" y="4830763"/>
              <a:ext cx="38100" cy="46038"/>
            </a:xfrm>
            <a:custGeom>
              <a:avLst/>
              <a:gdLst>
                <a:gd name="T0" fmla="*/ 9 w 24"/>
                <a:gd name="T1" fmla="*/ 0 h 29"/>
                <a:gd name="T2" fmla="*/ 24 w 24"/>
                <a:gd name="T3" fmla="*/ 0 h 29"/>
                <a:gd name="T4" fmla="*/ 15 w 24"/>
                <a:gd name="T5" fmla="*/ 29 h 29"/>
                <a:gd name="T6" fmla="*/ 0 w 24"/>
                <a:gd name="T7" fmla="*/ 29 h 29"/>
                <a:gd name="T8" fmla="*/ 9 w 24"/>
                <a:gd name="T9" fmla="*/ 0 h 29"/>
              </a:gdLst>
              <a:ahLst/>
              <a:cxnLst>
                <a:cxn ang="0">
                  <a:pos x="T0" y="T1"/>
                </a:cxn>
                <a:cxn ang="0">
                  <a:pos x="T2" y="T3"/>
                </a:cxn>
                <a:cxn ang="0">
                  <a:pos x="T4" y="T5"/>
                </a:cxn>
                <a:cxn ang="0">
                  <a:pos x="T6" y="T7"/>
                </a:cxn>
                <a:cxn ang="0">
                  <a:pos x="T8" y="T9"/>
                </a:cxn>
              </a:cxnLst>
              <a:rect l="0" t="0" r="r" b="b"/>
              <a:pathLst>
                <a:path w="24" h="29">
                  <a:moveTo>
                    <a:pt x="9" y="0"/>
                  </a:moveTo>
                  <a:lnTo>
                    <a:pt x="24" y="0"/>
                  </a:lnTo>
                  <a:lnTo>
                    <a:pt x="15"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0" name="Freeform 93">
              <a:extLst>
                <a:ext uri="{FF2B5EF4-FFF2-40B4-BE49-F238E27FC236}">
                  <a16:creationId xmlns:a16="http://schemas.microsoft.com/office/drawing/2014/main" id="{136F4DBA-943F-4485-A265-6999F2B7BF14}"/>
                </a:ext>
              </a:extLst>
            </p:cNvPr>
            <p:cNvSpPr>
              <a:spLocks/>
            </p:cNvSpPr>
            <p:nvPr userDrawn="1"/>
          </p:nvSpPr>
          <p:spPr bwMode="auto">
            <a:xfrm>
              <a:off x="7400926" y="4830763"/>
              <a:ext cx="87313" cy="46038"/>
            </a:xfrm>
            <a:custGeom>
              <a:avLst/>
              <a:gdLst>
                <a:gd name="T0" fmla="*/ 10 w 55"/>
                <a:gd name="T1" fmla="*/ 0 h 29"/>
                <a:gd name="T2" fmla="*/ 31 w 55"/>
                <a:gd name="T3" fmla="*/ 0 h 29"/>
                <a:gd name="T4" fmla="*/ 36 w 55"/>
                <a:gd name="T5" fmla="*/ 19 h 29"/>
                <a:gd name="T6" fmla="*/ 36 w 55"/>
                <a:gd name="T7" fmla="*/ 19 h 29"/>
                <a:gd name="T8" fmla="*/ 42 w 55"/>
                <a:gd name="T9" fmla="*/ 0 h 29"/>
                <a:gd name="T10" fmla="*/ 55 w 55"/>
                <a:gd name="T11" fmla="*/ 0 h 29"/>
                <a:gd name="T12" fmla="*/ 46 w 55"/>
                <a:gd name="T13" fmla="*/ 29 h 29"/>
                <a:gd name="T14" fmla="*/ 26 w 55"/>
                <a:gd name="T15" fmla="*/ 29 h 29"/>
                <a:gd name="T16" fmla="*/ 20 w 55"/>
                <a:gd name="T17" fmla="*/ 8 h 29"/>
                <a:gd name="T18" fmla="*/ 20 w 55"/>
                <a:gd name="T19" fmla="*/ 8 h 29"/>
                <a:gd name="T20" fmla="*/ 13 w 55"/>
                <a:gd name="T21" fmla="*/ 29 h 29"/>
                <a:gd name="T22" fmla="*/ 0 w 55"/>
                <a:gd name="T23" fmla="*/ 29 h 29"/>
                <a:gd name="T24" fmla="*/ 10 w 55"/>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5" h="29">
                  <a:moveTo>
                    <a:pt x="10" y="0"/>
                  </a:moveTo>
                  <a:lnTo>
                    <a:pt x="31" y="0"/>
                  </a:lnTo>
                  <a:lnTo>
                    <a:pt x="36" y="19"/>
                  </a:lnTo>
                  <a:lnTo>
                    <a:pt x="36" y="19"/>
                  </a:lnTo>
                  <a:lnTo>
                    <a:pt x="42" y="0"/>
                  </a:lnTo>
                  <a:lnTo>
                    <a:pt x="55" y="0"/>
                  </a:lnTo>
                  <a:lnTo>
                    <a:pt x="46" y="29"/>
                  </a:lnTo>
                  <a:lnTo>
                    <a:pt x="26" y="29"/>
                  </a:lnTo>
                  <a:lnTo>
                    <a:pt x="20" y="8"/>
                  </a:lnTo>
                  <a:lnTo>
                    <a:pt x="20" y="8"/>
                  </a:lnTo>
                  <a:lnTo>
                    <a:pt x="13" y="29"/>
                  </a:lnTo>
                  <a:lnTo>
                    <a:pt x="0" y="29"/>
                  </a:lnTo>
                  <a:lnTo>
                    <a:pt x="1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1" name="Freeform 94">
              <a:extLst>
                <a:ext uri="{FF2B5EF4-FFF2-40B4-BE49-F238E27FC236}">
                  <a16:creationId xmlns:a16="http://schemas.microsoft.com/office/drawing/2014/main" id="{94AB506A-52A0-4303-B084-75D28B1A0B37}"/>
                </a:ext>
              </a:extLst>
            </p:cNvPr>
            <p:cNvSpPr>
              <a:spLocks/>
            </p:cNvSpPr>
            <p:nvPr userDrawn="1"/>
          </p:nvSpPr>
          <p:spPr bwMode="auto">
            <a:xfrm>
              <a:off x="7531101" y="4830763"/>
              <a:ext cx="76200" cy="46038"/>
            </a:xfrm>
            <a:custGeom>
              <a:avLst/>
              <a:gdLst>
                <a:gd name="T0" fmla="*/ 0 w 48"/>
                <a:gd name="T1" fmla="*/ 0 h 29"/>
                <a:gd name="T2" fmla="*/ 15 w 48"/>
                <a:gd name="T3" fmla="*/ 0 h 29"/>
                <a:gd name="T4" fmla="*/ 19 w 48"/>
                <a:gd name="T5" fmla="*/ 18 h 29"/>
                <a:gd name="T6" fmla="*/ 33 w 48"/>
                <a:gd name="T7" fmla="*/ 0 h 29"/>
                <a:gd name="T8" fmla="*/ 48 w 48"/>
                <a:gd name="T9" fmla="*/ 0 h 29"/>
                <a:gd name="T10" fmla="*/ 24 w 48"/>
                <a:gd name="T11" fmla="*/ 29 h 29"/>
                <a:gd name="T12" fmla="*/ 6 w 48"/>
                <a:gd name="T13" fmla="*/ 29 h 29"/>
                <a:gd name="T14" fmla="*/ 0 w 48"/>
                <a:gd name="T15" fmla="*/ 0 h 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29">
                  <a:moveTo>
                    <a:pt x="0" y="0"/>
                  </a:moveTo>
                  <a:lnTo>
                    <a:pt x="15" y="0"/>
                  </a:lnTo>
                  <a:lnTo>
                    <a:pt x="19" y="18"/>
                  </a:lnTo>
                  <a:lnTo>
                    <a:pt x="33" y="0"/>
                  </a:lnTo>
                  <a:lnTo>
                    <a:pt x="48" y="0"/>
                  </a:lnTo>
                  <a:lnTo>
                    <a:pt x="24" y="29"/>
                  </a:lnTo>
                  <a:lnTo>
                    <a:pt x="6" y="29"/>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2" name="Freeform 95">
              <a:extLst>
                <a:ext uri="{FF2B5EF4-FFF2-40B4-BE49-F238E27FC236}">
                  <a16:creationId xmlns:a16="http://schemas.microsoft.com/office/drawing/2014/main" id="{441E1489-4E55-4F92-A23A-4CC967904D10}"/>
                </a:ext>
              </a:extLst>
            </p:cNvPr>
            <p:cNvSpPr>
              <a:spLocks/>
            </p:cNvSpPr>
            <p:nvPr userDrawn="1"/>
          </p:nvSpPr>
          <p:spPr bwMode="auto">
            <a:xfrm>
              <a:off x="7635876" y="4830763"/>
              <a:ext cx="66675" cy="46038"/>
            </a:xfrm>
            <a:custGeom>
              <a:avLst/>
              <a:gdLst>
                <a:gd name="T0" fmla="*/ 9 w 42"/>
                <a:gd name="T1" fmla="*/ 0 h 29"/>
                <a:gd name="T2" fmla="*/ 42 w 42"/>
                <a:gd name="T3" fmla="*/ 0 h 29"/>
                <a:gd name="T4" fmla="*/ 41 w 42"/>
                <a:gd name="T5" fmla="*/ 5 h 29"/>
                <a:gd name="T6" fmla="*/ 22 w 42"/>
                <a:gd name="T7" fmla="*/ 5 h 29"/>
                <a:gd name="T8" fmla="*/ 20 w 42"/>
                <a:gd name="T9" fmla="*/ 11 h 29"/>
                <a:gd name="T10" fmla="*/ 37 w 42"/>
                <a:gd name="T11" fmla="*/ 11 h 29"/>
                <a:gd name="T12" fmla="*/ 36 w 42"/>
                <a:gd name="T13" fmla="*/ 17 h 29"/>
                <a:gd name="T14" fmla="*/ 17 w 42"/>
                <a:gd name="T15" fmla="*/ 17 h 29"/>
                <a:gd name="T16" fmla="*/ 16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1" y="5"/>
                  </a:lnTo>
                  <a:lnTo>
                    <a:pt x="22" y="5"/>
                  </a:lnTo>
                  <a:lnTo>
                    <a:pt x="20" y="11"/>
                  </a:lnTo>
                  <a:lnTo>
                    <a:pt x="37" y="11"/>
                  </a:lnTo>
                  <a:lnTo>
                    <a:pt x="36" y="17"/>
                  </a:lnTo>
                  <a:lnTo>
                    <a:pt x="17" y="17"/>
                  </a:lnTo>
                  <a:lnTo>
                    <a:pt x="16"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3" name="Freeform 96">
              <a:extLst>
                <a:ext uri="{FF2B5EF4-FFF2-40B4-BE49-F238E27FC236}">
                  <a16:creationId xmlns:a16="http://schemas.microsoft.com/office/drawing/2014/main" id="{E2938380-2167-4E02-81B1-189DF8E519DF}"/>
                </a:ext>
              </a:extLst>
            </p:cNvPr>
            <p:cNvSpPr>
              <a:spLocks/>
            </p:cNvSpPr>
            <p:nvPr userDrawn="1"/>
          </p:nvSpPr>
          <p:spPr bwMode="auto">
            <a:xfrm>
              <a:off x="7856538" y="4830763"/>
              <a:ext cx="61913" cy="46038"/>
            </a:xfrm>
            <a:custGeom>
              <a:avLst/>
              <a:gdLst>
                <a:gd name="T0" fmla="*/ 11 w 39"/>
                <a:gd name="T1" fmla="*/ 7 h 29"/>
                <a:gd name="T2" fmla="*/ 0 w 39"/>
                <a:gd name="T3" fmla="*/ 7 h 29"/>
                <a:gd name="T4" fmla="*/ 3 w 39"/>
                <a:gd name="T5" fmla="*/ 0 h 29"/>
                <a:gd name="T6" fmla="*/ 39 w 39"/>
                <a:gd name="T7" fmla="*/ 0 h 29"/>
                <a:gd name="T8" fmla="*/ 37 w 39"/>
                <a:gd name="T9" fmla="*/ 7 h 29"/>
                <a:gd name="T10" fmla="*/ 25 w 39"/>
                <a:gd name="T11" fmla="*/ 7 h 29"/>
                <a:gd name="T12" fmla="*/ 19 w 39"/>
                <a:gd name="T13" fmla="*/ 29 h 29"/>
                <a:gd name="T14" fmla="*/ 4 w 39"/>
                <a:gd name="T15" fmla="*/ 29 h 29"/>
                <a:gd name="T16" fmla="*/ 11 w 39"/>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29">
                  <a:moveTo>
                    <a:pt x="11" y="7"/>
                  </a:moveTo>
                  <a:lnTo>
                    <a:pt x="0" y="7"/>
                  </a:lnTo>
                  <a:lnTo>
                    <a:pt x="3" y="0"/>
                  </a:lnTo>
                  <a:lnTo>
                    <a:pt x="39" y="0"/>
                  </a:lnTo>
                  <a:lnTo>
                    <a:pt x="37" y="7"/>
                  </a:lnTo>
                  <a:lnTo>
                    <a:pt x="25" y="7"/>
                  </a:lnTo>
                  <a:lnTo>
                    <a:pt x="19" y="29"/>
                  </a:lnTo>
                  <a:lnTo>
                    <a:pt x="4" y="29"/>
                  </a:lnTo>
                  <a:lnTo>
                    <a:pt x="11"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4" name="Freeform 97">
              <a:extLst>
                <a:ext uri="{FF2B5EF4-FFF2-40B4-BE49-F238E27FC236}">
                  <a16:creationId xmlns:a16="http://schemas.microsoft.com/office/drawing/2014/main" id="{307D2305-BBEE-437F-9058-815B72A5299C}"/>
                </a:ext>
              </a:extLst>
            </p:cNvPr>
            <p:cNvSpPr>
              <a:spLocks/>
            </p:cNvSpPr>
            <p:nvPr userDrawn="1"/>
          </p:nvSpPr>
          <p:spPr bwMode="auto">
            <a:xfrm>
              <a:off x="7951788" y="4830763"/>
              <a:ext cx="106363" cy="46038"/>
            </a:xfrm>
            <a:custGeom>
              <a:avLst/>
              <a:gdLst>
                <a:gd name="T0" fmla="*/ 8 w 67"/>
                <a:gd name="T1" fmla="*/ 0 h 29"/>
                <a:gd name="T2" fmla="*/ 30 w 67"/>
                <a:gd name="T3" fmla="*/ 0 h 29"/>
                <a:gd name="T4" fmla="*/ 32 w 67"/>
                <a:gd name="T5" fmla="*/ 19 h 29"/>
                <a:gd name="T6" fmla="*/ 32 w 67"/>
                <a:gd name="T7" fmla="*/ 19 h 29"/>
                <a:gd name="T8" fmla="*/ 45 w 67"/>
                <a:gd name="T9" fmla="*/ 0 h 29"/>
                <a:gd name="T10" fmla="*/ 67 w 67"/>
                <a:gd name="T11" fmla="*/ 0 h 29"/>
                <a:gd name="T12" fmla="*/ 57 w 67"/>
                <a:gd name="T13" fmla="*/ 29 h 29"/>
                <a:gd name="T14" fmla="*/ 45 w 67"/>
                <a:gd name="T15" fmla="*/ 29 h 29"/>
                <a:gd name="T16" fmla="*/ 50 w 67"/>
                <a:gd name="T17" fmla="*/ 7 h 29"/>
                <a:gd name="T18" fmla="*/ 50 w 67"/>
                <a:gd name="T19" fmla="*/ 7 h 29"/>
                <a:gd name="T20" fmla="*/ 34 w 67"/>
                <a:gd name="T21" fmla="*/ 29 h 29"/>
                <a:gd name="T22" fmla="*/ 21 w 67"/>
                <a:gd name="T23" fmla="*/ 29 h 29"/>
                <a:gd name="T24" fmla="*/ 19 w 67"/>
                <a:gd name="T25" fmla="*/ 7 h 29"/>
                <a:gd name="T26" fmla="*/ 19 w 67"/>
                <a:gd name="T27" fmla="*/ 7 h 29"/>
                <a:gd name="T28" fmla="*/ 12 w 67"/>
                <a:gd name="T29" fmla="*/ 29 h 29"/>
                <a:gd name="T30" fmla="*/ 0 w 67"/>
                <a:gd name="T31" fmla="*/ 29 h 29"/>
                <a:gd name="T32" fmla="*/ 8 w 67"/>
                <a:gd name="T33"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7" h="29">
                  <a:moveTo>
                    <a:pt x="8" y="0"/>
                  </a:moveTo>
                  <a:lnTo>
                    <a:pt x="30" y="0"/>
                  </a:lnTo>
                  <a:lnTo>
                    <a:pt x="32" y="19"/>
                  </a:lnTo>
                  <a:lnTo>
                    <a:pt x="32" y="19"/>
                  </a:lnTo>
                  <a:lnTo>
                    <a:pt x="45" y="0"/>
                  </a:lnTo>
                  <a:lnTo>
                    <a:pt x="67" y="0"/>
                  </a:lnTo>
                  <a:lnTo>
                    <a:pt x="57" y="29"/>
                  </a:lnTo>
                  <a:lnTo>
                    <a:pt x="45" y="29"/>
                  </a:lnTo>
                  <a:lnTo>
                    <a:pt x="50" y="7"/>
                  </a:lnTo>
                  <a:lnTo>
                    <a:pt x="50" y="7"/>
                  </a:lnTo>
                  <a:lnTo>
                    <a:pt x="34" y="29"/>
                  </a:lnTo>
                  <a:lnTo>
                    <a:pt x="21" y="29"/>
                  </a:lnTo>
                  <a:lnTo>
                    <a:pt x="19" y="7"/>
                  </a:lnTo>
                  <a:lnTo>
                    <a:pt x="19" y="7"/>
                  </a:lnTo>
                  <a:lnTo>
                    <a:pt x="12" y="29"/>
                  </a:lnTo>
                  <a:lnTo>
                    <a:pt x="0" y="29"/>
                  </a:lnTo>
                  <a:lnTo>
                    <a:pt x="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5" name="Freeform 98">
              <a:extLst>
                <a:ext uri="{FF2B5EF4-FFF2-40B4-BE49-F238E27FC236}">
                  <a16:creationId xmlns:a16="http://schemas.microsoft.com/office/drawing/2014/main" id="{54678D13-16BD-414C-9959-228D32B0F1AB}"/>
                </a:ext>
              </a:extLst>
            </p:cNvPr>
            <p:cNvSpPr>
              <a:spLocks/>
            </p:cNvSpPr>
            <p:nvPr userDrawn="1"/>
          </p:nvSpPr>
          <p:spPr bwMode="auto">
            <a:xfrm>
              <a:off x="8188326" y="4830763"/>
              <a:ext cx="85725" cy="46038"/>
            </a:xfrm>
            <a:custGeom>
              <a:avLst/>
              <a:gdLst>
                <a:gd name="T0" fmla="*/ 9 w 54"/>
                <a:gd name="T1" fmla="*/ 0 h 29"/>
                <a:gd name="T2" fmla="*/ 30 w 54"/>
                <a:gd name="T3" fmla="*/ 0 h 29"/>
                <a:gd name="T4" fmla="*/ 35 w 54"/>
                <a:gd name="T5" fmla="*/ 19 h 29"/>
                <a:gd name="T6" fmla="*/ 36 w 54"/>
                <a:gd name="T7" fmla="*/ 19 h 29"/>
                <a:gd name="T8" fmla="*/ 42 w 54"/>
                <a:gd name="T9" fmla="*/ 0 h 29"/>
                <a:gd name="T10" fmla="*/ 54 w 54"/>
                <a:gd name="T11" fmla="*/ 0 h 29"/>
                <a:gd name="T12" fmla="*/ 46 w 54"/>
                <a:gd name="T13" fmla="*/ 29 h 29"/>
                <a:gd name="T14" fmla="*/ 24 w 54"/>
                <a:gd name="T15" fmla="*/ 29 h 29"/>
                <a:gd name="T16" fmla="*/ 19 w 54"/>
                <a:gd name="T17" fmla="*/ 8 h 29"/>
                <a:gd name="T18" fmla="*/ 19 w 54"/>
                <a:gd name="T19" fmla="*/ 8 h 29"/>
                <a:gd name="T20" fmla="*/ 13 w 54"/>
                <a:gd name="T21" fmla="*/ 29 h 29"/>
                <a:gd name="T22" fmla="*/ 0 w 54"/>
                <a:gd name="T23" fmla="*/ 29 h 29"/>
                <a:gd name="T24" fmla="*/ 9 w 54"/>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 h="29">
                  <a:moveTo>
                    <a:pt x="9" y="0"/>
                  </a:moveTo>
                  <a:lnTo>
                    <a:pt x="30" y="0"/>
                  </a:lnTo>
                  <a:lnTo>
                    <a:pt x="35" y="19"/>
                  </a:lnTo>
                  <a:lnTo>
                    <a:pt x="36" y="19"/>
                  </a:lnTo>
                  <a:lnTo>
                    <a:pt x="42" y="0"/>
                  </a:lnTo>
                  <a:lnTo>
                    <a:pt x="54" y="0"/>
                  </a:lnTo>
                  <a:lnTo>
                    <a:pt x="46" y="29"/>
                  </a:lnTo>
                  <a:lnTo>
                    <a:pt x="24" y="29"/>
                  </a:lnTo>
                  <a:lnTo>
                    <a:pt x="19" y="8"/>
                  </a:lnTo>
                  <a:lnTo>
                    <a:pt x="19" y="8"/>
                  </a:lnTo>
                  <a:lnTo>
                    <a:pt x="1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6" name="Freeform 99">
              <a:extLst>
                <a:ext uri="{FF2B5EF4-FFF2-40B4-BE49-F238E27FC236}">
                  <a16:creationId xmlns:a16="http://schemas.microsoft.com/office/drawing/2014/main" id="{EE5572CF-2FD8-4DFE-8548-4FC8B8771FAE}"/>
                </a:ext>
              </a:extLst>
            </p:cNvPr>
            <p:cNvSpPr>
              <a:spLocks/>
            </p:cNvSpPr>
            <p:nvPr userDrawn="1"/>
          </p:nvSpPr>
          <p:spPr bwMode="auto">
            <a:xfrm>
              <a:off x="8310563" y="4830763"/>
              <a:ext cx="63500" cy="46038"/>
            </a:xfrm>
            <a:custGeom>
              <a:avLst/>
              <a:gdLst>
                <a:gd name="T0" fmla="*/ 12 w 40"/>
                <a:gd name="T1" fmla="*/ 7 h 29"/>
                <a:gd name="T2" fmla="*/ 0 w 40"/>
                <a:gd name="T3" fmla="*/ 7 h 29"/>
                <a:gd name="T4" fmla="*/ 3 w 40"/>
                <a:gd name="T5" fmla="*/ 0 h 29"/>
                <a:gd name="T6" fmla="*/ 40 w 40"/>
                <a:gd name="T7" fmla="*/ 0 h 29"/>
                <a:gd name="T8" fmla="*/ 38 w 40"/>
                <a:gd name="T9" fmla="*/ 7 h 29"/>
                <a:gd name="T10" fmla="*/ 26 w 40"/>
                <a:gd name="T11" fmla="*/ 7 h 29"/>
                <a:gd name="T12" fmla="*/ 19 w 40"/>
                <a:gd name="T13" fmla="*/ 29 h 29"/>
                <a:gd name="T14" fmla="*/ 5 w 40"/>
                <a:gd name="T15" fmla="*/ 29 h 29"/>
                <a:gd name="T16" fmla="*/ 12 w 40"/>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29">
                  <a:moveTo>
                    <a:pt x="12" y="7"/>
                  </a:moveTo>
                  <a:lnTo>
                    <a:pt x="0" y="7"/>
                  </a:lnTo>
                  <a:lnTo>
                    <a:pt x="3" y="0"/>
                  </a:lnTo>
                  <a:lnTo>
                    <a:pt x="40" y="0"/>
                  </a:lnTo>
                  <a:lnTo>
                    <a:pt x="38" y="7"/>
                  </a:lnTo>
                  <a:lnTo>
                    <a:pt x="26" y="7"/>
                  </a:lnTo>
                  <a:lnTo>
                    <a:pt x="19" y="29"/>
                  </a:lnTo>
                  <a:lnTo>
                    <a:pt x="5" y="29"/>
                  </a:lnTo>
                  <a:lnTo>
                    <a:pt x="12"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7" name="Freeform 100">
              <a:extLst>
                <a:ext uri="{FF2B5EF4-FFF2-40B4-BE49-F238E27FC236}">
                  <a16:creationId xmlns:a16="http://schemas.microsoft.com/office/drawing/2014/main" id="{B8782544-759F-4A17-9450-5B7E65A448F8}"/>
                </a:ext>
              </a:extLst>
            </p:cNvPr>
            <p:cNvSpPr>
              <a:spLocks noEditPoints="1"/>
            </p:cNvSpPr>
            <p:nvPr userDrawn="1"/>
          </p:nvSpPr>
          <p:spPr bwMode="auto">
            <a:xfrm>
              <a:off x="8701088" y="4760913"/>
              <a:ext cx="49213" cy="50800"/>
            </a:xfrm>
            <a:custGeom>
              <a:avLst/>
              <a:gdLst>
                <a:gd name="T0" fmla="*/ 15 w 31"/>
                <a:gd name="T1" fmla="*/ 0 h 32"/>
                <a:gd name="T2" fmla="*/ 15 w 31"/>
                <a:gd name="T3" fmla="*/ 0 h 32"/>
                <a:gd name="T4" fmla="*/ 10 w 31"/>
                <a:gd name="T5" fmla="*/ 1 h 32"/>
                <a:gd name="T6" fmla="*/ 5 w 31"/>
                <a:gd name="T7" fmla="*/ 5 h 32"/>
                <a:gd name="T8" fmla="*/ 1 w 31"/>
                <a:gd name="T9" fmla="*/ 10 h 32"/>
                <a:gd name="T10" fmla="*/ 0 w 31"/>
                <a:gd name="T11" fmla="*/ 15 h 32"/>
                <a:gd name="T12" fmla="*/ 0 w 31"/>
                <a:gd name="T13" fmla="*/ 15 h 32"/>
                <a:gd name="T14" fmla="*/ 1 w 31"/>
                <a:gd name="T15" fmla="*/ 21 h 32"/>
                <a:gd name="T16" fmla="*/ 5 w 31"/>
                <a:gd name="T17" fmla="*/ 27 h 32"/>
                <a:gd name="T18" fmla="*/ 10 w 31"/>
                <a:gd name="T19" fmla="*/ 31 h 32"/>
                <a:gd name="T20" fmla="*/ 15 w 31"/>
                <a:gd name="T21" fmla="*/ 32 h 32"/>
                <a:gd name="T22" fmla="*/ 15 w 31"/>
                <a:gd name="T23" fmla="*/ 32 h 32"/>
                <a:gd name="T24" fmla="*/ 21 w 31"/>
                <a:gd name="T25" fmla="*/ 31 h 32"/>
                <a:gd name="T26" fmla="*/ 27 w 31"/>
                <a:gd name="T27" fmla="*/ 27 h 32"/>
                <a:gd name="T28" fmla="*/ 30 w 31"/>
                <a:gd name="T29" fmla="*/ 21 h 32"/>
                <a:gd name="T30" fmla="*/ 31 w 31"/>
                <a:gd name="T31" fmla="*/ 15 h 32"/>
                <a:gd name="T32" fmla="*/ 31 w 31"/>
                <a:gd name="T33" fmla="*/ 15 h 32"/>
                <a:gd name="T34" fmla="*/ 30 w 31"/>
                <a:gd name="T35" fmla="*/ 10 h 32"/>
                <a:gd name="T36" fmla="*/ 27 w 31"/>
                <a:gd name="T37" fmla="*/ 5 h 32"/>
                <a:gd name="T38" fmla="*/ 21 w 31"/>
                <a:gd name="T39" fmla="*/ 1 h 32"/>
                <a:gd name="T40" fmla="*/ 15 w 31"/>
                <a:gd name="T41" fmla="*/ 0 h 32"/>
                <a:gd name="T42" fmla="*/ 15 w 31"/>
                <a:gd name="T43" fmla="*/ 0 h 32"/>
                <a:gd name="T44" fmla="*/ 15 w 31"/>
                <a:gd name="T45" fmla="*/ 28 h 32"/>
                <a:gd name="T46" fmla="*/ 15 w 31"/>
                <a:gd name="T47" fmla="*/ 28 h 32"/>
                <a:gd name="T48" fmla="*/ 11 w 31"/>
                <a:gd name="T49" fmla="*/ 27 h 32"/>
                <a:gd name="T50" fmla="*/ 6 w 31"/>
                <a:gd name="T51" fmla="*/ 25 h 32"/>
                <a:gd name="T52" fmla="*/ 4 w 31"/>
                <a:gd name="T53" fmla="*/ 21 h 32"/>
                <a:gd name="T54" fmla="*/ 3 w 31"/>
                <a:gd name="T55" fmla="*/ 15 h 32"/>
                <a:gd name="T56" fmla="*/ 3 w 31"/>
                <a:gd name="T57" fmla="*/ 15 h 32"/>
                <a:gd name="T58" fmla="*/ 4 w 31"/>
                <a:gd name="T59" fmla="*/ 11 h 32"/>
                <a:gd name="T60" fmla="*/ 6 w 31"/>
                <a:gd name="T61" fmla="*/ 6 h 32"/>
                <a:gd name="T62" fmla="*/ 11 w 31"/>
                <a:gd name="T63" fmla="*/ 4 h 32"/>
                <a:gd name="T64" fmla="*/ 15 w 31"/>
                <a:gd name="T65" fmla="*/ 3 h 32"/>
                <a:gd name="T66" fmla="*/ 15 w 31"/>
                <a:gd name="T67" fmla="*/ 3 h 32"/>
                <a:gd name="T68" fmla="*/ 20 w 31"/>
                <a:gd name="T69" fmla="*/ 4 h 32"/>
                <a:gd name="T70" fmla="*/ 25 w 31"/>
                <a:gd name="T71" fmla="*/ 6 h 32"/>
                <a:gd name="T72" fmla="*/ 27 w 31"/>
                <a:gd name="T73" fmla="*/ 11 h 32"/>
                <a:gd name="T74" fmla="*/ 28 w 31"/>
                <a:gd name="T75" fmla="*/ 15 h 32"/>
                <a:gd name="T76" fmla="*/ 28 w 31"/>
                <a:gd name="T77" fmla="*/ 15 h 32"/>
                <a:gd name="T78" fmla="*/ 27 w 31"/>
                <a:gd name="T79" fmla="*/ 21 h 32"/>
                <a:gd name="T80" fmla="*/ 25 w 31"/>
                <a:gd name="T81" fmla="*/ 25 h 32"/>
                <a:gd name="T82" fmla="*/ 20 w 31"/>
                <a:gd name="T83" fmla="*/ 27 h 32"/>
                <a:gd name="T84" fmla="*/ 15 w 31"/>
                <a:gd name="T85" fmla="*/ 28 h 32"/>
                <a:gd name="T86" fmla="*/ 15 w 31"/>
                <a:gd name="T87"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1" h="32">
                  <a:moveTo>
                    <a:pt x="15" y="0"/>
                  </a:moveTo>
                  <a:lnTo>
                    <a:pt x="15" y="0"/>
                  </a:lnTo>
                  <a:lnTo>
                    <a:pt x="10" y="1"/>
                  </a:lnTo>
                  <a:lnTo>
                    <a:pt x="5" y="5"/>
                  </a:lnTo>
                  <a:lnTo>
                    <a:pt x="1" y="10"/>
                  </a:lnTo>
                  <a:lnTo>
                    <a:pt x="0" y="15"/>
                  </a:lnTo>
                  <a:lnTo>
                    <a:pt x="0" y="15"/>
                  </a:lnTo>
                  <a:lnTo>
                    <a:pt x="1" y="21"/>
                  </a:lnTo>
                  <a:lnTo>
                    <a:pt x="5" y="27"/>
                  </a:lnTo>
                  <a:lnTo>
                    <a:pt x="10" y="31"/>
                  </a:lnTo>
                  <a:lnTo>
                    <a:pt x="15" y="32"/>
                  </a:lnTo>
                  <a:lnTo>
                    <a:pt x="15" y="32"/>
                  </a:lnTo>
                  <a:lnTo>
                    <a:pt x="21" y="31"/>
                  </a:lnTo>
                  <a:lnTo>
                    <a:pt x="27" y="27"/>
                  </a:lnTo>
                  <a:lnTo>
                    <a:pt x="30" y="21"/>
                  </a:lnTo>
                  <a:lnTo>
                    <a:pt x="31" y="15"/>
                  </a:lnTo>
                  <a:lnTo>
                    <a:pt x="31" y="15"/>
                  </a:lnTo>
                  <a:lnTo>
                    <a:pt x="30" y="10"/>
                  </a:lnTo>
                  <a:lnTo>
                    <a:pt x="27" y="5"/>
                  </a:lnTo>
                  <a:lnTo>
                    <a:pt x="21" y="1"/>
                  </a:lnTo>
                  <a:lnTo>
                    <a:pt x="15" y="0"/>
                  </a:lnTo>
                  <a:lnTo>
                    <a:pt x="15" y="0"/>
                  </a:lnTo>
                  <a:close/>
                  <a:moveTo>
                    <a:pt x="15" y="28"/>
                  </a:moveTo>
                  <a:lnTo>
                    <a:pt x="15" y="28"/>
                  </a:lnTo>
                  <a:lnTo>
                    <a:pt x="11" y="27"/>
                  </a:lnTo>
                  <a:lnTo>
                    <a:pt x="6" y="25"/>
                  </a:lnTo>
                  <a:lnTo>
                    <a:pt x="4" y="21"/>
                  </a:lnTo>
                  <a:lnTo>
                    <a:pt x="3" y="15"/>
                  </a:lnTo>
                  <a:lnTo>
                    <a:pt x="3" y="15"/>
                  </a:lnTo>
                  <a:lnTo>
                    <a:pt x="4" y="11"/>
                  </a:lnTo>
                  <a:lnTo>
                    <a:pt x="6" y="6"/>
                  </a:lnTo>
                  <a:lnTo>
                    <a:pt x="11" y="4"/>
                  </a:lnTo>
                  <a:lnTo>
                    <a:pt x="15" y="3"/>
                  </a:lnTo>
                  <a:lnTo>
                    <a:pt x="15" y="3"/>
                  </a:lnTo>
                  <a:lnTo>
                    <a:pt x="20" y="4"/>
                  </a:lnTo>
                  <a:lnTo>
                    <a:pt x="25" y="6"/>
                  </a:lnTo>
                  <a:lnTo>
                    <a:pt x="27" y="11"/>
                  </a:lnTo>
                  <a:lnTo>
                    <a:pt x="28" y="15"/>
                  </a:lnTo>
                  <a:lnTo>
                    <a:pt x="28" y="15"/>
                  </a:lnTo>
                  <a:lnTo>
                    <a:pt x="27" y="21"/>
                  </a:lnTo>
                  <a:lnTo>
                    <a:pt x="25" y="25"/>
                  </a:lnTo>
                  <a:lnTo>
                    <a:pt x="20" y="27"/>
                  </a:lnTo>
                  <a:lnTo>
                    <a:pt x="15" y="28"/>
                  </a:lnTo>
                  <a:lnTo>
                    <a:pt x="15" y="2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8" name="Freeform 101">
              <a:extLst>
                <a:ext uri="{FF2B5EF4-FFF2-40B4-BE49-F238E27FC236}">
                  <a16:creationId xmlns:a16="http://schemas.microsoft.com/office/drawing/2014/main" id="{8C6CCFE7-5CB7-442D-BB23-69DAB220A567}"/>
                </a:ext>
              </a:extLst>
            </p:cNvPr>
            <p:cNvSpPr>
              <a:spLocks noEditPoints="1"/>
            </p:cNvSpPr>
            <p:nvPr userDrawn="1"/>
          </p:nvSpPr>
          <p:spPr bwMode="auto">
            <a:xfrm>
              <a:off x="8716963" y="4772026"/>
              <a:ext cx="20638" cy="26988"/>
            </a:xfrm>
            <a:custGeom>
              <a:avLst/>
              <a:gdLst>
                <a:gd name="T0" fmla="*/ 11 w 13"/>
                <a:gd name="T1" fmla="*/ 6 h 17"/>
                <a:gd name="T2" fmla="*/ 11 w 13"/>
                <a:gd name="T3" fmla="*/ 6 h 17"/>
                <a:gd name="T4" fmla="*/ 11 w 13"/>
                <a:gd name="T5" fmla="*/ 4 h 17"/>
                <a:gd name="T6" fmla="*/ 10 w 13"/>
                <a:gd name="T7" fmla="*/ 1 h 17"/>
                <a:gd name="T8" fmla="*/ 9 w 13"/>
                <a:gd name="T9" fmla="*/ 1 h 17"/>
                <a:gd name="T10" fmla="*/ 7 w 13"/>
                <a:gd name="T11" fmla="*/ 0 h 17"/>
                <a:gd name="T12" fmla="*/ 0 w 13"/>
                <a:gd name="T13" fmla="*/ 0 h 17"/>
                <a:gd name="T14" fmla="*/ 0 w 13"/>
                <a:gd name="T15" fmla="*/ 17 h 17"/>
                <a:gd name="T16" fmla="*/ 3 w 13"/>
                <a:gd name="T17" fmla="*/ 17 h 17"/>
                <a:gd name="T18" fmla="*/ 3 w 13"/>
                <a:gd name="T19" fmla="*/ 11 h 17"/>
                <a:gd name="T20" fmla="*/ 5 w 13"/>
                <a:gd name="T21" fmla="*/ 11 h 17"/>
                <a:gd name="T22" fmla="*/ 9 w 13"/>
                <a:gd name="T23" fmla="*/ 17 h 17"/>
                <a:gd name="T24" fmla="*/ 13 w 13"/>
                <a:gd name="T25" fmla="*/ 17 h 17"/>
                <a:gd name="T26" fmla="*/ 8 w 13"/>
                <a:gd name="T27" fmla="*/ 10 h 17"/>
                <a:gd name="T28" fmla="*/ 8 w 13"/>
                <a:gd name="T29" fmla="*/ 10 h 17"/>
                <a:gd name="T30" fmla="*/ 11 w 13"/>
                <a:gd name="T31" fmla="*/ 8 h 17"/>
                <a:gd name="T32" fmla="*/ 11 w 13"/>
                <a:gd name="T33" fmla="*/ 6 h 17"/>
                <a:gd name="T34" fmla="*/ 11 w 13"/>
                <a:gd name="T35" fmla="*/ 6 h 17"/>
                <a:gd name="T36" fmla="*/ 3 w 13"/>
                <a:gd name="T37" fmla="*/ 7 h 17"/>
                <a:gd name="T38" fmla="*/ 3 w 13"/>
                <a:gd name="T39" fmla="*/ 3 h 17"/>
                <a:gd name="T40" fmla="*/ 5 w 13"/>
                <a:gd name="T41" fmla="*/ 3 h 17"/>
                <a:gd name="T42" fmla="*/ 5 w 13"/>
                <a:gd name="T43" fmla="*/ 3 h 17"/>
                <a:gd name="T44" fmla="*/ 8 w 13"/>
                <a:gd name="T45" fmla="*/ 4 h 17"/>
                <a:gd name="T46" fmla="*/ 9 w 13"/>
                <a:gd name="T47" fmla="*/ 4 h 17"/>
                <a:gd name="T48" fmla="*/ 9 w 13"/>
                <a:gd name="T49" fmla="*/ 5 h 17"/>
                <a:gd name="T50" fmla="*/ 9 w 13"/>
                <a:gd name="T51" fmla="*/ 5 h 17"/>
                <a:gd name="T52" fmla="*/ 9 w 13"/>
                <a:gd name="T53" fmla="*/ 7 h 17"/>
                <a:gd name="T54" fmla="*/ 8 w 13"/>
                <a:gd name="T55" fmla="*/ 7 h 17"/>
                <a:gd name="T56" fmla="*/ 5 w 13"/>
                <a:gd name="T57" fmla="*/ 7 h 17"/>
                <a:gd name="T58" fmla="*/ 3 w 13"/>
                <a:gd name="T59" fmla="*/ 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 h="17">
                  <a:moveTo>
                    <a:pt x="11" y="6"/>
                  </a:moveTo>
                  <a:lnTo>
                    <a:pt x="11" y="6"/>
                  </a:lnTo>
                  <a:lnTo>
                    <a:pt x="11" y="4"/>
                  </a:lnTo>
                  <a:lnTo>
                    <a:pt x="10" y="1"/>
                  </a:lnTo>
                  <a:lnTo>
                    <a:pt x="9" y="1"/>
                  </a:lnTo>
                  <a:lnTo>
                    <a:pt x="7" y="0"/>
                  </a:lnTo>
                  <a:lnTo>
                    <a:pt x="0" y="0"/>
                  </a:lnTo>
                  <a:lnTo>
                    <a:pt x="0" y="17"/>
                  </a:lnTo>
                  <a:lnTo>
                    <a:pt x="3" y="17"/>
                  </a:lnTo>
                  <a:lnTo>
                    <a:pt x="3" y="11"/>
                  </a:lnTo>
                  <a:lnTo>
                    <a:pt x="5" y="11"/>
                  </a:lnTo>
                  <a:lnTo>
                    <a:pt x="9" y="17"/>
                  </a:lnTo>
                  <a:lnTo>
                    <a:pt x="13" y="17"/>
                  </a:lnTo>
                  <a:lnTo>
                    <a:pt x="8" y="10"/>
                  </a:lnTo>
                  <a:lnTo>
                    <a:pt x="8" y="10"/>
                  </a:lnTo>
                  <a:lnTo>
                    <a:pt x="11" y="8"/>
                  </a:lnTo>
                  <a:lnTo>
                    <a:pt x="11" y="6"/>
                  </a:lnTo>
                  <a:lnTo>
                    <a:pt x="11" y="6"/>
                  </a:lnTo>
                  <a:close/>
                  <a:moveTo>
                    <a:pt x="3" y="7"/>
                  </a:moveTo>
                  <a:lnTo>
                    <a:pt x="3" y="3"/>
                  </a:lnTo>
                  <a:lnTo>
                    <a:pt x="5" y="3"/>
                  </a:lnTo>
                  <a:lnTo>
                    <a:pt x="5" y="3"/>
                  </a:lnTo>
                  <a:lnTo>
                    <a:pt x="8" y="4"/>
                  </a:lnTo>
                  <a:lnTo>
                    <a:pt x="9" y="4"/>
                  </a:lnTo>
                  <a:lnTo>
                    <a:pt x="9" y="5"/>
                  </a:lnTo>
                  <a:lnTo>
                    <a:pt x="9" y="5"/>
                  </a:lnTo>
                  <a:lnTo>
                    <a:pt x="9" y="7"/>
                  </a:lnTo>
                  <a:lnTo>
                    <a:pt x="8" y="7"/>
                  </a:lnTo>
                  <a:lnTo>
                    <a:pt x="5" y="7"/>
                  </a:lnTo>
                  <a:lnTo>
                    <a:pt x="3"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9" name="Freeform 102">
              <a:extLst>
                <a:ext uri="{FF2B5EF4-FFF2-40B4-BE49-F238E27FC236}">
                  <a16:creationId xmlns:a16="http://schemas.microsoft.com/office/drawing/2014/main" id="{B6BBDB81-9186-4D77-84F7-46591A2B3311}"/>
                </a:ext>
              </a:extLst>
            </p:cNvPr>
            <p:cNvSpPr>
              <a:spLocks/>
            </p:cNvSpPr>
            <p:nvPr userDrawn="1"/>
          </p:nvSpPr>
          <p:spPr bwMode="auto">
            <a:xfrm>
              <a:off x="7742238" y="4830763"/>
              <a:ext cx="68263" cy="47625"/>
            </a:xfrm>
            <a:custGeom>
              <a:avLst/>
              <a:gdLst>
                <a:gd name="T0" fmla="*/ 20 w 43"/>
                <a:gd name="T1" fmla="*/ 9 h 30"/>
                <a:gd name="T2" fmla="*/ 20 w 43"/>
                <a:gd name="T3" fmla="*/ 7 h 30"/>
                <a:gd name="T4" fmla="*/ 24 w 43"/>
                <a:gd name="T5" fmla="*/ 4 h 30"/>
                <a:gd name="T6" fmla="*/ 28 w 43"/>
                <a:gd name="T7" fmla="*/ 4 h 30"/>
                <a:gd name="T8" fmla="*/ 30 w 43"/>
                <a:gd name="T9" fmla="*/ 5 h 30"/>
                <a:gd name="T10" fmla="*/ 30 w 43"/>
                <a:gd name="T11" fmla="*/ 8 h 30"/>
                <a:gd name="T12" fmla="*/ 43 w 43"/>
                <a:gd name="T13" fmla="*/ 8 h 30"/>
                <a:gd name="T14" fmla="*/ 41 w 43"/>
                <a:gd name="T15" fmla="*/ 2 h 30"/>
                <a:gd name="T16" fmla="*/ 27 w 43"/>
                <a:gd name="T17" fmla="*/ 0 h 30"/>
                <a:gd name="T18" fmla="*/ 18 w 43"/>
                <a:gd name="T19" fmla="*/ 0 h 30"/>
                <a:gd name="T20" fmla="*/ 7 w 43"/>
                <a:gd name="T21" fmla="*/ 4 h 30"/>
                <a:gd name="T22" fmla="*/ 3 w 43"/>
                <a:gd name="T23" fmla="*/ 9 h 30"/>
                <a:gd name="T24" fmla="*/ 4 w 43"/>
                <a:gd name="T25" fmla="*/ 14 h 30"/>
                <a:gd name="T26" fmla="*/ 9 w 43"/>
                <a:gd name="T27" fmla="*/ 16 h 30"/>
                <a:gd name="T28" fmla="*/ 22 w 43"/>
                <a:gd name="T29" fmla="*/ 19 h 30"/>
                <a:gd name="T30" fmla="*/ 25 w 43"/>
                <a:gd name="T31" fmla="*/ 21 h 30"/>
                <a:gd name="T32" fmla="*/ 25 w 43"/>
                <a:gd name="T33" fmla="*/ 22 h 30"/>
                <a:gd name="T34" fmla="*/ 23 w 43"/>
                <a:gd name="T35" fmla="*/ 24 h 30"/>
                <a:gd name="T36" fmla="*/ 18 w 43"/>
                <a:gd name="T37" fmla="*/ 25 h 30"/>
                <a:gd name="T38" fmla="*/ 14 w 43"/>
                <a:gd name="T39" fmla="*/ 24 h 30"/>
                <a:gd name="T40" fmla="*/ 12 w 43"/>
                <a:gd name="T41" fmla="*/ 22 h 30"/>
                <a:gd name="T42" fmla="*/ 0 w 43"/>
                <a:gd name="T43" fmla="*/ 21 h 30"/>
                <a:gd name="T44" fmla="*/ 0 w 43"/>
                <a:gd name="T45" fmla="*/ 24 h 30"/>
                <a:gd name="T46" fmla="*/ 1 w 43"/>
                <a:gd name="T47" fmla="*/ 28 h 30"/>
                <a:gd name="T48" fmla="*/ 5 w 43"/>
                <a:gd name="T49" fmla="*/ 30 h 30"/>
                <a:gd name="T50" fmla="*/ 16 w 43"/>
                <a:gd name="T51" fmla="*/ 30 h 30"/>
                <a:gd name="T52" fmla="*/ 34 w 43"/>
                <a:gd name="T53" fmla="*/ 28 h 30"/>
                <a:gd name="T54" fmla="*/ 41 w 43"/>
                <a:gd name="T55" fmla="*/ 21 h 30"/>
                <a:gd name="T56" fmla="*/ 41 w 43"/>
                <a:gd name="T57" fmla="*/ 17 h 30"/>
                <a:gd name="T58" fmla="*/ 39 w 43"/>
                <a:gd name="T59" fmla="*/ 15 h 30"/>
                <a:gd name="T60" fmla="*/ 29 w 43"/>
                <a:gd name="T61" fmla="*/ 11 h 30"/>
                <a:gd name="T62" fmla="*/ 20 w 43"/>
                <a:gd name="T63" fmla="*/ 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3" h="30">
                  <a:moveTo>
                    <a:pt x="20" y="9"/>
                  </a:moveTo>
                  <a:lnTo>
                    <a:pt x="20" y="9"/>
                  </a:lnTo>
                  <a:lnTo>
                    <a:pt x="20" y="7"/>
                  </a:lnTo>
                  <a:lnTo>
                    <a:pt x="20" y="7"/>
                  </a:lnTo>
                  <a:lnTo>
                    <a:pt x="21" y="5"/>
                  </a:lnTo>
                  <a:lnTo>
                    <a:pt x="24" y="4"/>
                  </a:lnTo>
                  <a:lnTo>
                    <a:pt x="24" y="4"/>
                  </a:lnTo>
                  <a:lnTo>
                    <a:pt x="28" y="4"/>
                  </a:lnTo>
                  <a:lnTo>
                    <a:pt x="30" y="5"/>
                  </a:lnTo>
                  <a:lnTo>
                    <a:pt x="30" y="5"/>
                  </a:lnTo>
                  <a:lnTo>
                    <a:pt x="30" y="7"/>
                  </a:lnTo>
                  <a:lnTo>
                    <a:pt x="30" y="8"/>
                  </a:lnTo>
                  <a:lnTo>
                    <a:pt x="43" y="8"/>
                  </a:lnTo>
                  <a:lnTo>
                    <a:pt x="43" y="8"/>
                  </a:lnTo>
                  <a:lnTo>
                    <a:pt x="43" y="4"/>
                  </a:lnTo>
                  <a:lnTo>
                    <a:pt x="41" y="2"/>
                  </a:lnTo>
                  <a:lnTo>
                    <a:pt x="36" y="0"/>
                  </a:lnTo>
                  <a:lnTo>
                    <a:pt x="27" y="0"/>
                  </a:lnTo>
                  <a:lnTo>
                    <a:pt x="27" y="0"/>
                  </a:lnTo>
                  <a:lnTo>
                    <a:pt x="18" y="0"/>
                  </a:lnTo>
                  <a:lnTo>
                    <a:pt x="11" y="2"/>
                  </a:lnTo>
                  <a:lnTo>
                    <a:pt x="7" y="4"/>
                  </a:lnTo>
                  <a:lnTo>
                    <a:pt x="3" y="9"/>
                  </a:lnTo>
                  <a:lnTo>
                    <a:pt x="3" y="9"/>
                  </a:lnTo>
                  <a:lnTo>
                    <a:pt x="3" y="11"/>
                  </a:lnTo>
                  <a:lnTo>
                    <a:pt x="4" y="14"/>
                  </a:lnTo>
                  <a:lnTo>
                    <a:pt x="4" y="14"/>
                  </a:lnTo>
                  <a:lnTo>
                    <a:pt x="9" y="16"/>
                  </a:lnTo>
                  <a:lnTo>
                    <a:pt x="16" y="18"/>
                  </a:lnTo>
                  <a:lnTo>
                    <a:pt x="22" y="19"/>
                  </a:lnTo>
                  <a:lnTo>
                    <a:pt x="25" y="21"/>
                  </a:lnTo>
                  <a:lnTo>
                    <a:pt x="25" y="21"/>
                  </a:lnTo>
                  <a:lnTo>
                    <a:pt x="25" y="22"/>
                  </a:lnTo>
                  <a:lnTo>
                    <a:pt x="25" y="22"/>
                  </a:lnTo>
                  <a:lnTo>
                    <a:pt x="24" y="23"/>
                  </a:lnTo>
                  <a:lnTo>
                    <a:pt x="23" y="24"/>
                  </a:lnTo>
                  <a:lnTo>
                    <a:pt x="18" y="25"/>
                  </a:lnTo>
                  <a:lnTo>
                    <a:pt x="18" y="25"/>
                  </a:lnTo>
                  <a:lnTo>
                    <a:pt x="15" y="24"/>
                  </a:lnTo>
                  <a:lnTo>
                    <a:pt x="14" y="24"/>
                  </a:lnTo>
                  <a:lnTo>
                    <a:pt x="14" y="24"/>
                  </a:lnTo>
                  <a:lnTo>
                    <a:pt x="12" y="22"/>
                  </a:lnTo>
                  <a:lnTo>
                    <a:pt x="12" y="21"/>
                  </a:lnTo>
                  <a:lnTo>
                    <a:pt x="0" y="21"/>
                  </a:lnTo>
                  <a:lnTo>
                    <a:pt x="0" y="21"/>
                  </a:lnTo>
                  <a:lnTo>
                    <a:pt x="0" y="24"/>
                  </a:lnTo>
                  <a:lnTo>
                    <a:pt x="0" y="26"/>
                  </a:lnTo>
                  <a:lnTo>
                    <a:pt x="1" y="28"/>
                  </a:lnTo>
                  <a:lnTo>
                    <a:pt x="3" y="29"/>
                  </a:lnTo>
                  <a:lnTo>
                    <a:pt x="5" y="30"/>
                  </a:lnTo>
                  <a:lnTo>
                    <a:pt x="16" y="30"/>
                  </a:lnTo>
                  <a:lnTo>
                    <a:pt x="16" y="30"/>
                  </a:lnTo>
                  <a:lnTo>
                    <a:pt x="27" y="30"/>
                  </a:lnTo>
                  <a:lnTo>
                    <a:pt x="34" y="28"/>
                  </a:lnTo>
                  <a:lnTo>
                    <a:pt x="38" y="24"/>
                  </a:lnTo>
                  <a:lnTo>
                    <a:pt x="41" y="21"/>
                  </a:lnTo>
                  <a:lnTo>
                    <a:pt x="41" y="21"/>
                  </a:lnTo>
                  <a:lnTo>
                    <a:pt x="41" y="17"/>
                  </a:lnTo>
                  <a:lnTo>
                    <a:pt x="39" y="15"/>
                  </a:lnTo>
                  <a:lnTo>
                    <a:pt x="39" y="15"/>
                  </a:lnTo>
                  <a:lnTo>
                    <a:pt x="36" y="12"/>
                  </a:lnTo>
                  <a:lnTo>
                    <a:pt x="29" y="11"/>
                  </a:lnTo>
                  <a:lnTo>
                    <a:pt x="23" y="10"/>
                  </a:lnTo>
                  <a:lnTo>
                    <a:pt x="20" y="9"/>
                  </a:lnTo>
                  <a:lnTo>
                    <a:pt x="20" y="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0" name="Freeform 103">
              <a:extLst>
                <a:ext uri="{FF2B5EF4-FFF2-40B4-BE49-F238E27FC236}">
                  <a16:creationId xmlns:a16="http://schemas.microsoft.com/office/drawing/2014/main" id="{62B15F74-9CDF-4590-A192-F3E41CE25F0F}"/>
                </a:ext>
              </a:extLst>
            </p:cNvPr>
            <p:cNvSpPr>
              <a:spLocks/>
            </p:cNvSpPr>
            <p:nvPr userDrawn="1"/>
          </p:nvSpPr>
          <p:spPr bwMode="auto">
            <a:xfrm>
              <a:off x="8089901" y="4830763"/>
              <a:ext cx="66675" cy="46038"/>
            </a:xfrm>
            <a:custGeom>
              <a:avLst/>
              <a:gdLst>
                <a:gd name="T0" fmla="*/ 9 w 42"/>
                <a:gd name="T1" fmla="*/ 0 h 29"/>
                <a:gd name="T2" fmla="*/ 42 w 42"/>
                <a:gd name="T3" fmla="*/ 0 h 29"/>
                <a:gd name="T4" fmla="*/ 40 w 42"/>
                <a:gd name="T5" fmla="*/ 5 h 29"/>
                <a:gd name="T6" fmla="*/ 21 w 42"/>
                <a:gd name="T7" fmla="*/ 5 h 29"/>
                <a:gd name="T8" fmla="*/ 18 w 42"/>
                <a:gd name="T9" fmla="*/ 11 h 29"/>
                <a:gd name="T10" fmla="*/ 36 w 42"/>
                <a:gd name="T11" fmla="*/ 11 h 29"/>
                <a:gd name="T12" fmla="*/ 35 w 42"/>
                <a:gd name="T13" fmla="*/ 17 h 29"/>
                <a:gd name="T14" fmla="*/ 17 w 42"/>
                <a:gd name="T15" fmla="*/ 17 h 29"/>
                <a:gd name="T16" fmla="*/ 15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0" y="5"/>
                  </a:lnTo>
                  <a:lnTo>
                    <a:pt x="21" y="5"/>
                  </a:lnTo>
                  <a:lnTo>
                    <a:pt x="18" y="11"/>
                  </a:lnTo>
                  <a:lnTo>
                    <a:pt x="36" y="11"/>
                  </a:lnTo>
                  <a:lnTo>
                    <a:pt x="35" y="17"/>
                  </a:lnTo>
                  <a:lnTo>
                    <a:pt x="17" y="17"/>
                  </a:lnTo>
                  <a:lnTo>
                    <a:pt x="15"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1" name="Freeform 104">
              <a:extLst>
                <a:ext uri="{FF2B5EF4-FFF2-40B4-BE49-F238E27FC236}">
                  <a16:creationId xmlns:a16="http://schemas.microsoft.com/office/drawing/2014/main" id="{E1D34A83-FCF6-4916-8AFF-91A42B5F665E}"/>
                </a:ext>
              </a:extLst>
            </p:cNvPr>
            <p:cNvSpPr>
              <a:spLocks/>
            </p:cNvSpPr>
            <p:nvPr userDrawn="1"/>
          </p:nvSpPr>
          <p:spPr bwMode="auto">
            <a:xfrm>
              <a:off x="8518526" y="4606926"/>
              <a:ext cx="277813" cy="269875"/>
            </a:xfrm>
            <a:custGeom>
              <a:avLst/>
              <a:gdLst>
                <a:gd name="T0" fmla="*/ 116 w 175"/>
                <a:gd name="T1" fmla="*/ 0 h 170"/>
                <a:gd name="T2" fmla="*/ 85 w 175"/>
                <a:gd name="T3" fmla="*/ 67 h 170"/>
                <a:gd name="T4" fmla="*/ 86 w 175"/>
                <a:gd name="T5" fmla="*/ 0 h 170"/>
                <a:gd name="T6" fmla="*/ 27 w 175"/>
                <a:gd name="T7" fmla="*/ 0 h 170"/>
                <a:gd name="T8" fmla="*/ 39 w 175"/>
                <a:gd name="T9" fmla="*/ 122 h 170"/>
                <a:gd name="T10" fmla="*/ 39 w 175"/>
                <a:gd name="T11" fmla="*/ 122 h 170"/>
                <a:gd name="T12" fmla="*/ 37 w 175"/>
                <a:gd name="T13" fmla="*/ 127 h 170"/>
                <a:gd name="T14" fmla="*/ 36 w 175"/>
                <a:gd name="T15" fmla="*/ 130 h 170"/>
                <a:gd name="T16" fmla="*/ 33 w 175"/>
                <a:gd name="T17" fmla="*/ 132 h 170"/>
                <a:gd name="T18" fmla="*/ 30 w 175"/>
                <a:gd name="T19" fmla="*/ 135 h 170"/>
                <a:gd name="T20" fmla="*/ 30 w 175"/>
                <a:gd name="T21" fmla="*/ 135 h 170"/>
                <a:gd name="T22" fmla="*/ 26 w 175"/>
                <a:gd name="T23" fmla="*/ 136 h 170"/>
                <a:gd name="T24" fmla="*/ 20 w 175"/>
                <a:gd name="T25" fmla="*/ 136 h 170"/>
                <a:gd name="T26" fmla="*/ 11 w 175"/>
                <a:gd name="T27" fmla="*/ 136 h 170"/>
                <a:gd name="T28" fmla="*/ 10 w 175"/>
                <a:gd name="T29" fmla="*/ 136 h 170"/>
                <a:gd name="T30" fmla="*/ 0 w 175"/>
                <a:gd name="T31" fmla="*/ 170 h 170"/>
                <a:gd name="T32" fmla="*/ 40 w 175"/>
                <a:gd name="T33" fmla="*/ 170 h 170"/>
                <a:gd name="T34" fmla="*/ 40 w 175"/>
                <a:gd name="T35" fmla="*/ 170 h 170"/>
                <a:gd name="T36" fmla="*/ 48 w 175"/>
                <a:gd name="T37" fmla="*/ 169 h 170"/>
                <a:gd name="T38" fmla="*/ 55 w 175"/>
                <a:gd name="T39" fmla="*/ 167 h 170"/>
                <a:gd name="T40" fmla="*/ 63 w 175"/>
                <a:gd name="T41" fmla="*/ 164 h 170"/>
                <a:gd name="T42" fmla="*/ 68 w 175"/>
                <a:gd name="T43" fmla="*/ 160 h 170"/>
                <a:gd name="T44" fmla="*/ 74 w 175"/>
                <a:gd name="T45" fmla="*/ 156 h 170"/>
                <a:gd name="T46" fmla="*/ 79 w 175"/>
                <a:gd name="T47" fmla="*/ 149 h 170"/>
                <a:gd name="T48" fmla="*/ 91 w 175"/>
                <a:gd name="T49" fmla="*/ 132 h 170"/>
                <a:gd name="T50" fmla="*/ 175 w 175"/>
                <a:gd name="T51" fmla="*/ 0 h 170"/>
                <a:gd name="T52" fmla="*/ 116 w 175"/>
                <a:gd name="T53" fmla="*/ 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75" h="170">
                  <a:moveTo>
                    <a:pt x="116" y="0"/>
                  </a:moveTo>
                  <a:lnTo>
                    <a:pt x="85" y="67"/>
                  </a:lnTo>
                  <a:lnTo>
                    <a:pt x="86" y="0"/>
                  </a:lnTo>
                  <a:lnTo>
                    <a:pt x="27" y="0"/>
                  </a:lnTo>
                  <a:lnTo>
                    <a:pt x="39" y="122"/>
                  </a:lnTo>
                  <a:lnTo>
                    <a:pt x="39" y="122"/>
                  </a:lnTo>
                  <a:lnTo>
                    <a:pt x="37" y="127"/>
                  </a:lnTo>
                  <a:lnTo>
                    <a:pt x="36" y="130"/>
                  </a:lnTo>
                  <a:lnTo>
                    <a:pt x="33" y="132"/>
                  </a:lnTo>
                  <a:lnTo>
                    <a:pt x="30" y="135"/>
                  </a:lnTo>
                  <a:lnTo>
                    <a:pt x="30" y="135"/>
                  </a:lnTo>
                  <a:lnTo>
                    <a:pt x="26" y="136"/>
                  </a:lnTo>
                  <a:lnTo>
                    <a:pt x="20" y="136"/>
                  </a:lnTo>
                  <a:lnTo>
                    <a:pt x="11" y="136"/>
                  </a:lnTo>
                  <a:lnTo>
                    <a:pt x="10" y="136"/>
                  </a:lnTo>
                  <a:lnTo>
                    <a:pt x="0" y="170"/>
                  </a:lnTo>
                  <a:lnTo>
                    <a:pt x="40" y="170"/>
                  </a:lnTo>
                  <a:lnTo>
                    <a:pt x="40" y="170"/>
                  </a:lnTo>
                  <a:lnTo>
                    <a:pt x="48" y="169"/>
                  </a:lnTo>
                  <a:lnTo>
                    <a:pt x="55" y="167"/>
                  </a:lnTo>
                  <a:lnTo>
                    <a:pt x="63" y="164"/>
                  </a:lnTo>
                  <a:lnTo>
                    <a:pt x="68" y="160"/>
                  </a:lnTo>
                  <a:lnTo>
                    <a:pt x="74" y="156"/>
                  </a:lnTo>
                  <a:lnTo>
                    <a:pt x="79" y="149"/>
                  </a:lnTo>
                  <a:lnTo>
                    <a:pt x="91" y="132"/>
                  </a:lnTo>
                  <a:lnTo>
                    <a:pt x="175" y="0"/>
                  </a:lnTo>
                  <a:lnTo>
                    <a:pt x="11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2" name="Freeform 105">
              <a:extLst>
                <a:ext uri="{FF2B5EF4-FFF2-40B4-BE49-F238E27FC236}">
                  <a16:creationId xmlns:a16="http://schemas.microsoft.com/office/drawing/2014/main" id="{6B1BD4F9-D7EF-4946-B0ED-96F03B54DCB0}"/>
                </a:ext>
              </a:extLst>
            </p:cNvPr>
            <p:cNvSpPr>
              <a:spLocks/>
            </p:cNvSpPr>
            <p:nvPr userDrawn="1"/>
          </p:nvSpPr>
          <p:spPr bwMode="auto">
            <a:xfrm>
              <a:off x="8399463" y="4827588"/>
              <a:ext cx="71438" cy="50800"/>
            </a:xfrm>
            <a:custGeom>
              <a:avLst/>
              <a:gdLst>
                <a:gd name="T0" fmla="*/ 20 w 45"/>
                <a:gd name="T1" fmla="*/ 11 h 32"/>
                <a:gd name="T2" fmla="*/ 20 w 45"/>
                <a:gd name="T3" fmla="*/ 9 h 32"/>
                <a:gd name="T4" fmla="*/ 26 w 45"/>
                <a:gd name="T5" fmla="*/ 6 h 32"/>
                <a:gd name="T6" fmla="*/ 29 w 45"/>
                <a:gd name="T7" fmla="*/ 6 h 32"/>
                <a:gd name="T8" fmla="*/ 31 w 45"/>
                <a:gd name="T9" fmla="*/ 7 h 32"/>
                <a:gd name="T10" fmla="*/ 32 w 45"/>
                <a:gd name="T11" fmla="*/ 10 h 32"/>
                <a:gd name="T12" fmla="*/ 45 w 45"/>
                <a:gd name="T13" fmla="*/ 10 h 32"/>
                <a:gd name="T14" fmla="*/ 43 w 45"/>
                <a:gd name="T15" fmla="*/ 4 h 32"/>
                <a:gd name="T16" fmla="*/ 29 w 45"/>
                <a:gd name="T17" fmla="*/ 0 h 32"/>
                <a:gd name="T18" fmla="*/ 19 w 45"/>
                <a:gd name="T19" fmla="*/ 2 h 32"/>
                <a:gd name="T20" fmla="*/ 7 w 45"/>
                <a:gd name="T21" fmla="*/ 6 h 32"/>
                <a:gd name="T22" fmla="*/ 5 w 45"/>
                <a:gd name="T23" fmla="*/ 11 h 32"/>
                <a:gd name="T24" fmla="*/ 6 w 45"/>
                <a:gd name="T25" fmla="*/ 16 h 32"/>
                <a:gd name="T26" fmla="*/ 11 w 45"/>
                <a:gd name="T27" fmla="*/ 18 h 32"/>
                <a:gd name="T28" fmla="*/ 24 w 45"/>
                <a:gd name="T29" fmla="*/ 21 h 32"/>
                <a:gd name="T30" fmla="*/ 27 w 45"/>
                <a:gd name="T31" fmla="*/ 23 h 32"/>
                <a:gd name="T32" fmla="*/ 27 w 45"/>
                <a:gd name="T33" fmla="*/ 24 h 32"/>
                <a:gd name="T34" fmla="*/ 24 w 45"/>
                <a:gd name="T35" fmla="*/ 26 h 32"/>
                <a:gd name="T36" fmla="*/ 20 w 45"/>
                <a:gd name="T37" fmla="*/ 27 h 32"/>
                <a:gd name="T38" fmla="*/ 14 w 45"/>
                <a:gd name="T39" fmla="*/ 26 h 32"/>
                <a:gd name="T40" fmla="*/ 14 w 45"/>
                <a:gd name="T41" fmla="*/ 24 h 32"/>
                <a:gd name="T42" fmla="*/ 2 w 45"/>
                <a:gd name="T43" fmla="*/ 23 h 32"/>
                <a:gd name="T44" fmla="*/ 0 w 45"/>
                <a:gd name="T45" fmla="*/ 26 h 32"/>
                <a:gd name="T46" fmla="*/ 2 w 45"/>
                <a:gd name="T47" fmla="*/ 30 h 32"/>
                <a:gd name="T48" fmla="*/ 7 w 45"/>
                <a:gd name="T49" fmla="*/ 32 h 32"/>
                <a:gd name="T50" fmla="*/ 18 w 45"/>
                <a:gd name="T51" fmla="*/ 32 h 32"/>
                <a:gd name="T52" fmla="*/ 36 w 45"/>
                <a:gd name="T53" fmla="*/ 30 h 32"/>
                <a:gd name="T54" fmla="*/ 43 w 45"/>
                <a:gd name="T55" fmla="*/ 23 h 32"/>
                <a:gd name="T56" fmla="*/ 43 w 45"/>
                <a:gd name="T57" fmla="*/ 19 h 32"/>
                <a:gd name="T58" fmla="*/ 41 w 45"/>
                <a:gd name="T59" fmla="*/ 17 h 32"/>
                <a:gd name="T60" fmla="*/ 31 w 45"/>
                <a:gd name="T61" fmla="*/ 13 h 32"/>
                <a:gd name="T62" fmla="*/ 20 w 45"/>
                <a:gd name="T63" fmla="*/ 1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5" h="32">
                  <a:moveTo>
                    <a:pt x="20" y="11"/>
                  </a:moveTo>
                  <a:lnTo>
                    <a:pt x="20" y="11"/>
                  </a:lnTo>
                  <a:lnTo>
                    <a:pt x="20" y="9"/>
                  </a:lnTo>
                  <a:lnTo>
                    <a:pt x="20" y="9"/>
                  </a:lnTo>
                  <a:lnTo>
                    <a:pt x="23" y="7"/>
                  </a:lnTo>
                  <a:lnTo>
                    <a:pt x="26" y="6"/>
                  </a:lnTo>
                  <a:lnTo>
                    <a:pt x="26" y="6"/>
                  </a:lnTo>
                  <a:lnTo>
                    <a:pt x="29" y="6"/>
                  </a:lnTo>
                  <a:lnTo>
                    <a:pt x="31" y="7"/>
                  </a:lnTo>
                  <a:lnTo>
                    <a:pt x="31" y="7"/>
                  </a:lnTo>
                  <a:lnTo>
                    <a:pt x="32" y="9"/>
                  </a:lnTo>
                  <a:lnTo>
                    <a:pt x="32" y="10"/>
                  </a:lnTo>
                  <a:lnTo>
                    <a:pt x="45" y="10"/>
                  </a:lnTo>
                  <a:lnTo>
                    <a:pt x="45" y="10"/>
                  </a:lnTo>
                  <a:lnTo>
                    <a:pt x="45" y="6"/>
                  </a:lnTo>
                  <a:lnTo>
                    <a:pt x="43" y="4"/>
                  </a:lnTo>
                  <a:lnTo>
                    <a:pt x="38" y="2"/>
                  </a:lnTo>
                  <a:lnTo>
                    <a:pt x="29" y="0"/>
                  </a:lnTo>
                  <a:lnTo>
                    <a:pt x="29" y="0"/>
                  </a:lnTo>
                  <a:lnTo>
                    <a:pt x="19" y="2"/>
                  </a:lnTo>
                  <a:lnTo>
                    <a:pt x="12" y="3"/>
                  </a:lnTo>
                  <a:lnTo>
                    <a:pt x="7" y="6"/>
                  </a:lnTo>
                  <a:lnTo>
                    <a:pt x="5" y="11"/>
                  </a:lnTo>
                  <a:lnTo>
                    <a:pt x="5" y="11"/>
                  </a:lnTo>
                  <a:lnTo>
                    <a:pt x="5" y="13"/>
                  </a:lnTo>
                  <a:lnTo>
                    <a:pt x="6" y="16"/>
                  </a:lnTo>
                  <a:lnTo>
                    <a:pt x="6" y="16"/>
                  </a:lnTo>
                  <a:lnTo>
                    <a:pt x="11" y="18"/>
                  </a:lnTo>
                  <a:lnTo>
                    <a:pt x="17" y="19"/>
                  </a:lnTo>
                  <a:lnTo>
                    <a:pt x="24" y="21"/>
                  </a:lnTo>
                  <a:lnTo>
                    <a:pt x="27" y="23"/>
                  </a:lnTo>
                  <a:lnTo>
                    <a:pt x="27" y="23"/>
                  </a:lnTo>
                  <a:lnTo>
                    <a:pt x="27" y="24"/>
                  </a:lnTo>
                  <a:lnTo>
                    <a:pt x="27" y="24"/>
                  </a:lnTo>
                  <a:lnTo>
                    <a:pt x="26" y="25"/>
                  </a:lnTo>
                  <a:lnTo>
                    <a:pt x="24" y="26"/>
                  </a:lnTo>
                  <a:lnTo>
                    <a:pt x="20" y="27"/>
                  </a:lnTo>
                  <a:lnTo>
                    <a:pt x="20" y="27"/>
                  </a:lnTo>
                  <a:lnTo>
                    <a:pt x="17" y="26"/>
                  </a:lnTo>
                  <a:lnTo>
                    <a:pt x="14" y="26"/>
                  </a:lnTo>
                  <a:lnTo>
                    <a:pt x="14" y="26"/>
                  </a:lnTo>
                  <a:lnTo>
                    <a:pt x="14" y="24"/>
                  </a:lnTo>
                  <a:lnTo>
                    <a:pt x="14" y="23"/>
                  </a:lnTo>
                  <a:lnTo>
                    <a:pt x="2" y="23"/>
                  </a:lnTo>
                  <a:lnTo>
                    <a:pt x="2" y="23"/>
                  </a:lnTo>
                  <a:lnTo>
                    <a:pt x="0" y="26"/>
                  </a:lnTo>
                  <a:lnTo>
                    <a:pt x="0" y="28"/>
                  </a:lnTo>
                  <a:lnTo>
                    <a:pt x="2" y="30"/>
                  </a:lnTo>
                  <a:lnTo>
                    <a:pt x="4" y="31"/>
                  </a:lnTo>
                  <a:lnTo>
                    <a:pt x="7" y="32"/>
                  </a:lnTo>
                  <a:lnTo>
                    <a:pt x="18" y="32"/>
                  </a:lnTo>
                  <a:lnTo>
                    <a:pt x="18" y="32"/>
                  </a:lnTo>
                  <a:lnTo>
                    <a:pt x="29" y="32"/>
                  </a:lnTo>
                  <a:lnTo>
                    <a:pt x="36" y="30"/>
                  </a:lnTo>
                  <a:lnTo>
                    <a:pt x="40" y="26"/>
                  </a:lnTo>
                  <a:lnTo>
                    <a:pt x="43" y="23"/>
                  </a:lnTo>
                  <a:lnTo>
                    <a:pt x="43" y="23"/>
                  </a:lnTo>
                  <a:lnTo>
                    <a:pt x="43" y="19"/>
                  </a:lnTo>
                  <a:lnTo>
                    <a:pt x="41" y="17"/>
                  </a:lnTo>
                  <a:lnTo>
                    <a:pt x="41" y="17"/>
                  </a:lnTo>
                  <a:lnTo>
                    <a:pt x="37" y="14"/>
                  </a:lnTo>
                  <a:lnTo>
                    <a:pt x="31" y="13"/>
                  </a:lnTo>
                  <a:lnTo>
                    <a:pt x="24" y="12"/>
                  </a:lnTo>
                  <a:lnTo>
                    <a:pt x="20" y="11"/>
                  </a:lnTo>
                  <a:lnTo>
                    <a:pt x="20" y="1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grpSp>
      <p:sp>
        <p:nvSpPr>
          <p:cNvPr id="32" name="Rectangle 31">
            <a:extLst>
              <a:ext uri="{FF2B5EF4-FFF2-40B4-BE49-F238E27FC236}">
                <a16:creationId xmlns:a16="http://schemas.microsoft.com/office/drawing/2014/main" id="{7E61638B-9A00-4E90-B6A7-2F9BBDCE206B}"/>
              </a:ext>
            </a:extLst>
          </p:cNvPr>
          <p:cNvSpPr/>
          <p:nvPr userDrawn="1"/>
        </p:nvSpPr>
        <p:spPr>
          <a:xfrm>
            <a:off x="126727" y="6463639"/>
            <a:ext cx="347727" cy="215195"/>
          </a:xfrm>
          <a:prstGeom prst="rect">
            <a:avLst/>
          </a:prstGeom>
        </p:spPr>
        <p:txBody>
          <a:bodyPr wrap="square" lIns="91192" tIns="45597" rIns="91192" bIns="45597">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fld id="{8BBCF510-F584-4DA7-8D95-29C9BFD0633A}" type="slidenum">
              <a:rPr kumimoji="0" lang="en-US" sz="800" b="0" i="0" u="none" strike="noStrike" kern="0" cap="none" spc="0" normalizeH="0" baseline="0" noProof="0" smtClean="0">
                <a:ln>
                  <a:noFill/>
                </a:ln>
                <a:solidFill>
                  <a:schemeClr val="bg1">
                    <a:lumMod val="75000"/>
                  </a:schemeClr>
                </a:solidFill>
                <a:effectLst/>
                <a:uLnTx/>
                <a:uFillTx/>
              </a:rPr>
              <a:pPr marL="0" marR="0" lvl="0" indent="0" algn="ctr" defTabSz="914400" eaLnBrk="1" fontAlgn="auto" latinLnBrk="0" hangingPunct="1">
                <a:lnSpc>
                  <a:spcPct val="100000"/>
                </a:lnSpc>
                <a:spcBef>
                  <a:spcPts val="0"/>
                </a:spcBef>
                <a:spcAft>
                  <a:spcPts val="0"/>
                </a:spcAft>
                <a:buClrTx/>
                <a:buSzTx/>
                <a:buFontTx/>
                <a:buNone/>
                <a:tabLst/>
                <a:defRPr/>
              </a:pPr>
              <a:t>‹#›</a:t>
            </a:fld>
            <a:endParaRPr kumimoji="0" lang="en-US" sz="800" b="0" i="0" u="none" strike="noStrike" kern="0" cap="none" spc="0" normalizeH="0" baseline="0" noProof="0">
              <a:ln>
                <a:noFill/>
              </a:ln>
              <a:solidFill>
                <a:schemeClr val="bg1">
                  <a:lumMod val="75000"/>
                </a:schemeClr>
              </a:solidFill>
              <a:effectLst/>
              <a:uLnTx/>
              <a:uFillTx/>
            </a:endParaRPr>
          </a:p>
        </p:txBody>
      </p:sp>
    </p:spTree>
    <p:extLst>
      <p:ext uri="{BB962C8B-B14F-4D97-AF65-F5344CB8AC3E}">
        <p14:creationId xmlns:p14="http://schemas.microsoft.com/office/powerpoint/2010/main" val="2353481027"/>
      </p:ext>
    </p:extLst>
  </p:cSld>
  <p:clrMapOvr>
    <a:masterClrMapping/>
  </p:clrMapOvr>
  <p:extLst>
    <p:ext uri="{DCECCB84-F9BA-43D5-87BE-67443E8EF086}">
      <p15:sldGuideLst xmlns:p15="http://schemas.microsoft.com/office/powerpoint/2012/main">
        <p15:guide id="1" orient="horz" pos="2160">
          <p15:clr>
            <a:srgbClr val="FBAE40"/>
          </p15:clr>
        </p15:guide>
        <p15:guide id="2" pos="7392">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22820" y="228600"/>
            <a:ext cx="10918280" cy="838200"/>
          </a:xfrm>
        </p:spPr>
        <p:txBody>
          <a:bodyPr/>
          <a:lstStyle>
            <a:lvl1pPr>
              <a:defRPr sz="3000"/>
            </a:lvl1pPr>
          </a:lstStyle>
          <a:p>
            <a:r>
              <a:rPr lang="en-US"/>
              <a:t>Click to edit Master title style</a:t>
            </a:r>
          </a:p>
        </p:txBody>
      </p:sp>
      <p:sp>
        <p:nvSpPr>
          <p:cNvPr id="7" name="Content Placeholder 2"/>
          <p:cNvSpPr>
            <a:spLocks noGrp="1"/>
          </p:cNvSpPr>
          <p:nvPr>
            <p:ph idx="13"/>
          </p:nvPr>
        </p:nvSpPr>
        <p:spPr>
          <a:xfrm>
            <a:off x="422820" y="1339851"/>
            <a:ext cx="10918280" cy="4878388"/>
          </a:xfrm>
        </p:spPr>
        <p:txBody>
          <a:bodyPr lIns="135852"/>
          <a:lstStyle>
            <a:lvl1pPr marL="0" indent="0" algn="l" rtl="0" fontAlgn="base">
              <a:spcBef>
                <a:spcPts val="595"/>
              </a:spcBef>
              <a:spcAft>
                <a:spcPct val="0"/>
              </a:spcAft>
              <a:buSzPct val="40000"/>
              <a:defRPr lang="en-US" sz="1800" b="1" dirty="0" smtClean="0">
                <a:solidFill>
                  <a:srgbClr val="7A9A3D"/>
                </a:solidFill>
                <a:latin typeface="+mn-lt"/>
                <a:ea typeface="+mn-ea"/>
                <a:cs typeface="+mn-cs"/>
              </a:defRPr>
            </a:lvl1pPr>
            <a:lvl2pPr>
              <a:spcBef>
                <a:spcPts val="2476"/>
              </a:spcBef>
              <a:defRPr lang="en-US" dirty="0" smtClean="0">
                <a:solidFill>
                  <a:schemeClr val="tx1"/>
                </a:solidFill>
                <a:latin typeface="+mn-lt"/>
              </a:defRPr>
            </a:lvl2pPr>
            <a:lvl3pPr>
              <a:defRPr lang="en-US" sz="2000" dirty="0" smtClean="0">
                <a:solidFill>
                  <a:schemeClr val="accent1"/>
                </a:solidFill>
                <a:latin typeface="+mn-lt"/>
              </a:defRPr>
            </a:lvl3pPr>
            <a:lvl4pPr>
              <a:buClr>
                <a:schemeClr val="bg2"/>
              </a:buClr>
              <a:buSzPct val="80000"/>
              <a:buFont typeface="Arial" pitchFamily="34" charset="0"/>
              <a:buChar char="•"/>
              <a:defRPr sz="1751">
                <a:solidFill>
                  <a:schemeClr val="accent1"/>
                </a:solidFill>
              </a:defRPr>
            </a:lvl4pPr>
          </a:lstStyle>
          <a:p>
            <a:pPr lvl="0"/>
            <a:r>
              <a:rPr lang="en-US"/>
              <a:t>Click to edit Master text styles</a:t>
            </a:r>
          </a:p>
        </p:txBody>
      </p:sp>
      <p:grpSp>
        <p:nvGrpSpPr>
          <p:cNvPr id="34" name="Group 33">
            <a:extLst>
              <a:ext uri="{FF2B5EF4-FFF2-40B4-BE49-F238E27FC236}">
                <a16:creationId xmlns:a16="http://schemas.microsoft.com/office/drawing/2014/main" id="{F6E62061-E1B2-4C1E-95B2-762CF1B881C9}"/>
              </a:ext>
            </a:extLst>
          </p:cNvPr>
          <p:cNvGrpSpPr/>
          <p:nvPr userDrawn="1"/>
        </p:nvGrpSpPr>
        <p:grpSpPr>
          <a:xfrm>
            <a:off x="10215053" y="6295153"/>
            <a:ext cx="1527048" cy="338328"/>
            <a:chOff x="6923088" y="4475163"/>
            <a:chExt cx="1873251" cy="403225"/>
          </a:xfrm>
        </p:grpSpPr>
        <p:sp>
          <p:nvSpPr>
            <p:cNvPr id="35" name="AutoShape 4">
              <a:extLst>
                <a:ext uri="{FF2B5EF4-FFF2-40B4-BE49-F238E27FC236}">
                  <a16:creationId xmlns:a16="http://schemas.microsoft.com/office/drawing/2014/main" id="{8055079D-13D3-44E4-9785-A9EB3765D698}"/>
                </a:ext>
              </a:extLst>
            </p:cNvPr>
            <p:cNvSpPr>
              <a:spLocks noChangeAspect="1" noChangeArrowheads="1" noTextEdit="1"/>
            </p:cNvSpPr>
            <p:nvPr userDrawn="1"/>
          </p:nvSpPr>
          <p:spPr bwMode="auto">
            <a:xfrm>
              <a:off x="6923088" y="4475163"/>
              <a:ext cx="1873250" cy="40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6" name="Freeform 6">
              <a:extLst>
                <a:ext uri="{FF2B5EF4-FFF2-40B4-BE49-F238E27FC236}">
                  <a16:creationId xmlns:a16="http://schemas.microsoft.com/office/drawing/2014/main" id="{9B409620-C01F-4CCF-8E67-ED5AEB13DE0D}"/>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7" name="Freeform 7">
              <a:extLst>
                <a:ext uri="{FF2B5EF4-FFF2-40B4-BE49-F238E27FC236}">
                  <a16:creationId xmlns:a16="http://schemas.microsoft.com/office/drawing/2014/main" id="{51A57AC3-D65A-49B8-A1C4-AB5B4AB7E144}"/>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8" name="Freeform 83">
              <a:extLst>
                <a:ext uri="{FF2B5EF4-FFF2-40B4-BE49-F238E27FC236}">
                  <a16:creationId xmlns:a16="http://schemas.microsoft.com/office/drawing/2014/main" id="{B4B57DEE-B0DC-4317-A94C-32FA73B1DEC4}"/>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2" name="Freeform 84">
              <a:extLst>
                <a:ext uri="{FF2B5EF4-FFF2-40B4-BE49-F238E27FC236}">
                  <a16:creationId xmlns:a16="http://schemas.microsoft.com/office/drawing/2014/main" id="{88AB428D-711C-40E3-93E5-D5AD36920288}"/>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3" name="Freeform 85">
              <a:extLst>
                <a:ext uri="{FF2B5EF4-FFF2-40B4-BE49-F238E27FC236}">
                  <a16:creationId xmlns:a16="http://schemas.microsoft.com/office/drawing/2014/main" id="{D9C75FDE-FB8E-425A-A9B5-FAB9ACD80F9A}"/>
                </a:ext>
              </a:extLst>
            </p:cNvPr>
            <p:cNvSpPr>
              <a:spLocks/>
            </p:cNvSpPr>
            <p:nvPr userDrawn="1"/>
          </p:nvSpPr>
          <p:spPr bwMode="auto">
            <a:xfrm>
              <a:off x="7337426" y="4533901"/>
              <a:ext cx="265113" cy="266700"/>
            </a:xfrm>
            <a:custGeom>
              <a:avLst/>
              <a:gdLst>
                <a:gd name="T0" fmla="*/ 59 w 167"/>
                <a:gd name="T1" fmla="*/ 168 h 168"/>
                <a:gd name="T2" fmla="*/ 0 w 167"/>
                <a:gd name="T3" fmla="*/ 168 h 168"/>
                <a:gd name="T4" fmla="*/ 47 w 167"/>
                <a:gd name="T5" fmla="*/ 0 h 168"/>
                <a:gd name="T6" fmla="*/ 167 w 167"/>
                <a:gd name="T7" fmla="*/ 0 h 168"/>
                <a:gd name="T8" fmla="*/ 156 w 167"/>
                <a:gd name="T9" fmla="*/ 40 h 168"/>
                <a:gd name="T10" fmla="*/ 94 w 167"/>
                <a:gd name="T11" fmla="*/ 40 h 168"/>
                <a:gd name="T12" fmla="*/ 87 w 167"/>
                <a:gd name="T13" fmla="*/ 68 h 168"/>
                <a:gd name="T14" fmla="*/ 148 w 167"/>
                <a:gd name="T15" fmla="*/ 68 h 168"/>
                <a:gd name="T16" fmla="*/ 137 w 167"/>
                <a:gd name="T17" fmla="*/ 106 h 168"/>
                <a:gd name="T18" fmla="*/ 76 w 167"/>
                <a:gd name="T19" fmla="*/ 106 h 168"/>
                <a:gd name="T20" fmla="*/ 59 w 167"/>
                <a:gd name="T21"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7" h="168">
                  <a:moveTo>
                    <a:pt x="59" y="168"/>
                  </a:moveTo>
                  <a:lnTo>
                    <a:pt x="0" y="168"/>
                  </a:lnTo>
                  <a:lnTo>
                    <a:pt x="47" y="0"/>
                  </a:lnTo>
                  <a:lnTo>
                    <a:pt x="167" y="0"/>
                  </a:lnTo>
                  <a:lnTo>
                    <a:pt x="156" y="40"/>
                  </a:lnTo>
                  <a:lnTo>
                    <a:pt x="94" y="40"/>
                  </a:lnTo>
                  <a:lnTo>
                    <a:pt x="87" y="68"/>
                  </a:lnTo>
                  <a:lnTo>
                    <a:pt x="148" y="68"/>
                  </a:lnTo>
                  <a:lnTo>
                    <a:pt x="137" y="106"/>
                  </a:lnTo>
                  <a:lnTo>
                    <a:pt x="76" y="106"/>
                  </a:lnTo>
                  <a:lnTo>
                    <a:pt x="59"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4" name="Freeform 86">
              <a:extLst>
                <a:ext uri="{FF2B5EF4-FFF2-40B4-BE49-F238E27FC236}">
                  <a16:creationId xmlns:a16="http://schemas.microsoft.com/office/drawing/2014/main" id="{08BB0907-1766-4B8E-8D56-3710D356B1F1}"/>
                </a:ext>
              </a:extLst>
            </p:cNvPr>
            <p:cNvSpPr>
              <a:spLocks noEditPoints="1"/>
            </p:cNvSpPr>
            <p:nvPr userDrawn="1"/>
          </p:nvSpPr>
          <p:spPr bwMode="auto">
            <a:xfrm>
              <a:off x="7553326" y="4533901"/>
              <a:ext cx="166688" cy="266700"/>
            </a:xfrm>
            <a:custGeom>
              <a:avLst/>
              <a:gdLst>
                <a:gd name="T0" fmla="*/ 58 w 105"/>
                <a:gd name="T1" fmla="*/ 168 h 168"/>
                <a:gd name="T2" fmla="*/ 0 w 105"/>
                <a:gd name="T3" fmla="*/ 168 h 168"/>
                <a:gd name="T4" fmla="*/ 34 w 105"/>
                <a:gd name="T5" fmla="*/ 46 h 168"/>
                <a:gd name="T6" fmla="*/ 93 w 105"/>
                <a:gd name="T7" fmla="*/ 46 h 168"/>
                <a:gd name="T8" fmla="*/ 58 w 105"/>
                <a:gd name="T9" fmla="*/ 168 h 168"/>
                <a:gd name="T10" fmla="*/ 95 w 105"/>
                <a:gd name="T11" fmla="*/ 34 h 168"/>
                <a:gd name="T12" fmla="*/ 38 w 105"/>
                <a:gd name="T13" fmla="*/ 34 h 168"/>
                <a:gd name="T14" fmla="*/ 47 w 105"/>
                <a:gd name="T15" fmla="*/ 0 h 168"/>
                <a:gd name="T16" fmla="*/ 105 w 105"/>
                <a:gd name="T17" fmla="*/ 0 h 168"/>
                <a:gd name="T18" fmla="*/ 95 w 105"/>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5" h="168">
                  <a:moveTo>
                    <a:pt x="58" y="168"/>
                  </a:moveTo>
                  <a:lnTo>
                    <a:pt x="0" y="168"/>
                  </a:lnTo>
                  <a:lnTo>
                    <a:pt x="34" y="46"/>
                  </a:lnTo>
                  <a:lnTo>
                    <a:pt x="93" y="46"/>
                  </a:lnTo>
                  <a:lnTo>
                    <a:pt x="58" y="168"/>
                  </a:lnTo>
                  <a:close/>
                  <a:moveTo>
                    <a:pt x="95" y="34"/>
                  </a:moveTo>
                  <a:lnTo>
                    <a:pt x="38" y="34"/>
                  </a:lnTo>
                  <a:lnTo>
                    <a:pt x="47" y="0"/>
                  </a:lnTo>
                  <a:lnTo>
                    <a:pt x="105"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5" name="Freeform 87">
              <a:extLst>
                <a:ext uri="{FF2B5EF4-FFF2-40B4-BE49-F238E27FC236}">
                  <a16:creationId xmlns:a16="http://schemas.microsoft.com/office/drawing/2014/main" id="{E353BF7F-39C1-4001-B6F3-2ADB6441C2B9}"/>
                </a:ext>
              </a:extLst>
            </p:cNvPr>
            <p:cNvSpPr>
              <a:spLocks noEditPoints="1"/>
            </p:cNvSpPr>
            <p:nvPr userDrawn="1"/>
          </p:nvSpPr>
          <p:spPr bwMode="auto">
            <a:xfrm>
              <a:off x="7685088" y="4533901"/>
              <a:ext cx="273050" cy="269875"/>
            </a:xfrm>
            <a:custGeom>
              <a:avLst/>
              <a:gdLst>
                <a:gd name="T0" fmla="*/ 125 w 172"/>
                <a:gd name="T1" fmla="*/ 168 h 170"/>
                <a:gd name="T2" fmla="*/ 68 w 172"/>
                <a:gd name="T3" fmla="*/ 168 h 170"/>
                <a:gd name="T4" fmla="*/ 72 w 172"/>
                <a:gd name="T5" fmla="*/ 154 h 170"/>
                <a:gd name="T6" fmla="*/ 72 w 172"/>
                <a:gd name="T7" fmla="*/ 154 h 170"/>
                <a:gd name="T8" fmla="*/ 64 w 172"/>
                <a:gd name="T9" fmla="*/ 161 h 170"/>
                <a:gd name="T10" fmla="*/ 54 w 172"/>
                <a:gd name="T11" fmla="*/ 165 h 170"/>
                <a:gd name="T12" fmla="*/ 44 w 172"/>
                <a:gd name="T13" fmla="*/ 169 h 170"/>
                <a:gd name="T14" fmla="*/ 31 w 172"/>
                <a:gd name="T15" fmla="*/ 170 h 170"/>
                <a:gd name="T16" fmla="*/ 31 w 172"/>
                <a:gd name="T17" fmla="*/ 170 h 170"/>
                <a:gd name="T18" fmla="*/ 24 w 172"/>
                <a:gd name="T19" fmla="*/ 170 h 170"/>
                <a:gd name="T20" fmla="*/ 18 w 172"/>
                <a:gd name="T21" fmla="*/ 169 h 170"/>
                <a:gd name="T22" fmla="*/ 12 w 172"/>
                <a:gd name="T23" fmla="*/ 167 h 170"/>
                <a:gd name="T24" fmla="*/ 9 w 172"/>
                <a:gd name="T25" fmla="*/ 163 h 170"/>
                <a:gd name="T26" fmla="*/ 5 w 172"/>
                <a:gd name="T27" fmla="*/ 160 h 170"/>
                <a:gd name="T28" fmla="*/ 2 w 172"/>
                <a:gd name="T29" fmla="*/ 155 h 170"/>
                <a:gd name="T30" fmla="*/ 0 w 172"/>
                <a:gd name="T31" fmla="*/ 149 h 170"/>
                <a:gd name="T32" fmla="*/ 0 w 172"/>
                <a:gd name="T33" fmla="*/ 142 h 170"/>
                <a:gd name="T34" fmla="*/ 0 w 172"/>
                <a:gd name="T35" fmla="*/ 142 h 170"/>
                <a:gd name="T36" fmla="*/ 2 w 172"/>
                <a:gd name="T37" fmla="*/ 126 h 170"/>
                <a:gd name="T38" fmla="*/ 5 w 172"/>
                <a:gd name="T39" fmla="*/ 106 h 170"/>
                <a:gd name="T40" fmla="*/ 12 w 172"/>
                <a:gd name="T41" fmla="*/ 86 h 170"/>
                <a:gd name="T42" fmla="*/ 20 w 172"/>
                <a:gd name="T43" fmla="*/ 68 h 170"/>
                <a:gd name="T44" fmla="*/ 20 w 172"/>
                <a:gd name="T45" fmla="*/ 68 h 170"/>
                <a:gd name="T46" fmla="*/ 24 w 172"/>
                <a:gd name="T47" fmla="*/ 62 h 170"/>
                <a:gd name="T48" fmla="*/ 29 w 172"/>
                <a:gd name="T49" fmla="*/ 58 h 170"/>
                <a:gd name="T50" fmla="*/ 33 w 172"/>
                <a:gd name="T51" fmla="*/ 53 h 170"/>
                <a:gd name="T52" fmla="*/ 39 w 172"/>
                <a:gd name="T53" fmla="*/ 50 h 170"/>
                <a:gd name="T54" fmla="*/ 45 w 172"/>
                <a:gd name="T55" fmla="*/ 47 h 170"/>
                <a:gd name="T56" fmla="*/ 51 w 172"/>
                <a:gd name="T57" fmla="*/ 45 h 170"/>
                <a:gd name="T58" fmla="*/ 58 w 172"/>
                <a:gd name="T59" fmla="*/ 44 h 170"/>
                <a:gd name="T60" fmla="*/ 65 w 172"/>
                <a:gd name="T61" fmla="*/ 44 h 170"/>
                <a:gd name="T62" fmla="*/ 65 w 172"/>
                <a:gd name="T63" fmla="*/ 44 h 170"/>
                <a:gd name="T64" fmla="*/ 77 w 172"/>
                <a:gd name="T65" fmla="*/ 45 h 170"/>
                <a:gd name="T66" fmla="*/ 86 w 172"/>
                <a:gd name="T67" fmla="*/ 48 h 170"/>
                <a:gd name="T68" fmla="*/ 93 w 172"/>
                <a:gd name="T69" fmla="*/ 53 h 170"/>
                <a:gd name="T70" fmla="*/ 98 w 172"/>
                <a:gd name="T71" fmla="*/ 60 h 170"/>
                <a:gd name="T72" fmla="*/ 114 w 172"/>
                <a:gd name="T73" fmla="*/ 0 h 170"/>
                <a:gd name="T74" fmla="*/ 172 w 172"/>
                <a:gd name="T75" fmla="*/ 0 h 170"/>
                <a:gd name="T76" fmla="*/ 125 w 172"/>
                <a:gd name="T77" fmla="*/ 168 h 170"/>
                <a:gd name="T78" fmla="*/ 81 w 172"/>
                <a:gd name="T79" fmla="*/ 82 h 170"/>
                <a:gd name="T80" fmla="*/ 81 w 172"/>
                <a:gd name="T81" fmla="*/ 82 h 170"/>
                <a:gd name="T82" fmla="*/ 78 w 172"/>
                <a:gd name="T83" fmla="*/ 82 h 170"/>
                <a:gd name="T84" fmla="*/ 74 w 172"/>
                <a:gd name="T85" fmla="*/ 84 h 170"/>
                <a:gd name="T86" fmla="*/ 71 w 172"/>
                <a:gd name="T87" fmla="*/ 86 h 170"/>
                <a:gd name="T88" fmla="*/ 68 w 172"/>
                <a:gd name="T89" fmla="*/ 91 h 170"/>
                <a:gd name="T90" fmla="*/ 68 w 172"/>
                <a:gd name="T91" fmla="*/ 91 h 170"/>
                <a:gd name="T92" fmla="*/ 63 w 172"/>
                <a:gd name="T93" fmla="*/ 106 h 170"/>
                <a:gd name="T94" fmla="*/ 61 w 172"/>
                <a:gd name="T95" fmla="*/ 114 h 170"/>
                <a:gd name="T96" fmla="*/ 60 w 172"/>
                <a:gd name="T97" fmla="*/ 121 h 170"/>
                <a:gd name="T98" fmla="*/ 60 w 172"/>
                <a:gd name="T99" fmla="*/ 121 h 170"/>
                <a:gd name="T100" fmla="*/ 61 w 172"/>
                <a:gd name="T101" fmla="*/ 125 h 170"/>
                <a:gd name="T102" fmla="*/ 63 w 172"/>
                <a:gd name="T103" fmla="*/ 127 h 170"/>
                <a:gd name="T104" fmla="*/ 65 w 172"/>
                <a:gd name="T105" fmla="*/ 129 h 170"/>
                <a:gd name="T106" fmla="*/ 70 w 172"/>
                <a:gd name="T107" fmla="*/ 130 h 170"/>
                <a:gd name="T108" fmla="*/ 70 w 172"/>
                <a:gd name="T109" fmla="*/ 130 h 170"/>
                <a:gd name="T110" fmla="*/ 74 w 172"/>
                <a:gd name="T111" fmla="*/ 129 h 170"/>
                <a:gd name="T112" fmla="*/ 79 w 172"/>
                <a:gd name="T113" fmla="*/ 127 h 170"/>
                <a:gd name="T114" fmla="*/ 91 w 172"/>
                <a:gd name="T115" fmla="*/ 87 h 170"/>
                <a:gd name="T116" fmla="*/ 91 w 172"/>
                <a:gd name="T117" fmla="*/ 87 h 170"/>
                <a:gd name="T118" fmla="*/ 87 w 172"/>
                <a:gd name="T119" fmla="*/ 84 h 170"/>
                <a:gd name="T120" fmla="*/ 81 w 172"/>
                <a:gd name="T121" fmla="*/ 82 h 170"/>
                <a:gd name="T122" fmla="*/ 81 w 172"/>
                <a:gd name="T123" fmla="*/ 82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2" h="170">
                  <a:moveTo>
                    <a:pt x="125" y="168"/>
                  </a:moveTo>
                  <a:lnTo>
                    <a:pt x="68" y="168"/>
                  </a:lnTo>
                  <a:lnTo>
                    <a:pt x="72" y="154"/>
                  </a:lnTo>
                  <a:lnTo>
                    <a:pt x="72" y="154"/>
                  </a:lnTo>
                  <a:lnTo>
                    <a:pt x="64" y="161"/>
                  </a:lnTo>
                  <a:lnTo>
                    <a:pt x="54" y="165"/>
                  </a:lnTo>
                  <a:lnTo>
                    <a:pt x="44" y="169"/>
                  </a:lnTo>
                  <a:lnTo>
                    <a:pt x="31" y="170"/>
                  </a:lnTo>
                  <a:lnTo>
                    <a:pt x="31" y="170"/>
                  </a:lnTo>
                  <a:lnTo>
                    <a:pt x="24" y="170"/>
                  </a:lnTo>
                  <a:lnTo>
                    <a:pt x="18" y="169"/>
                  </a:lnTo>
                  <a:lnTo>
                    <a:pt x="12" y="167"/>
                  </a:lnTo>
                  <a:lnTo>
                    <a:pt x="9" y="163"/>
                  </a:lnTo>
                  <a:lnTo>
                    <a:pt x="5" y="160"/>
                  </a:lnTo>
                  <a:lnTo>
                    <a:pt x="2" y="155"/>
                  </a:lnTo>
                  <a:lnTo>
                    <a:pt x="0" y="149"/>
                  </a:lnTo>
                  <a:lnTo>
                    <a:pt x="0" y="142"/>
                  </a:lnTo>
                  <a:lnTo>
                    <a:pt x="0" y="142"/>
                  </a:lnTo>
                  <a:lnTo>
                    <a:pt x="2" y="126"/>
                  </a:lnTo>
                  <a:lnTo>
                    <a:pt x="5" y="106"/>
                  </a:lnTo>
                  <a:lnTo>
                    <a:pt x="12" y="86"/>
                  </a:lnTo>
                  <a:lnTo>
                    <a:pt x="20" y="68"/>
                  </a:lnTo>
                  <a:lnTo>
                    <a:pt x="20" y="68"/>
                  </a:lnTo>
                  <a:lnTo>
                    <a:pt x="24" y="62"/>
                  </a:lnTo>
                  <a:lnTo>
                    <a:pt x="29" y="58"/>
                  </a:lnTo>
                  <a:lnTo>
                    <a:pt x="33" y="53"/>
                  </a:lnTo>
                  <a:lnTo>
                    <a:pt x="39" y="50"/>
                  </a:lnTo>
                  <a:lnTo>
                    <a:pt x="45" y="47"/>
                  </a:lnTo>
                  <a:lnTo>
                    <a:pt x="51" y="45"/>
                  </a:lnTo>
                  <a:lnTo>
                    <a:pt x="58" y="44"/>
                  </a:lnTo>
                  <a:lnTo>
                    <a:pt x="65" y="44"/>
                  </a:lnTo>
                  <a:lnTo>
                    <a:pt x="65" y="44"/>
                  </a:lnTo>
                  <a:lnTo>
                    <a:pt x="77" y="45"/>
                  </a:lnTo>
                  <a:lnTo>
                    <a:pt x="86" y="48"/>
                  </a:lnTo>
                  <a:lnTo>
                    <a:pt x="93" y="53"/>
                  </a:lnTo>
                  <a:lnTo>
                    <a:pt x="98" y="60"/>
                  </a:lnTo>
                  <a:lnTo>
                    <a:pt x="114" y="0"/>
                  </a:lnTo>
                  <a:lnTo>
                    <a:pt x="172" y="0"/>
                  </a:lnTo>
                  <a:lnTo>
                    <a:pt x="125" y="168"/>
                  </a:lnTo>
                  <a:close/>
                  <a:moveTo>
                    <a:pt x="81" y="82"/>
                  </a:moveTo>
                  <a:lnTo>
                    <a:pt x="81" y="82"/>
                  </a:lnTo>
                  <a:lnTo>
                    <a:pt x="78" y="82"/>
                  </a:lnTo>
                  <a:lnTo>
                    <a:pt x="74" y="84"/>
                  </a:lnTo>
                  <a:lnTo>
                    <a:pt x="71" y="86"/>
                  </a:lnTo>
                  <a:lnTo>
                    <a:pt x="68" y="91"/>
                  </a:lnTo>
                  <a:lnTo>
                    <a:pt x="68" y="91"/>
                  </a:lnTo>
                  <a:lnTo>
                    <a:pt x="63" y="106"/>
                  </a:lnTo>
                  <a:lnTo>
                    <a:pt x="61" y="114"/>
                  </a:lnTo>
                  <a:lnTo>
                    <a:pt x="60" y="121"/>
                  </a:lnTo>
                  <a:lnTo>
                    <a:pt x="60" y="121"/>
                  </a:lnTo>
                  <a:lnTo>
                    <a:pt x="61" y="125"/>
                  </a:lnTo>
                  <a:lnTo>
                    <a:pt x="63" y="127"/>
                  </a:lnTo>
                  <a:lnTo>
                    <a:pt x="65" y="129"/>
                  </a:lnTo>
                  <a:lnTo>
                    <a:pt x="70" y="130"/>
                  </a:lnTo>
                  <a:lnTo>
                    <a:pt x="70" y="130"/>
                  </a:lnTo>
                  <a:lnTo>
                    <a:pt x="74" y="129"/>
                  </a:lnTo>
                  <a:lnTo>
                    <a:pt x="79" y="127"/>
                  </a:lnTo>
                  <a:lnTo>
                    <a:pt x="91" y="87"/>
                  </a:lnTo>
                  <a:lnTo>
                    <a:pt x="91" y="87"/>
                  </a:lnTo>
                  <a:lnTo>
                    <a:pt x="87" y="84"/>
                  </a:lnTo>
                  <a:lnTo>
                    <a:pt x="81" y="82"/>
                  </a:lnTo>
                  <a:lnTo>
                    <a:pt x="81" y="8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6" name="Freeform 88">
              <a:extLst>
                <a:ext uri="{FF2B5EF4-FFF2-40B4-BE49-F238E27FC236}">
                  <a16:creationId xmlns:a16="http://schemas.microsoft.com/office/drawing/2014/main" id="{09656C6B-F0A7-4F27-9DAD-517815463061}"/>
                </a:ext>
              </a:extLst>
            </p:cNvPr>
            <p:cNvSpPr>
              <a:spLocks noEditPoints="1"/>
            </p:cNvSpPr>
            <p:nvPr userDrawn="1"/>
          </p:nvSpPr>
          <p:spPr bwMode="auto">
            <a:xfrm>
              <a:off x="7923213" y="4602163"/>
              <a:ext cx="230188" cy="201613"/>
            </a:xfrm>
            <a:custGeom>
              <a:avLst/>
              <a:gdLst>
                <a:gd name="T0" fmla="*/ 58 w 145"/>
                <a:gd name="T1" fmla="*/ 71 h 127"/>
                <a:gd name="T2" fmla="*/ 56 w 145"/>
                <a:gd name="T3" fmla="*/ 80 h 127"/>
                <a:gd name="T4" fmla="*/ 56 w 145"/>
                <a:gd name="T5" fmla="*/ 87 h 127"/>
                <a:gd name="T6" fmla="*/ 57 w 145"/>
                <a:gd name="T7" fmla="*/ 93 h 127"/>
                <a:gd name="T8" fmla="*/ 64 w 145"/>
                <a:gd name="T9" fmla="*/ 97 h 127"/>
                <a:gd name="T10" fmla="*/ 68 w 145"/>
                <a:gd name="T11" fmla="*/ 96 h 127"/>
                <a:gd name="T12" fmla="*/ 75 w 145"/>
                <a:gd name="T13" fmla="*/ 89 h 127"/>
                <a:gd name="T14" fmla="*/ 135 w 145"/>
                <a:gd name="T15" fmla="*/ 82 h 127"/>
                <a:gd name="T16" fmla="*/ 134 w 145"/>
                <a:gd name="T17" fmla="*/ 87 h 127"/>
                <a:gd name="T18" fmla="*/ 128 w 145"/>
                <a:gd name="T19" fmla="*/ 98 h 127"/>
                <a:gd name="T20" fmla="*/ 115 w 145"/>
                <a:gd name="T21" fmla="*/ 111 h 127"/>
                <a:gd name="T22" fmla="*/ 94 w 145"/>
                <a:gd name="T23" fmla="*/ 122 h 127"/>
                <a:gd name="T24" fmla="*/ 72 w 145"/>
                <a:gd name="T25" fmla="*/ 127 h 127"/>
                <a:gd name="T26" fmla="*/ 61 w 145"/>
                <a:gd name="T27" fmla="*/ 127 h 127"/>
                <a:gd name="T28" fmla="*/ 38 w 145"/>
                <a:gd name="T29" fmla="*/ 126 h 127"/>
                <a:gd name="T30" fmla="*/ 18 w 145"/>
                <a:gd name="T31" fmla="*/ 121 h 127"/>
                <a:gd name="T32" fmla="*/ 5 w 145"/>
                <a:gd name="T33" fmla="*/ 110 h 127"/>
                <a:gd name="T34" fmla="*/ 2 w 145"/>
                <a:gd name="T35" fmla="*/ 101 h 127"/>
                <a:gd name="T36" fmla="*/ 0 w 145"/>
                <a:gd name="T37" fmla="*/ 90 h 127"/>
                <a:gd name="T38" fmla="*/ 3 w 145"/>
                <a:gd name="T39" fmla="*/ 75 h 127"/>
                <a:gd name="T40" fmla="*/ 13 w 145"/>
                <a:gd name="T41" fmla="*/ 41 h 127"/>
                <a:gd name="T42" fmla="*/ 22 w 145"/>
                <a:gd name="T43" fmla="*/ 27 h 127"/>
                <a:gd name="T44" fmla="*/ 27 w 145"/>
                <a:gd name="T45" fmla="*/ 19 h 127"/>
                <a:gd name="T46" fmla="*/ 43 w 145"/>
                <a:gd name="T47" fmla="*/ 9 h 127"/>
                <a:gd name="T48" fmla="*/ 59 w 145"/>
                <a:gd name="T49" fmla="*/ 3 h 127"/>
                <a:gd name="T50" fmla="*/ 77 w 145"/>
                <a:gd name="T51" fmla="*/ 1 h 127"/>
                <a:gd name="T52" fmla="*/ 85 w 145"/>
                <a:gd name="T53" fmla="*/ 0 h 127"/>
                <a:gd name="T54" fmla="*/ 109 w 145"/>
                <a:gd name="T55" fmla="*/ 2 h 127"/>
                <a:gd name="T56" fmla="*/ 128 w 145"/>
                <a:gd name="T57" fmla="*/ 8 h 127"/>
                <a:gd name="T58" fmla="*/ 140 w 145"/>
                <a:gd name="T59" fmla="*/ 19 h 127"/>
                <a:gd name="T60" fmla="*/ 145 w 145"/>
                <a:gd name="T61" fmla="*/ 38 h 127"/>
                <a:gd name="T62" fmla="*/ 142 w 145"/>
                <a:gd name="T63" fmla="*/ 53 h 127"/>
                <a:gd name="T64" fmla="*/ 138 w 145"/>
                <a:gd name="T65" fmla="*/ 71 h 127"/>
                <a:gd name="T66" fmla="*/ 80 w 145"/>
                <a:gd name="T67" fmla="*/ 30 h 127"/>
                <a:gd name="T68" fmla="*/ 71 w 145"/>
                <a:gd name="T69" fmla="*/ 35 h 127"/>
                <a:gd name="T70" fmla="*/ 65 w 145"/>
                <a:gd name="T71" fmla="*/ 48 h 127"/>
                <a:gd name="T72" fmla="*/ 88 w 145"/>
                <a:gd name="T73" fmla="*/ 48 h 127"/>
                <a:gd name="T74" fmla="*/ 91 w 145"/>
                <a:gd name="T75" fmla="*/ 39 h 127"/>
                <a:gd name="T76" fmla="*/ 87 w 145"/>
                <a:gd name="T77" fmla="*/ 32 h 127"/>
                <a:gd name="T78" fmla="*/ 80 w 145"/>
                <a:gd name="T79" fmla="*/ 3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45" h="127">
                  <a:moveTo>
                    <a:pt x="138" y="71"/>
                  </a:moveTo>
                  <a:lnTo>
                    <a:pt x="58" y="71"/>
                  </a:lnTo>
                  <a:lnTo>
                    <a:pt x="58" y="71"/>
                  </a:lnTo>
                  <a:lnTo>
                    <a:pt x="56" y="80"/>
                  </a:lnTo>
                  <a:lnTo>
                    <a:pt x="56" y="87"/>
                  </a:lnTo>
                  <a:lnTo>
                    <a:pt x="56" y="87"/>
                  </a:lnTo>
                  <a:lnTo>
                    <a:pt x="56" y="90"/>
                  </a:lnTo>
                  <a:lnTo>
                    <a:pt x="57" y="93"/>
                  </a:lnTo>
                  <a:lnTo>
                    <a:pt x="59" y="96"/>
                  </a:lnTo>
                  <a:lnTo>
                    <a:pt x="64" y="97"/>
                  </a:lnTo>
                  <a:lnTo>
                    <a:pt x="64" y="97"/>
                  </a:lnTo>
                  <a:lnTo>
                    <a:pt x="68" y="96"/>
                  </a:lnTo>
                  <a:lnTo>
                    <a:pt x="73" y="93"/>
                  </a:lnTo>
                  <a:lnTo>
                    <a:pt x="75" y="89"/>
                  </a:lnTo>
                  <a:lnTo>
                    <a:pt x="79" y="82"/>
                  </a:lnTo>
                  <a:lnTo>
                    <a:pt x="135" y="82"/>
                  </a:lnTo>
                  <a:lnTo>
                    <a:pt x="135" y="82"/>
                  </a:lnTo>
                  <a:lnTo>
                    <a:pt x="134" y="87"/>
                  </a:lnTo>
                  <a:lnTo>
                    <a:pt x="130" y="93"/>
                  </a:lnTo>
                  <a:lnTo>
                    <a:pt x="128" y="98"/>
                  </a:lnTo>
                  <a:lnTo>
                    <a:pt x="125" y="103"/>
                  </a:lnTo>
                  <a:lnTo>
                    <a:pt x="115" y="111"/>
                  </a:lnTo>
                  <a:lnTo>
                    <a:pt x="105" y="118"/>
                  </a:lnTo>
                  <a:lnTo>
                    <a:pt x="94" y="122"/>
                  </a:lnTo>
                  <a:lnTo>
                    <a:pt x="82" y="125"/>
                  </a:lnTo>
                  <a:lnTo>
                    <a:pt x="72" y="127"/>
                  </a:lnTo>
                  <a:lnTo>
                    <a:pt x="61" y="127"/>
                  </a:lnTo>
                  <a:lnTo>
                    <a:pt x="61" y="127"/>
                  </a:lnTo>
                  <a:lnTo>
                    <a:pt x="50" y="127"/>
                  </a:lnTo>
                  <a:lnTo>
                    <a:pt x="38" y="126"/>
                  </a:lnTo>
                  <a:lnTo>
                    <a:pt x="27" y="125"/>
                  </a:lnTo>
                  <a:lnTo>
                    <a:pt x="18" y="121"/>
                  </a:lnTo>
                  <a:lnTo>
                    <a:pt x="11" y="117"/>
                  </a:lnTo>
                  <a:lnTo>
                    <a:pt x="5" y="110"/>
                  </a:lnTo>
                  <a:lnTo>
                    <a:pt x="4" y="106"/>
                  </a:lnTo>
                  <a:lnTo>
                    <a:pt x="2" y="101"/>
                  </a:lnTo>
                  <a:lnTo>
                    <a:pt x="0" y="90"/>
                  </a:lnTo>
                  <a:lnTo>
                    <a:pt x="0" y="90"/>
                  </a:lnTo>
                  <a:lnTo>
                    <a:pt x="2" y="83"/>
                  </a:lnTo>
                  <a:lnTo>
                    <a:pt x="3" y="75"/>
                  </a:lnTo>
                  <a:lnTo>
                    <a:pt x="6" y="57"/>
                  </a:lnTo>
                  <a:lnTo>
                    <a:pt x="13" y="41"/>
                  </a:lnTo>
                  <a:lnTo>
                    <a:pt x="18" y="32"/>
                  </a:lnTo>
                  <a:lnTo>
                    <a:pt x="22" y="27"/>
                  </a:lnTo>
                  <a:lnTo>
                    <a:pt x="22" y="27"/>
                  </a:lnTo>
                  <a:lnTo>
                    <a:pt x="27" y="19"/>
                  </a:lnTo>
                  <a:lnTo>
                    <a:pt x="34" y="14"/>
                  </a:lnTo>
                  <a:lnTo>
                    <a:pt x="43" y="9"/>
                  </a:lnTo>
                  <a:lnTo>
                    <a:pt x="50" y="5"/>
                  </a:lnTo>
                  <a:lnTo>
                    <a:pt x="59" y="3"/>
                  </a:lnTo>
                  <a:lnTo>
                    <a:pt x="67" y="1"/>
                  </a:lnTo>
                  <a:lnTo>
                    <a:pt x="77" y="1"/>
                  </a:lnTo>
                  <a:lnTo>
                    <a:pt x="85" y="0"/>
                  </a:lnTo>
                  <a:lnTo>
                    <a:pt x="85" y="0"/>
                  </a:lnTo>
                  <a:lnTo>
                    <a:pt x="98" y="1"/>
                  </a:lnTo>
                  <a:lnTo>
                    <a:pt x="109" y="2"/>
                  </a:lnTo>
                  <a:lnTo>
                    <a:pt x="120" y="4"/>
                  </a:lnTo>
                  <a:lnTo>
                    <a:pt x="128" y="8"/>
                  </a:lnTo>
                  <a:lnTo>
                    <a:pt x="135" y="12"/>
                  </a:lnTo>
                  <a:lnTo>
                    <a:pt x="140" y="19"/>
                  </a:lnTo>
                  <a:lnTo>
                    <a:pt x="143" y="28"/>
                  </a:lnTo>
                  <a:lnTo>
                    <a:pt x="145" y="38"/>
                  </a:lnTo>
                  <a:lnTo>
                    <a:pt x="145" y="38"/>
                  </a:lnTo>
                  <a:lnTo>
                    <a:pt x="142" y="53"/>
                  </a:lnTo>
                  <a:lnTo>
                    <a:pt x="138" y="71"/>
                  </a:lnTo>
                  <a:lnTo>
                    <a:pt x="138" y="71"/>
                  </a:lnTo>
                  <a:close/>
                  <a:moveTo>
                    <a:pt x="80" y="30"/>
                  </a:moveTo>
                  <a:lnTo>
                    <a:pt x="80" y="30"/>
                  </a:lnTo>
                  <a:lnTo>
                    <a:pt x="75" y="31"/>
                  </a:lnTo>
                  <a:lnTo>
                    <a:pt x="71" y="35"/>
                  </a:lnTo>
                  <a:lnTo>
                    <a:pt x="67" y="39"/>
                  </a:lnTo>
                  <a:lnTo>
                    <a:pt x="65" y="48"/>
                  </a:lnTo>
                  <a:lnTo>
                    <a:pt x="88" y="48"/>
                  </a:lnTo>
                  <a:lnTo>
                    <a:pt x="88" y="48"/>
                  </a:lnTo>
                  <a:lnTo>
                    <a:pt x="91" y="39"/>
                  </a:lnTo>
                  <a:lnTo>
                    <a:pt x="91" y="39"/>
                  </a:lnTo>
                  <a:lnTo>
                    <a:pt x="89" y="35"/>
                  </a:lnTo>
                  <a:lnTo>
                    <a:pt x="87" y="32"/>
                  </a:lnTo>
                  <a:lnTo>
                    <a:pt x="85" y="31"/>
                  </a:lnTo>
                  <a:lnTo>
                    <a:pt x="80" y="30"/>
                  </a:lnTo>
                  <a:lnTo>
                    <a:pt x="80" y="3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7" name="Freeform 89">
              <a:extLst>
                <a:ext uri="{FF2B5EF4-FFF2-40B4-BE49-F238E27FC236}">
                  <a16:creationId xmlns:a16="http://schemas.microsoft.com/office/drawing/2014/main" id="{FF8DEDE5-A027-43DC-A465-98E5FFEDB859}"/>
                </a:ext>
              </a:extLst>
            </p:cNvPr>
            <p:cNvSpPr>
              <a:spLocks/>
            </p:cNvSpPr>
            <p:nvPr userDrawn="1"/>
          </p:nvSpPr>
          <p:spPr bwMode="auto">
            <a:xfrm>
              <a:off x="8143876" y="4533901"/>
              <a:ext cx="165100" cy="266700"/>
            </a:xfrm>
            <a:custGeom>
              <a:avLst/>
              <a:gdLst>
                <a:gd name="T0" fmla="*/ 57 w 104"/>
                <a:gd name="T1" fmla="*/ 168 h 168"/>
                <a:gd name="T2" fmla="*/ 0 w 104"/>
                <a:gd name="T3" fmla="*/ 168 h 168"/>
                <a:gd name="T4" fmla="*/ 45 w 104"/>
                <a:gd name="T5" fmla="*/ 0 h 168"/>
                <a:gd name="T6" fmla="*/ 104 w 104"/>
                <a:gd name="T7" fmla="*/ 0 h 168"/>
                <a:gd name="T8" fmla="*/ 57 w 104"/>
                <a:gd name="T9" fmla="*/ 168 h 168"/>
              </a:gdLst>
              <a:ahLst/>
              <a:cxnLst>
                <a:cxn ang="0">
                  <a:pos x="T0" y="T1"/>
                </a:cxn>
                <a:cxn ang="0">
                  <a:pos x="T2" y="T3"/>
                </a:cxn>
                <a:cxn ang="0">
                  <a:pos x="T4" y="T5"/>
                </a:cxn>
                <a:cxn ang="0">
                  <a:pos x="T6" y="T7"/>
                </a:cxn>
                <a:cxn ang="0">
                  <a:pos x="T8" y="T9"/>
                </a:cxn>
              </a:cxnLst>
              <a:rect l="0" t="0" r="r" b="b"/>
              <a:pathLst>
                <a:path w="104" h="168">
                  <a:moveTo>
                    <a:pt x="57" y="168"/>
                  </a:moveTo>
                  <a:lnTo>
                    <a:pt x="0" y="168"/>
                  </a:lnTo>
                  <a:lnTo>
                    <a:pt x="45" y="0"/>
                  </a:lnTo>
                  <a:lnTo>
                    <a:pt x="104" y="0"/>
                  </a:lnTo>
                  <a:lnTo>
                    <a:pt x="57"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8" name="Freeform 90">
              <a:extLst>
                <a:ext uri="{FF2B5EF4-FFF2-40B4-BE49-F238E27FC236}">
                  <a16:creationId xmlns:a16="http://schemas.microsoft.com/office/drawing/2014/main" id="{453899CD-0FE8-410F-AB40-DDE6932A06AA}"/>
                </a:ext>
              </a:extLst>
            </p:cNvPr>
            <p:cNvSpPr>
              <a:spLocks noEditPoints="1"/>
            </p:cNvSpPr>
            <p:nvPr userDrawn="1"/>
          </p:nvSpPr>
          <p:spPr bwMode="auto">
            <a:xfrm>
              <a:off x="8264526" y="4533901"/>
              <a:ext cx="165100" cy="266700"/>
            </a:xfrm>
            <a:custGeom>
              <a:avLst/>
              <a:gdLst>
                <a:gd name="T0" fmla="*/ 57 w 104"/>
                <a:gd name="T1" fmla="*/ 168 h 168"/>
                <a:gd name="T2" fmla="*/ 0 w 104"/>
                <a:gd name="T3" fmla="*/ 168 h 168"/>
                <a:gd name="T4" fmla="*/ 34 w 104"/>
                <a:gd name="T5" fmla="*/ 46 h 168"/>
                <a:gd name="T6" fmla="*/ 91 w 104"/>
                <a:gd name="T7" fmla="*/ 46 h 168"/>
                <a:gd name="T8" fmla="*/ 57 w 104"/>
                <a:gd name="T9" fmla="*/ 168 h 168"/>
                <a:gd name="T10" fmla="*/ 95 w 104"/>
                <a:gd name="T11" fmla="*/ 34 h 168"/>
                <a:gd name="T12" fmla="*/ 36 w 104"/>
                <a:gd name="T13" fmla="*/ 34 h 168"/>
                <a:gd name="T14" fmla="*/ 47 w 104"/>
                <a:gd name="T15" fmla="*/ 0 h 168"/>
                <a:gd name="T16" fmla="*/ 104 w 104"/>
                <a:gd name="T17" fmla="*/ 0 h 168"/>
                <a:gd name="T18" fmla="*/ 95 w 104"/>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4" h="168">
                  <a:moveTo>
                    <a:pt x="57" y="168"/>
                  </a:moveTo>
                  <a:lnTo>
                    <a:pt x="0" y="168"/>
                  </a:lnTo>
                  <a:lnTo>
                    <a:pt x="34" y="46"/>
                  </a:lnTo>
                  <a:lnTo>
                    <a:pt x="91" y="46"/>
                  </a:lnTo>
                  <a:lnTo>
                    <a:pt x="57" y="168"/>
                  </a:lnTo>
                  <a:close/>
                  <a:moveTo>
                    <a:pt x="95" y="34"/>
                  </a:moveTo>
                  <a:lnTo>
                    <a:pt x="36" y="34"/>
                  </a:lnTo>
                  <a:lnTo>
                    <a:pt x="47" y="0"/>
                  </a:lnTo>
                  <a:lnTo>
                    <a:pt x="104"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9" name="Freeform 91">
              <a:extLst>
                <a:ext uri="{FF2B5EF4-FFF2-40B4-BE49-F238E27FC236}">
                  <a16:creationId xmlns:a16="http://schemas.microsoft.com/office/drawing/2014/main" id="{0833C076-706E-4E5B-957D-ECA20719EF5F}"/>
                </a:ext>
              </a:extLst>
            </p:cNvPr>
            <p:cNvSpPr>
              <a:spLocks/>
            </p:cNvSpPr>
            <p:nvPr userDrawn="1"/>
          </p:nvSpPr>
          <p:spPr bwMode="auto">
            <a:xfrm>
              <a:off x="8396288" y="4564063"/>
              <a:ext cx="192088" cy="236538"/>
            </a:xfrm>
            <a:custGeom>
              <a:avLst/>
              <a:gdLst>
                <a:gd name="T0" fmla="*/ 115 w 121"/>
                <a:gd name="T1" fmla="*/ 27 h 149"/>
                <a:gd name="T2" fmla="*/ 121 w 121"/>
                <a:gd name="T3" fmla="*/ 54 h 149"/>
                <a:gd name="T4" fmla="*/ 76 w 121"/>
                <a:gd name="T5" fmla="*/ 54 h 149"/>
                <a:gd name="T6" fmla="*/ 63 w 121"/>
                <a:gd name="T7" fmla="*/ 101 h 149"/>
                <a:gd name="T8" fmla="*/ 63 w 121"/>
                <a:gd name="T9" fmla="*/ 101 h 149"/>
                <a:gd name="T10" fmla="*/ 62 w 121"/>
                <a:gd name="T11" fmla="*/ 107 h 149"/>
                <a:gd name="T12" fmla="*/ 61 w 121"/>
                <a:gd name="T13" fmla="*/ 111 h 149"/>
                <a:gd name="T14" fmla="*/ 61 w 121"/>
                <a:gd name="T15" fmla="*/ 111 h 149"/>
                <a:gd name="T16" fmla="*/ 61 w 121"/>
                <a:gd name="T17" fmla="*/ 115 h 149"/>
                <a:gd name="T18" fmla="*/ 63 w 121"/>
                <a:gd name="T19" fmla="*/ 117 h 149"/>
                <a:gd name="T20" fmla="*/ 67 w 121"/>
                <a:gd name="T21" fmla="*/ 118 h 149"/>
                <a:gd name="T22" fmla="*/ 72 w 121"/>
                <a:gd name="T23" fmla="*/ 118 h 149"/>
                <a:gd name="T24" fmla="*/ 83 w 121"/>
                <a:gd name="T25" fmla="*/ 118 h 149"/>
                <a:gd name="T26" fmla="*/ 75 w 121"/>
                <a:gd name="T27" fmla="*/ 149 h 149"/>
                <a:gd name="T28" fmla="*/ 23 w 121"/>
                <a:gd name="T29" fmla="*/ 149 h 149"/>
                <a:gd name="T30" fmla="*/ 23 w 121"/>
                <a:gd name="T31" fmla="*/ 149 h 149"/>
                <a:gd name="T32" fmla="*/ 18 w 121"/>
                <a:gd name="T33" fmla="*/ 148 h 149"/>
                <a:gd name="T34" fmla="*/ 13 w 121"/>
                <a:gd name="T35" fmla="*/ 148 h 149"/>
                <a:gd name="T36" fmla="*/ 8 w 121"/>
                <a:gd name="T37" fmla="*/ 145 h 149"/>
                <a:gd name="T38" fmla="*/ 6 w 121"/>
                <a:gd name="T39" fmla="*/ 143 h 149"/>
                <a:gd name="T40" fmla="*/ 2 w 121"/>
                <a:gd name="T41" fmla="*/ 139 h 149"/>
                <a:gd name="T42" fmla="*/ 1 w 121"/>
                <a:gd name="T43" fmla="*/ 136 h 149"/>
                <a:gd name="T44" fmla="*/ 0 w 121"/>
                <a:gd name="T45" fmla="*/ 132 h 149"/>
                <a:gd name="T46" fmla="*/ 0 w 121"/>
                <a:gd name="T47" fmla="*/ 128 h 149"/>
                <a:gd name="T48" fmla="*/ 0 w 121"/>
                <a:gd name="T49" fmla="*/ 128 h 149"/>
                <a:gd name="T50" fmla="*/ 0 w 121"/>
                <a:gd name="T51" fmla="*/ 120 h 149"/>
                <a:gd name="T52" fmla="*/ 2 w 121"/>
                <a:gd name="T53" fmla="*/ 111 h 149"/>
                <a:gd name="T54" fmla="*/ 34 w 121"/>
                <a:gd name="T55" fmla="*/ 0 h 149"/>
                <a:gd name="T56" fmla="*/ 91 w 121"/>
                <a:gd name="T57" fmla="*/ 0 h 149"/>
                <a:gd name="T58" fmla="*/ 84 w 121"/>
                <a:gd name="T59" fmla="*/ 27 h 149"/>
                <a:gd name="T60" fmla="*/ 115 w 121"/>
                <a:gd name="T61" fmla="*/ 27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1" h="149">
                  <a:moveTo>
                    <a:pt x="115" y="27"/>
                  </a:moveTo>
                  <a:lnTo>
                    <a:pt x="121" y="54"/>
                  </a:lnTo>
                  <a:lnTo>
                    <a:pt x="76" y="54"/>
                  </a:lnTo>
                  <a:lnTo>
                    <a:pt x="63" y="101"/>
                  </a:lnTo>
                  <a:lnTo>
                    <a:pt x="63" y="101"/>
                  </a:lnTo>
                  <a:lnTo>
                    <a:pt x="62" y="107"/>
                  </a:lnTo>
                  <a:lnTo>
                    <a:pt x="61" y="111"/>
                  </a:lnTo>
                  <a:lnTo>
                    <a:pt x="61" y="111"/>
                  </a:lnTo>
                  <a:lnTo>
                    <a:pt x="61" y="115"/>
                  </a:lnTo>
                  <a:lnTo>
                    <a:pt x="63" y="117"/>
                  </a:lnTo>
                  <a:lnTo>
                    <a:pt x="67" y="118"/>
                  </a:lnTo>
                  <a:lnTo>
                    <a:pt x="72" y="118"/>
                  </a:lnTo>
                  <a:lnTo>
                    <a:pt x="83" y="118"/>
                  </a:lnTo>
                  <a:lnTo>
                    <a:pt x="75" y="149"/>
                  </a:lnTo>
                  <a:lnTo>
                    <a:pt x="23" y="149"/>
                  </a:lnTo>
                  <a:lnTo>
                    <a:pt x="23" y="149"/>
                  </a:lnTo>
                  <a:lnTo>
                    <a:pt x="18" y="148"/>
                  </a:lnTo>
                  <a:lnTo>
                    <a:pt x="13" y="148"/>
                  </a:lnTo>
                  <a:lnTo>
                    <a:pt x="8" y="145"/>
                  </a:lnTo>
                  <a:lnTo>
                    <a:pt x="6" y="143"/>
                  </a:lnTo>
                  <a:lnTo>
                    <a:pt x="2" y="139"/>
                  </a:lnTo>
                  <a:lnTo>
                    <a:pt x="1" y="136"/>
                  </a:lnTo>
                  <a:lnTo>
                    <a:pt x="0" y="132"/>
                  </a:lnTo>
                  <a:lnTo>
                    <a:pt x="0" y="128"/>
                  </a:lnTo>
                  <a:lnTo>
                    <a:pt x="0" y="128"/>
                  </a:lnTo>
                  <a:lnTo>
                    <a:pt x="0" y="120"/>
                  </a:lnTo>
                  <a:lnTo>
                    <a:pt x="2" y="111"/>
                  </a:lnTo>
                  <a:lnTo>
                    <a:pt x="34" y="0"/>
                  </a:lnTo>
                  <a:lnTo>
                    <a:pt x="91" y="0"/>
                  </a:lnTo>
                  <a:lnTo>
                    <a:pt x="84" y="27"/>
                  </a:lnTo>
                  <a:lnTo>
                    <a:pt x="115" y="2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0" name="Freeform 92">
              <a:extLst>
                <a:ext uri="{FF2B5EF4-FFF2-40B4-BE49-F238E27FC236}">
                  <a16:creationId xmlns:a16="http://schemas.microsoft.com/office/drawing/2014/main" id="{9A0B6FA9-88F5-4633-8771-48D2EA2D4601}"/>
                </a:ext>
              </a:extLst>
            </p:cNvPr>
            <p:cNvSpPr>
              <a:spLocks/>
            </p:cNvSpPr>
            <p:nvPr userDrawn="1"/>
          </p:nvSpPr>
          <p:spPr bwMode="auto">
            <a:xfrm>
              <a:off x="7321551" y="4830763"/>
              <a:ext cx="38100" cy="46038"/>
            </a:xfrm>
            <a:custGeom>
              <a:avLst/>
              <a:gdLst>
                <a:gd name="T0" fmla="*/ 9 w 24"/>
                <a:gd name="T1" fmla="*/ 0 h 29"/>
                <a:gd name="T2" fmla="*/ 24 w 24"/>
                <a:gd name="T3" fmla="*/ 0 h 29"/>
                <a:gd name="T4" fmla="*/ 15 w 24"/>
                <a:gd name="T5" fmla="*/ 29 h 29"/>
                <a:gd name="T6" fmla="*/ 0 w 24"/>
                <a:gd name="T7" fmla="*/ 29 h 29"/>
                <a:gd name="T8" fmla="*/ 9 w 24"/>
                <a:gd name="T9" fmla="*/ 0 h 29"/>
              </a:gdLst>
              <a:ahLst/>
              <a:cxnLst>
                <a:cxn ang="0">
                  <a:pos x="T0" y="T1"/>
                </a:cxn>
                <a:cxn ang="0">
                  <a:pos x="T2" y="T3"/>
                </a:cxn>
                <a:cxn ang="0">
                  <a:pos x="T4" y="T5"/>
                </a:cxn>
                <a:cxn ang="0">
                  <a:pos x="T6" y="T7"/>
                </a:cxn>
                <a:cxn ang="0">
                  <a:pos x="T8" y="T9"/>
                </a:cxn>
              </a:cxnLst>
              <a:rect l="0" t="0" r="r" b="b"/>
              <a:pathLst>
                <a:path w="24" h="29">
                  <a:moveTo>
                    <a:pt x="9" y="0"/>
                  </a:moveTo>
                  <a:lnTo>
                    <a:pt x="24" y="0"/>
                  </a:lnTo>
                  <a:lnTo>
                    <a:pt x="15"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1" name="Freeform 93">
              <a:extLst>
                <a:ext uri="{FF2B5EF4-FFF2-40B4-BE49-F238E27FC236}">
                  <a16:creationId xmlns:a16="http://schemas.microsoft.com/office/drawing/2014/main" id="{8DDC5475-16E4-4A7E-B308-22C2AF996716}"/>
                </a:ext>
              </a:extLst>
            </p:cNvPr>
            <p:cNvSpPr>
              <a:spLocks/>
            </p:cNvSpPr>
            <p:nvPr userDrawn="1"/>
          </p:nvSpPr>
          <p:spPr bwMode="auto">
            <a:xfrm>
              <a:off x="7400926" y="4830763"/>
              <a:ext cx="87313" cy="46038"/>
            </a:xfrm>
            <a:custGeom>
              <a:avLst/>
              <a:gdLst>
                <a:gd name="T0" fmla="*/ 10 w 55"/>
                <a:gd name="T1" fmla="*/ 0 h 29"/>
                <a:gd name="T2" fmla="*/ 31 w 55"/>
                <a:gd name="T3" fmla="*/ 0 h 29"/>
                <a:gd name="T4" fmla="*/ 36 w 55"/>
                <a:gd name="T5" fmla="*/ 19 h 29"/>
                <a:gd name="T6" fmla="*/ 36 w 55"/>
                <a:gd name="T7" fmla="*/ 19 h 29"/>
                <a:gd name="T8" fmla="*/ 42 w 55"/>
                <a:gd name="T9" fmla="*/ 0 h 29"/>
                <a:gd name="T10" fmla="*/ 55 w 55"/>
                <a:gd name="T11" fmla="*/ 0 h 29"/>
                <a:gd name="T12" fmla="*/ 46 w 55"/>
                <a:gd name="T13" fmla="*/ 29 h 29"/>
                <a:gd name="T14" fmla="*/ 26 w 55"/>
                <a:gd name="T15" fmla="*/ 29 h 29"/>
                <a:gd name="T16" fmla="*/ 20 w 55"/>
                <a:gd name="T17" fmla="*/ 8 h 29"/>
                <a:gd name="T18" fmla="*/ 20 w 55"/>
                <a:gd name="T19" fmla="*/ 8 h 29"/>
                <a:gd name="T20" fmla="*/ 13 w 55"/>
                <a:gd name="T21" fmla="*/ 29 h 29"/>
                <a:gd name="T22" fmla="*/ 0 w 55"/>
                <a:gd name="T23" fmla="*/ 29 h 29"/>
                <a:gd name="T24" fmla="*/ 10 w 55"/>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5" h="29">
                  <a:moveTo>
                    <a:pt x="10" y="0"/>
                  </a:moveTo>
                  <a:lnTo>
                    <a:pt x="31" y="0"/>
                  </a:lnTo>
                  <a:lnTo>
                    <a:pt x="36" y="19"/>
                  </a:lnTo>
                  <a:lnTo>
                    <a:pt x="36" y="19"/>
                  </a:lnTo>
                  <a:lnTo>
                    <a:pt x="42" y="0"/>
                  </a:lnTo>
                  <a:lnTo>
                    <a:pt x="55" y="0"/>
                  </a:lnTo>
                  <a:lnTo>
                    <a:pt x="46" y="29"/>
                  </a:lnTo>
                  <a:lnTo>
                    <a:pt x="26" y="29"/>
                  </a:lnTo>
                  <a:lnTo>
                    <a:pt x="20" y="8"/>
                  </a:lnTo>
                  <a:lnTo>
                    <a:pt x="20" y="8"/>
                  </a:lnTo>
                  <a:lnTo>
                    <a:pt x="13" y="29"/>
                  </a:lnTo>
                  <a:lnTo>
                    <a:pt x="0" y="29"/>
                  </a:lnTo>
                  <a:lnTo>
                    <a:pt x="1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2" name="Freeform 94">
              <a:extLst>
                <a:ext uri="{FF2B5EF4-FFF2-40B4-BE49-F238E27FC236}">
                  <a16:creationId xmlns:a16="http://schemas.microsoft.com/office/drawing/2014/main" id="{EE67A0EC-6A9B-4849-8936-F34E1A0A84E1}"/>
                </a:ext>
              </a:extLst>
            </p:cNvPr>
            <p:cNvSpPr>
              <a:spLocks/>
            </p:cNvSpPr>
            <p:nvPr userDrawn="1"/>
          </p:nvSpPr>
          <p:spPr bwMode="auto">
            <a:xfrm>
              <a:off x="7531101" y="4830763"/>
              <a:ext cx="76200" cy="46038"/>
            </a:xfrm>
            <a:custGeom>
              <a:avLst/>
              <a:gdLst>
                <a:gd name="T0" fmla="*/ 0 w 48"/>
                <a:gd name="T1" fmla="*/ 0 h 29"/>
                <a:gd name="T2" fmla="*/ 15 w 48"/>
                <a:gd name="T3" fmla="*/ 0 h 29"/>
                <a:gd name="T4" fmla="*/ 19 w 48"/>
                <a:gd name="T5" fmla="*/ 18 h 29"/>
                <a:gd name="T6" fmla="*/ 33 w 48"/>
                <a:gd name="T7" fmla="*/ 0 h 29"/>
                <a:gd name="T8" fmla="*/ 48 w 48"/>
                <a:gd name="T9" fmla="*/ 0 h 29"/>
                <a:gd name="T10" fmla="*/ 24 w 48"/>
                <a:gd name="T11" fmla="*/ 29 h 29"/>
                <a:gd name="T12" fmla="*/ 6 w 48"/>
                <a:gd name="T13" fmla="*/ 29 h 29"/>
                <a:gd name="T14" fmla="*/ 0 w 48"/>
                <a:gd name="T15" fmla="*/ 0 h 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29">
                  <a:moveTo>
                    <a:pt x="0" y="0"/>
                  </a:moveTo>
                  <a:lnTo>
                    <a:pt x="15" y="0"/>
                  </a:lnTo>
                  <a:lnTo>
                    <a:pt x="19" y="18"/>
                  </a:lnTo>
                  <a:lnTo>
                    <a:pt x="33" y="0"/>
                  </a:lnTo>
                  <a:lnTo>
                    <a:pt x="48" y="0"/>
                  </a:lnTo>
                  <a:lnTo>
                    <a:pt x="24" y="29"/>
                  </a:lnTo>
                  <a:lnTo>
                    <a:pt x="6" y="29"/>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3" name="Freeform 95">
              <a:extLst>
                <a:ext uri="{FF2B5EF4-FFF2-40B4-BE49-F238E27FC236}">
                  <a16:creationId xmlns:a16="http://schemas.microsoft.com/office/drawing/2014/main" id="{30FCC973-85E9-4CBF-8393-55408BBEE92F}"/>
                </a:ext>
              </a:extLst>
            </p:cNvPr>
            <p:cNvSpPr>
              <a:spLocks/>
            </p:cNvSpPr>
            <p:nvPr userDrawn="1"/>
          </p:nvSpPr>
          <p:spPr bwMode="auto">
            <a:xfrm>
              <a:off x="7635876" y="4830763"/>
              <a:ext cx="66675" cy="46038"/>
            </a:xfrm>
            <a:custGeom>
              <a:avLst/>
              <a:gdLst>
                <a:gd name="T0" fmla="*/ 9 w 42"/>
                <a:gd name="T1" fmla="*/ 0 h 29"/>
                <a:gd name="T2" fmla="*/ 42 w 42"/>
                <a:gd name="T3" fmla="*/ 0 h 29"/>
                <a:gd name="T4" fmla="*/ 41 w 42"/>
                <a:gd name="T5" fmla="*/ 5 h 29"/>
                <a:gd name="T6" fmla="*/ 22 w 42"/>
                <a:gd name="T7" fmla="*/ 5 h 29"/>
                <a:gd name="T8" fmla="*/ 20 w 42"/>
                <a:gd name="T9" fmla="*/ 11 h 29"/>
                <a:gd name="T10" fmla="*/ 37 w 42"/>
                <a:gd name="T11" fmla="*/ 11 h 29"/>
                <a:gd name="T12" fmla="*/ 36 w 42"/>
                <a:gd name="T13" fmla="*/ 17 h 29"/>
                <a:gd name="T14" fmla="*/ 17 w 42"/>
                <a:gd name="T15" fmla="*/ 17 h 29"/>
                <a:gd name="T16" fmla="*/ 16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1" y="5"/>
                  </a:lnTo>
                  <a:lnTo>
                    <a:pt x="22" y="5"/>
                  </a:lnTo>
                  <a:lnTo>
                    <a:pt x="20" y="11"/>
                  </a:lnTo>
                  <a:lnTo>
                    <a:pt x="37" y="11"/>
                  </a:lnTo>
                  <a:lnTo>
                    <a:pt x="36" y="17"/>
                  </a:lnTo>
                  <a:lnTo>
                    <a:pt x="17" y="17"/>
                  </a:lnTo>
                  <a:lnTo>
                    <a:pt x="16"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4" name="Freeform 96">
              <a:extLst>
                <a:ext uri="{FF2B5EF4-FFF2-40B4-BE49-F238E27FC236}">
                  <a16:creationId xmlns:a16="http://schemas.microsoft.com/office/drawing/2014/main" id="{60CA8FFE-234F-46A1-8A7B-F8C79D02079D}"/>
                </a:ext>
              </a:extLst>
            </p:cNvPr>
            <p:cNvSpPr>
              <a:spLocks/>
            </p:cNvSpPr>
            <p:nvPr userDrawn="1"/>
          </p:nvSpPr>
          <p:spPr bwMode="auto">
            <a:xfrm>
              <a:off x="7856538" y="4830763"/>
              <a:ext cx="61913" cy="46038"/>
            </a:xfrm>
            <a:custGeom>
              <a:avLst/>
              <a:gdLst>
                <a:gd name="T0" fmla="*/ 11 w 39"/>
                <a:gd name="T1" fmla="*/ 7 h 29"/>
                <a:gd name="T2" fmla="*/ 0 w 39"/>
                <a:gd name="T3" fmla="*/ 7 h 29"/>
                <a:gd name="T4" fmla="*/ 3 w 39"/>
                <a:gd name="T5" fmla="*/ 0 h 29"/>
                <a:gd name="T6" fmla="*/ 39 w 39"/>
                <a:gd name="T7" fmla="*/ 0 h 29"/>
                <a:gd name="T8" fmla="*/ 37 w 39"/>
                <a:gd name="T9" fmla="*/ 7 h 29"/>
                <a:gd name="T10" fmla="*/ 25 w 39"/>
                <a:gd name="T11" fmla="*/ 7 h 29"/>
                <a:gd name="T12" fmla="*/ 19 w 39"/>
                <a:gd name="T13" fmla="*/ 29 h 29"/>
                <a:gd name="T14" fmla="*/ 4 w 39"/>
                <a:gd name="T15" fmla="*/ 29 h 29"/>
                <a:gd name="T16" fmla="*/ 11 w 39"/>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29">
                  <a:moveTo>
                    <a:pt x="11" y="7"/>
                  </a:moveTo>
                  <a:lnTo>
                    <a:pt x="0" y="7"/>
                  </a:lnTo>
                  <a:lnTo>
                    <a:pt x="3" y="0"/>
                  </a:lnTo>
                  <a:lnTo>
                    <a:pt x="39" y="0"/>
                  </a:lnTo>
                  <a:lnTo>
                    <a:pt x="37" y="7"/>
                  </a:lnTo>
                  <a:lnTo>
                    <a:pt x="25" y="7"/>
                  </a:lnTo>
                  <a:lnTo>
                    <a:pt x="19" y="29"/>
                  </a:lnTo>
                  <a:lnTo>
                    <a:pt x="4" y="29"/>
                  </a:lnTo>
                  <a:lnTo>
                    <a:pt x="11"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5" name="Freeform 97">
              <a:extLst>
                <a:ext uri="{FF2B5EF4-FFF2-40B4-BE49-F238E27FC236}">
                  <a16:creationId xmlns:a16="http://schemas.microsoft.com/office/drawing/2014/main" id="{B1D3BDF5-7C51-4099-A45F-0FF22723D099}"/>
                </a:ext>
              </a:extLst>
            </p:cNvPr>
            <p:cNvSpPr>
              <a:spLocks/>
            </p:cNvSpPr>
            <p:nvPr userDrawn="1"/>
          </p:nvSpPr>
          <p:spPr bwMode="auto">
            <a:xfrm>
              <a:off x="7951788" y="4830763"/>
              <a:ext cx="106363" cy="46038"/>
            </a:xfrm>
            <a:custGeom>
              <a:avLst/>
              <a:gdLst>
                <a:gd name="T0" fmla="*/ 8 w 67"/>
                <a:gd name="T1" fmla="*/ 0 h 29"/>
                <a:gd name="T2" fmla="*/ 30 w 67"/>
                <a:gd name="T3" fmla="*/ 0 h 29"/>
                <a:gd name="T4" fmla="*/ 32 w 67"/>
                <a:gd name="T5" fmla="*/ 19 h 29"/>
                <a:gd name="T6" fmla="*/ 32 w 67"/>
                <a:gd name="T7" fmla="*/ 19 h 29"/>
                <a:gd name="T8" fmla="*/ 45 w 67"/>
                <a:gd name="T9" fmla="*/ 0 h 29"/>
                <a:gd name="T10" fmla="*/ 67 w 67"/>
                <a:gd name="T11" fmla="*/ 0 h 29"/>
                <a:gd name="T12" fmla="*/ 57 w 67"/>
                <a:gd name="T13" fmla="*/ 29 h 29"/>
                <a:gd name="T14" fmla="*/ 45 w 67"/>
                <a:gd name="T15" fmla="*/ 29 h 29"/>
                <a:gd name="T16" fmla="*/ 50 w 67"/>
                <a:gd name="T17" fmla="*/ 7 h 29"/>
                <a:gd name="T18" fmla="*/ 50 w 67"/>
                <a:gd name="T19" fmla="*/ 7 h 29"/>
                <a:gd name="T20" fmla="*/ 34 w 67"/>
                <a:gd name="T21" fmla="*/ 29 h 29"/>
                <a:gd name="T22" fmla="*/ 21 w 67"/>
                <a:gd name="T23" fmla="*/ 29 h 29"/>
                <a:gd name="T24" fmla="*/ 19 w 67"/>
                <a:gd name="T25" fmla="*/ 7 h 29"/>
                <a:gd name="T26" fmla="*/ 19 w 67"/>
                <a:gd name="T27" fmla="*/ 7 h 29"/>
                <a:gd name="T28" fmla="*/ 12 w 67"/>
                <a:gd name="T29" fmla="*/ 29 h 29"/>
                <a:gd name="T30" fmla="*/ 0 w 67"/>
                <a:gd name="T31" fmla="*/ 29 h 29"/>
                <a:gd name="T32" fmla="*/ 8 w 67"/>
                <a:gd name="T33"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7" h="29">
                  <a:moveTo>
                    <a:pt x="8" y="0"/>
                  </a:moveTo>
                  <a:lnTo>
                    <a:pt x="30" y="0"/>
                  </a:lnTo>
                  <a:lnTo>
                    <a:pt x="32" y="19"/>
                  </a:lnTo>
                  <a:lnTo>
                    <a:pt x="32" y="19"/>
                  </a:lnTo>
                  <a:lnTo>
                    <a:pt x="45" y="0"/>
                  </a:lnTo>
                  <a:lnTo>
                    <a:pt x="67" y="0"/>
                  </a:lnTo>
                  <a:lnTo>
                    <a:pt x="57" y="29"/>
                  </a:lnTo>
                  <a:lnTo>
                    <a:pt x="45" y="29"/>
                  </a:lnTo>
                  <a:lnTo>
                    <a:pt x="50" y="7"/>
                  </a:lnTo>
                  <a:lnTo>
                    <a:pt x="50" y="7"/>
                  </a:lnTo>
                  <a:lnTo>
                    <a:pt x="34" y="29"/>
                  </a:lnTo>
                  <a:lnTo>
                    <a:pt x="21" y="29"/>
                  </a:lnTo>
                  <a:lnTo>
                    <a:pt x="19" y="7"/>
                  </a:lnTo>
                  <a:lnTo>
                    <a:pt x="19" y="7"/>
                  </a:lnTo>
                  <a:lnTo>
                    <a:pt x="12" y="29"/>
                  </a:lnTo>
                  <a:lnTo>
                    <a:pt x="0" y="29"/>
                  </a:lnTo>
                  <a:lnTo>
                    <a:pt x="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6" name="Freeform 98">
              <a:extLst>
                <a:ext uri="{FF2B5EF4-FFF2-40B4-BE49-F238E27FC236}">
                  <a16:creationId xmlns:a16="http://schemas.microsoft.com/office/drawing/2014/main" id="{0EE5A69A-9F30-45CA-B8DB-5636501E7329}"/>
                </a:ext>
              </a:extLst>
            </p:cNvPr>
            <p:cNvSpPr>
              <a:spLocks/>
            </p:cNvSpPr>
            <p:nvPr userDrawn="1"/>
          </p:nvSpPr>
          <p:spPr bwMode="auto">
            <a:xfrm>
              <a:off x="8188326" y="4830763"/>
              <a:ext cx="85725" cy="46038"/>
            </a:xfrm>
            <a:custGeom>
              <a:avLst/>
              <a:gdLst>
                <a:gd name="T0" fmla="*/ 9 w 54"/>
                <a:gd name="T1" fmla="*/ 0 h 29"/>
                <a:gd name="T2" fmla="*/ 30 w 54"/>
                <a:gd name="T3" fmla="*/ 0 h 29"/>
                <a:gd name="T4" fmla="*/ 35 w 54"/>
                <a:gd name="T5" fmla="*/ 19 h 29"/>
                <a:gd name="T6" fmla="*/ 36 w 54"/>
                <a:gd name="T7" fmla="*/ 19 h 29"/>
                <a:gd name="T8" fmla="*/ 42 w 54"/>
                <a:gd name="T9" fmla="*/ 0 h 29"/>
                <a:gd name="T10" fmla="*/ 54 w 54"/>
                <a:gd name="T11" fmla="*/ 0 h 29"/>
                <a:gd name="T12" fmla="*/ 46 w 54"/>
                <a:gd name="T13" fmla="*/ 29 h 29"/>
                <a:gd name="T14" fmla="*/ 24 w 54"/>
                <a:gd name="T15" fmla="*/ 29 h 29"/>
                <a:gd name="T16" fmla="*/ 19 w 54"/>
                <a:gd name="T17" fmla="*/ 8 h 29"/>
                <a:gd name="T18" fmla="*/ 19 w 54"/>
                <a:gd name="T19" fmla="*/ 8 h 29"/>
                <a:gd name="T20" fmla="*/ 13 w 54"/>
                <a:gd name="T21" fmla="*/ 29 h 29"/>
                <a:gd name="T22" fmla="*/ 0 w 54"/>
                <a:gd name="T23" fmla="*/ 29 h 29"/>
                <a:gd name="T24" fmla="*/ 9 w 54"/>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 h="29">
                  <a:moveTo>
                    <a:pt x="9" y="0"/>
                  </a:moveTo>
                  <a:lnTo>
                    <a:pt x="30" y="0"/>
                  </a:lnTo>
                  <a:lnTo>
                    <a:pt x="35" y="19"/>
                  </a:lnTo>
                  <a:lnTo>
                    <a:pt x="36" y="19"/>
                  </a:lnTo>
                  <a:lnTo>
                    <a:pt x="42" y="0"/>
                  </a:lnTo>
                  <a:lnTo>
                    <a:pt x="54" y="0"/>
                  </a:lnTo>
                  <a:lnTo>
                    <a:pt x="46" y="29"/>
                  </a:lnTo>
                  <a:lnTo>
                    <a:pt x="24" y="29"/>
                  </a:lnTo>
                  <a:lnTo>
                    <a:pt x="19" y="8"/>
                  </a:lnTo>
                  <a:lnTo>
                    <a:pt x="19" y="8"/>
                  </a:lnTo>
                  <a:lnTo>
                    <a:pt x="1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7" name="Freeform 99">
              <a:extLst>
                <a:ext uri="{FF2B5EF4-FFF2-40B4-BE49-F238E27FC236}">
                  <a16:creationId xmlns:a16="http://schemas.microsoft.com/office/drawing/2014/main" id="{2202343C-12FE-4519-8FA1-C1A8F3BC17A8}"/>
                </a:ext>
              </a:extLst>
            </p:cNvPr>
            <p:cNvSpPr>
              <a:spLocks/>
            </p:cNvSpPr>
            <p:nvPr userDrawn="1"/>
          </p:nvSpPr>
          <p:spPr bwMode="auto">
            <a:xfrm>
              <a:off x="8310563" y="4830763"/>
              <a:ext cx="63500" cy="46038"/>
            </a:xfrm>
            <a:custGeom>
              <a:avLst/>
              <a:gdLst>
                <a:gd name="T0" fmla="*/ 12 w 40"/>
                <a:gd name="T1" fmla="*/ 7 h 29"/>
                <a:gd name="T2" fmla="*/ 0 w 40"/>
                <a:gd name="T3" fmla="*/ 7 h 29"/>
                <a:gd name="T4" fmla="*/ 3 w 40"/>
                <a:gd name="T5" fmla="*/ 0 h 29"/>
                <a:gd name="T6" fmla="*/ 40 w 40"/>
                <a:gd name="T7" fmla="*/ 0 h 29"/>
                <a:gd name="T8" fmla="*/ 38 w 40"/>
                <a:gd name="T9" fmla="*/ 7 h 29"/>
                <a:gd name="T10" fmla="*/ 26 w 40"/>
                <a:gd name="T11" fmla="*/ 7 h 29"/>
                <a:gd name="T12" fmla="*/ 19 w 40"/>
                <a:gd name="T13" fmla="*/ 29 h 29"/>
                <a:gd name="T14" fmla="*/ 5 w 40"/>
                <a:gd name="T15" fmla="*/ 29 h 29"/>
                <a:gd name="T16" fmla="*/ 12 w 40"/>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29">
                  <a:moveTo>
                    <a:pt x="12" y="7"/>
                  </a:moveTo>
                  <a:lnTo>
                    <a:pt x="0" y="7"/>
                  </a:lnTo>
                  <a:lnTo>
                    <a:pt x="3" y="0"/>
                  </a:lnTo>
                  <a:lnTo>
                    <a:pt x="40" y="0"/>
                  </a:lnTo>
                  <a:lnTo>
                    <a:pt x="38" y="7"/>
                  </a:lnTo>
                  <a:lnTo>
                    <a:pt x="26" y="7"/>
                  </a:lnTo>
                  <a:lnTo>
                    <a:pt x="19" y="29"/>
                  </a:lnTo>
                  <a:lnTo>
                    <a:pt x="5" y="29"/>
                  </a:lnTo>
                  <a:lnTo>
                    <a:pt x="12"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8" name="Freeform 100">
              <a:extLst>
                <a:ext uri="{FF2B5EF4-FFF2-40B4-BE49-F238E27FC236}">
                  <a16:creationId xmlns:a16="http://schemas.microsoft.com/office/drawing/2014/main" id="{04FDD4AB-F0D3-4732-99E7-FBED05E0FC70}"/>
                </a:ext>
              </a:extLst>
            </p:cNvPr>
            <p:cNvSpPr>
              <a:spLocks noEditPoints="1"/>
            </p:cNvSpPr>
            <p:nvPr userDrawn="1"/>
          </p:nvSpPr>
          <p:spPr bwMode="auto">
            <a:xfrm>
              <a:off x="8701088" y="4760913"/>
              <a:ext cx="49213" cy="50800"/>
            </a:xfrm>
            <a:custGeom>
              <a:avLst/>
              <a:gdLst>
                <a:gd name="T0" fmla="*/ 15 w 31"/>
                <a:gd name="T1" fmla="*/ 0 h 32"/>
                <a:gd name="T2" fmla="*/ 15 w 31"/>
                <a:gd name="T3" fmla="*/ 0 h 32"/>
                <a:gd name="T4" fmla="*/ 10 w 31"/>
                <a:gd name="T5" fmla="*/ 1 h 32"/>
                <a:gd name="T6" fmla="*/ 5 w 31"/>
                <a:gd name="T7" fmla="*/ 5 h 32"/>
                <a:gd name="T8" fmla="*/ 1 w 31"/>
                <a:gd name="T9" fmla="*/ 10 h 32"/>
                <a:gd name="T10" fmla="*/ 0 w 31"/>
                <a:gd name="T11" fmla="*/ 15 h 32"/>
                <a:gd name="T12" fmla="*/ 0 w 31"/>
                <a:gd name="T13" fmla="*/ 15 h 32"/>
                <a:gd name="T14" fmla="*/ 1 w 31"/>
                <a:gd name="T15" fmla="*/ 21 h 32"/>
                <a:gd name="T16" fmla="*/ 5 w 31"/>
                <a:gd name="T17" fmla="*/ 27 h 32"/>
                <a:gd name="T18" fmla="*/ 10 w 31"/>
                <a:gd name="T19" fmla="*/ 31 h 32"/>
                <a:gd name="T20" fmla="*/ 15 w 31"/>
                <a:gd name="T21" fmla="*/ 32 h 32"/>
                <a:gd name="T22" fmla="*/ 15 w 31"/>
                <a:gd name="T23" fmla="*/ 32 h 32"/>
                <a:gd name="T24" fmla="*/ 21 w 31"/>
                <a:gd name="T25" fmla="*/ 31 h 32"/>
                <a:gd name="T26" fmla="*/ 27 w 31"/>
                <a:gd name="T27" fmla="*/ 27 h 32"/>
                <a:gd name="T28" fmla="*/ 30 w 31"/>
                <a:gd name="T29" fmla="*/ 21 h 32"/>
                <a:gd name="T30" fmla="*/ 31 w 31"/>
                <a:gd name="T31" fmla="*/ 15 h 32"/>
                <a:gd name="T32" fmla="*/ 31 w 31"/>
                <a:gd name="T33" fmla="*/ 15 h 32"/>
                <a:gd name="T34" fmla="*/ 30 w 31"/>
                <a:gd name="T35" fmla="*/ 10 h 32"/>
                <a:gd name="T36" fmla="*/ 27 w 31"/>
                <a:gd name="T37" fmla="*/ 5 h 32"/>
                <a:gd name="T38" fmla="*/ 21 w 31"/>
                <a:gd name="T39" fmla="*/ 1 h 32"/>
                <a:gd name="T40" fmla="*/ 15 w 31"/>
                <a:gd name="T41" fmla="*/ 0 h 32"/>
                <a:gd name="T42" fmla="*/ 15 w 31"/>
                <a:gd name="T43" fmla="*/ 0 h 32"/>
                <a:gd name="T44" fmla="*/ 15 w 31"/>
                <a:gd name="T45" fmla="*/ 28 h 32"/>
                <a:gd name="T46" fmla="*/ 15 w 31"/>
                <a:gd name="T47" fmla="*/ 28 h 32"/>
                <a:gd name="T48" fmla="*/ 11 w 31"/>
                <a:gd name="T49" fmla="*/ 27 h 32"/>
                <a:gd name="T50" fmla="*/ 6 w 31"/>
                <a:gd name="T51" fmla="*/ 25 h 32"/>
                <a:gd name="T52" fmla="*/ 4 w 31"/>
                <a:gd name="T53" fmla="*/ 21 h 32"/>
                <a:gd name="T54" fmla="*/ 3 w 31"/>
                <a:gd name="T55" fmla="*/ 15 h 32"/>
                <a:gd name="T56" fmla="*/ 3 w 31"/>
                <a:gd name="T57" fmla="*/ 15 h 32"/>
                <a:gd name="T58" fmla="*/ 4 w 31"/>
                <a:gd name="T59" fmla="*/ 11 h 32"/>
                <a:gd name="T60" fmla="*/ 6 w 31"/>
                <a:gd name="T61" fmla="*/ 6 h 32"/>
                <a:gd name="T62" fmla="*/ 11 w 31"/>
                <a:gd name="T63" fmla="*/ 4 h 32"/>
                <a:gd name="T64" fmla="*/ 15 w 31"/>
                <a:gd name="T65" fmla="*/ 3 h 32"/>
                <a:gd name="T66" fmla="*/ 15 w 31"/>
                <a:gd name="T67" fmla="*/ 3 h 32"/>
                <a:gd name="T68" fmla="*/ 20 w 31"/>
                <a:gd name="T69" fmla="*/ 4 h 32"/>
                <a:gd name="T70" fmla="*/ 25 w 31"/>
                <a:gd name="T71" fmla="*/ 6 h 32"/>
                <a:gd name="T72" fmla="*/ 27 w 31"/>
                <a:gd name="T73" fmla="*/ 11 h 32"/>
                <a:gd name="T74" fmla="*/ 28 w 31"/>
                <a:gd name="T75" fmla="*/ 15 h 32"/>
                <a:gd name="T76" fmla="*/ 28 w 31"/>
                <a:gd name="T77" fmla="*/ 15 h 32"/>
                <a:gd name="T78" fmla="*/ 27 w 31"/>
                <a:gd name="T79" fmla="*/ 21 h 32"/>
                <a:gd name="T80" fmla="*/ 25 w 31"/>
                <a:gd name="T81" fmla="*/ 25 h 32"/>
                <a:gd name="T82" fmla="*/ 20 w 31"/>
                <a:gd name="T83" fmla="*/ 27 h 32"/>
                <a:gd name="T84" fmla="*/ 15 w 31"/>
                <a:gd name="T85" fmla="*/ 28 h 32"/>
                <a:gd name="T86" fmla="*/ 15 w 31"/>
                <a:gd name="T87"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1" h="32">
                  <a:moveTo>
                    <a:pt x="15" y="0"/>
                  </a:moveTo>
                  <a:lnTo>
                    <a:pt x="15" y="0"/>
                  </a:lnTo>
                  <a:lnTo>
                    <a:pt x="10" y="1"/>
                  </a:lnTo>
                  <a:lnTo>
                    <a:pt x="5" y="5"/>
                  </a:lnTo>
                  <a:lnTo>
                    <a:pt x="1" y="10"/>
                  </a:lnTo>
                  <a:lnTo>
                    <a:pt x="0" y="15"/>
                  </a:lnTo>
                  <a:lnTo>
                    <a:pt x="0" y="15"/>
                  </a:lnTo>
                  <a:lnTo>
                    <a:pt x="1" y="21"/>
                  </a:lnTo>
                  <a:lnTo>
                    <a:pt x="5" y="27"/>
                  </a:lnTo>
                  <a:lnTo>
                    <a:pt x="10" y="31"/>
                  </a:lnTo>
                  <a:lnTo>
                    <a:pt x="15" y="32"/>
                  </a:lnTo>
                  <a:lnTo>
                    <a:pt x="15" y="32"/>
                  </a:lnTo>
                  <a:lnTo>
                    <a:pt x="21" y="31"/>
                  </a:lnTo>
                  <a:lnTo>
                    <a:pt x="27" y="27"/>
                  </a:lnTo>
                  <a:lnTo>
                    <a:pt x="30" y="21"/>
                  </a:lnTo>
                  <a:lnTo>
                    <a:pt x="31" y="15"/>
                  </a:lnTo>
                  <a:lnTo>
                    <a:pt x="31" y="15"/>
                  </a:lnTo>
                  <a:lnTo>
                    <a:pt x="30" y="10"/>
                  </a:lnTo>
                  <a:lnTo>
                    <a:pt x="27" y="5"/>
                  </a:lnTo>
                  <a:lnTo>
                    <a:pt x="21" y="1"/>
                  </a:lnTo>
                  <a:lnTo>
                    <a:pt x="15" y="0"/>
                  </a:lnTo>
                  <a:lnTo>
                    <a:pt x="15" y="0"/>
                  </a:lnTo>
                  <a:close/>
                  <a:moveTo>
                    <a:pt x="15" y="28"/>
                  </a:moveTo>
                  <a:lnTo>
                    <a:pt x="15" y="28"/>
                  </a:lnTo>
                  <a:lnTo>
                    <a:pt x="11" y="27"/>
                  </a:lnTo>
                  <a:lnTo>
                    <a:pt x="6" y="25"/>
                  </a:lnTo>
                  <a:lnTo>
                    <a:pt x="4" y="21"/>
                  </a:lnTo>
                  <a:lnTo>
                    <a:pt x="3" y="15"/>
                  </a:lnTo>
                  <a:lnTo>
                    <a:pt x="3" y="15"/>
                  </a:lnTo>
                  <a:lnTo>
                    <a:pt x="4" y="11"/>
                  </a:lnTo>
                  <a:lnTo>
                    <a:pt x="6" y="6"/>
                  </a:lnTo>
                  <a:lnTo>
                    <a:pt x="11" y="4"/>
                  </a:lnTo>
                  <a:lnTo>
                    <a:pt x="15" y="3"/>
                  </a:lnTo>
                  <a:lnTo>
                    <a:pt x="15" y="3"/>
                  </a:lnTo>
                  <a:lnTo>
                    <a:pt x="20" y="4"/>
                  </a:lnTo>
                  <a:lnTo>
                    <a:pt x="25" y="6"/>
                  </a:lnTo>
                  <a:lnTo>
                    <a:pt x="27" y="11"/>
                  </a:lnTo>
                  <a:lnTo>
                    <a:pt x="28" y="15"/>
                  </a:lnTo>
                  <a:lnTo>
                    <a:pt x="28" y="15"/>
                  </a:lnTo>
                  <a:lnTo>
                    <a:pt x="27" y="21"/>
                  </a:lnTo>
                  <a:lnTo>
                    <a:pt x="25" y="25"/>
                  </a:lnTo>
                  <a:lnTo>
                    <a:pt x="20" y="27"/>
                  </a:lnTo>
                  <a:lnTo>
                    <a:pt x="15" y="28"/>
                  </a:lnTo>
                  <a:lnTo>
                    <a:pt x="15" y="2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9" name="Freeform 101">
              <a:extLst>
                <a:ext uri="{FF2B5EF4-FFF2-40B4-BE49-F238E27FC236}">
                  <a16:creationId xmlns:a16="http://schemas.microsoft.com/office/drawing/2014/main" id="{D411EEFA-B7A2-4B30-867A-2F7FA14D41AC}"/>
                </a:ext>
              </a:extLst>
            </p:cNvPr>
            <p:cNvSpPr>
              <a:spLocks noEditPoints="1"/>
            </p:cNvSpPr>
            <p:nvPr userDrawn="1"/>
          </p:nvSpPr>
          <p:spPr bwMode="auto">
            <a:xfrm>
              <a:off x="8716963" y="4772026"/>
              <a:ext cx="20638" cy="26988"/>
            </a:xfrm>
            <a:custGeom>
              <a:avLst/>
              <a:gdLst>
                <a:gd name="T0" fmla="*/ 11 w 13"/>
                <a:gd name="T1" fmla="*/ 6 h 17"/>
                <a:gd name="T2" fmla="*/ 11 w 13"/>
                <a:gd name="T3" fmla="*/ 6 h 17"/>
                <a:gd name="T4" fmla="*/ 11 w 13"/>
                <a:gd name="T5" fmla="*/ 4 h 17"/>
                <a:gd name="T6" fmla="*/ 10 w 13"/>
                <a:gd name="T7" fmla="*/ 1 h 17"/>
                <a:gd name="T8" fmla="*/ 9 w 13"/>
                <a:gd name="T9" fmla="*/ 1 h 17"/>
                <a:gd name="T10" fmla="*/ 7 w 13"/>
                <a:gd name="T11" fmla="*/ 0 h 17"/>
                <a:gd name="T12" fmla="*/ 0 w 13"/>
                <a:gd name="T13" fmla="*/ 0 h 17"/>
                <a:gd name="T14" fmla="*/ 0 w 13"/>
                <a:gd name="T15" fmla="*/ 17 h 17"/>
                <a:gd name="T16" fmla="*/ 3 w 13"/>
                <a:gd name="T17" fmla="*/ 17 h 17"/>
                <a:gd name="T18" fmla="*/ 3 w 13"/>
                <a:gd name="T19" fmla="*/ 11 h 17"/>
                <a:gd name="T20" fmla="*/ 5 w 13"/>
                <a:gd name="T21" fmla="*/ 11 h 17"/>
                <a:gd name="T22" fmla="*/ 9 w 13"/>
                <a:gd name="T23" fmla="*/ 17 h 17"/>
                <a:gd name="T24" fmla="*/ 13 w 13"/>
                <a:gd name="T25" fmla="*/ 17 h 17"/>
                <a:gd name="T26" fmla="*/ 8 w 13"/>
                <a:gd name="T27" fmla="*/ 10 h 17"/>
                <a:gd name="T28" fmla="*/ 8 w 13"/>
                <a:gd name="T29" fmla="*/ 10 h 17"/>
                <a:gd name="T30" fmla="*/ 11 w 13"/>
                <a:gd name="T31" fmla="*/ 8 h 17"/>
                <a:gd name="T32" fmla="*/ 11 w 13"/>
                <a:gd name="T33" fmla="*/ 6 h 17"/>
                <a:gd name="T34" fmla="*/ 11 w 13"/>
                <a:gd name="T35" fmla="*/ 6 h 17"/>
                <a:gd name="T36" fmla="*/ 3 w 13"/>
                <a:gd name="T37" fmla="*/ 7 h 17"/>
                <a:gd name="T38" fmla="*/ 3 w 13"/>
                <a:gd name="T39" fmla="*/ 3 h 17"/>
                <a:gd name="T40" fmla="*/ 5 w 13"/>
                <a:gd name="T41" fmla="*/ 3 h 17"/>
                <a:gd name="T42" fmla="*/ 5 w 13"/>
                <a:gd name="T43" fmla="*/ 3 h 17"/>
                <a:gd name="T44" fmla="*/ 8 w 13"/>
                <a:gd name="T45" fmla="*/ 4 h 17"/>
                <a:gd name="T46" fmla="*/ 9 w 13"/>
                <a:gd name="T47" fmla="*/ 4 h 17"/>
                <a:gd name="T48" fmla="*/ 9 w 13"/>
                <a:gd name="T49" fmla="*/ 5 h 17"/>
                <a:gd name="T50" fmla="*/ 9 w 13"/>
                <a:gd name="T51" fmla="*/ 5 h 17"/>
                <a:gd name="T52" fmla="*/ 9 w 13"/>
                <a:gd name="T53" fmla="*/ 7 h 17"/>
                <a:gd name="T54" fmla="*/ 8 w 13"/>
                <a:gd name="T55" fmla="*/ 7 h 17"/>
                <a:gd name="T56" fmla="*/ 5 w 13"/>
                <a:gd name="T57" fmla="*/ 7 h 17"/>
                <a:gd name="T58" fmla="*/ 3 w 13"/>
                <a:gd name="T59" fmla="*/ 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 h="17">
                  <a:moveTo>
                    <a:pt x="11" y="6"/>
                  </a:moveTo>
                  <a:lnTo>
                    <a:pt x="11" y="6"/>
                  </a:lnTo>
                  <a:lnTo>
                    <a:pt x="11" y="4"/>
                  </a:lnTo>
                  <a:lnTo>
                    <a:pt x="10" y="1"/>
                  </a:lnTo>
                  <a:lnTo>
                    <a:pt x="9" y="1"/>
                  </a:lnTo>
                  <a:lnTo>
                    <a:pt x="7" y="0"/>
                  </a:lnTo>
                  <a:lnTo>
                    <a:pt x="0" y="0"/>
                  </a:lnTo>
                  <a:lnTo>
                    <a:pt x="0" y="17"/>
                  </a:lnTo>
                  <a:lnTo>
                    <a:pt x="3" y="17"/>
                  </a:lnTo>
                  <a:lnTo>
                    <a:pt x="3" y="11"/>
                  </a:lnTo>
                  <a:lnTo>
                    <a:pt x="5" y="11"/>
                  </a:lnTo>
                  <a:lnTo>
                    <a:pt x="9" y="17"/>
                  </a:lnTo>
                  <a:lnTo>
                    <a:pt x="13" y="17"/>
                  </a:lnTo>
                  <a:lnTo>
                    <a:pt x="8" y="10"/>
                  </a:lnTo>
                  <a:lnTo>
                    <a:pt x="8" y="10"/>
                  </a:lnTo>
                  <a:lnTo>
                    <a:pt x="11" y="8"/>
                  </a:lnTo>
                  <a:lnTo>
                    <a:pt x="11" y="6"/>
                  </a:lnTo>
                  <a:lnTo>
                    <a:pt x="11" y="6"/>
                  </a:lnTo>
                  <a:close/>
                  <a:moveTo>
                    <a:pt x="3" y="7"/>
                  </a:moveTo>
                  <a:lnTo>
                    <a:pt x="3" y="3"/>
                  </a:lnTo>
                  <a:lnTo>
                    <a:pt x="5" y="3"/>
                  </a:lnTo>
                  <a:lnTo>
                    <a:pt x="5" y="3"/>
                  </a:lnTo>
                  <a:lnTo>
                    <a:pt x="8" y="4"/>
                  </a:lnTo>
                  <a:lnTo>
                    <a:pt x="9" y="4"/>
                  </a:lnTo>
                  <a:lnTo>
                    <a:pt x="9" y="5"/>
                  </a:lnTo>
                  <a:lnTo>
                    <a:pt x="9" y="5"/>
                  </a:lnTo>
                  <a:lnTo>
                    <a:pt x="9" y="7"/>
                  </a:lnTo>
                  <a:lnTo>
                    <a:pt x="8" y="7"/>
                  </a:lnTo>
                  <a:lnTo>
                    <a:pt x="5" y="7"/>
                  </a:lnTo>
                  <a:lnTo>
                    <a:pt x="3"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0" name="Freeform 102">
              <a:extLst>
                <a:ext uri="{FF2B5EF4-FFF2-40B4-BE49-F238E27FC236}">
                  <a16:creationId xmlns:a16="http://schemas.microsoft.com/office/drawing/2014/main" id="{2C54726F-543D-4726-8614-47E1CB73B592}"/>
                </a:ext>
              </a:extLst>
            </p:cNvPr>
            <p:cNvSpPr>
              <a:spLocks/>
            </p:cNvSpPr>
            <p:nvPr userDrawn="1"/>
          </p:nvSpPr>
          <p:spPr bwMode="auto">
            <a:xfrm>
              <a:off x="7742238" y="4830763"/>
              <a:ext cx="68263" cy="47625"/>
            </a:xfrm>
            <a:custGeom>
              <a:avLst/>
              <a:gdLst>
                <a:gd name="T0" fmla="*/ 20 w 43"/>
                <a:gd name="T1" fmla="*/ 9 h 30"/>
                <a:gd name="T2" fmla="*/ 20 w 43"/>
                <a:gd name="T3" fmla="*/ 7 h 30"/>
                <a:gd name="T4" fmla="*/ 24 w 43"/>
                <a:gd name="T5" fmla="*/ 4 h 30"/>
                <a:gd name="T6" fmla="*/ 28 w 43"/>
                <a:gd name="T7" fmla="*/ 4 h 30"/>
                <a:gd name="T8" fmla="*/ 30 w 43"/>
                <a:gd name="T9" fmla="*/ 5 h 30"/>
                <a:gd name="T10" fmla="*/ 30 w 43"/>
                <a:gd name="T11" fmla="*/ 8 h 30"/>
                <a:gd name="T12" fmla="*/ 43 w 43"/>
                <a:gd name="T13" fmla="*/ 8 h 30"/>
                <a:gd name="T14" fmla="*/ 41 w 43"/>
                <a:gd name="T15" fmla="*/ 2 h 30"/>
                <a:gd name="T16" fmla="*/ 27 w 43"/>
                <a:gd name="T17" fmla="*/ 0 h 30"/>
                <a:gd name="T18" fmla="*/ 18 w 43"/>
                <a:gd name="T19" fmla="*/ 0 h 30"/>
                <a:gd name="T20" fmla="*/ 7 w 43"/>
                <a:gd name="T21" fmla="*/ 4 h 30"/>
                <a:gd name="T22" fmla="*/ 3 w 43"/>
                <a:gd name="T23" fmla="*/ 9 h 30"/>
                <a:gd name="T24" fmla="*/ 4 w 43"/>
                <a:gd name="T25" fmla="*/ 14 h 30"/>
                <a:gd name="T26" fmla="*/ 9 w 43"/>
                <a:gd name="T27" fmla="*/ 16 h 30"/>
                <a:gd name="T28" fmla="*/ 22 w 43"/>
                <a:gd name="T29" fmla="*/ 19 h 30"/>
                <a:gd name="T30" fmla="*/ 25 w 43"/>
                <a:gd name="T31" fmla="*/ 21 h 30"/>
                <a:gd name="T32" fmla="*/ 25 w 43"/>
                <a:gd name="T33" fmla="*/ 22 h 30"/>
                <a:gd name="T34" fmla="*/ 23 w 43"/>
                <a:gd name="T35" fmla="*/ 24 h 30"/>
                <a:gd name="T36" fmla="*/ 18 w 43"/>
                <a:gd name="T37" fmla="*/ 25 h 30"/>
                <a:gd name="T38" fmla="*/ 14 w 43"/>
                <a:gd name="T39" fmla="*/ 24 h 30"/>
                <a:gd name="T40" fmla="*/ 12 w 43"/>
                <a:gd name="T41" fmla="*/ 22 h 30"/>
                <a:gd name="T42" fmla="*/ 0 w 43"/>
                <a:gd name="T43" fmla="*/ 21 h 30"/>
                <a:gd name="T44" fmla="*/ 0 w 43"/>
                <a:gd name="T45" fmla="*/ 24 h 30"/>
                <a:gd name="T46" fmla="*/ 1 w 43"/>
                <a:gd name="T47" fmla="*/ 28 h 30"/>
                <a:gd name="T48" fmla="*/ 5 w 43"/>
                <a:gd name="T49" fmla="*/ 30 h 30"/>
                <a:gd name="T50" fmla="*/ 16 w 43"/>
                <a:gd name="T51" fmla="*/ 30 h 30"/>
                <a:gd name="T52" fmla="*/ 34 w 43"/>
                <a:gd name="T53" fmla="*/ 28 h 30"/>
                <a:gd name="T54" fmla="*/ 41 w 43"/>
                <a:gd name="T55" fmla="*/ 21 h 30"/>
                <a:gd name="T56" fmla="*/ 41 w 43"/>
                <a:gd name="T57" fmla="*/ 17 h 30"/>
                <a:gd name="T58" fmla="*/ 39 w 43"/>
                <a:gd name="T59" fmla="*/ 15 h 30"/>
                <a:gd name="T60" fmla="*/ 29 w 43"/>
                <a:gd name="T61" fmla="*/ 11 h 30"/>
                <a:gd name="T62" fmla="*/ 20 w 43"/>
                <a:gd name="T63" fmla="*/ 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3" h="30">
                  <a:moveTo>
                    <a:pt x="20" y="9"/>
                  </a:moveTo>
                  <a:lnTo>
                    <a:pt x="20" y="9"/>
                  </a:lnTo>
                  <a:lnTo>
                    <a:pt x="20" y="7"/>
                  </a:lnTo>
                  <a:lnTo>
                    <a:pt x="20" y="7"/>
                  </a:lnTo>
                  <a:lnTo>
                    <a:pt x="21" y="5"/>
                  </a:lnTo>
                  <a:lnTo>
                    <a:pt x="24" y="4"/>
                  </a:lnTo>
                  <a:lnTo>
                    <a:pt x="24" y="4"/>
                  </a:lnTo>
                  <a:lnTo>
                    <a:pt x="28" y="4"/>
                  </a:lnTo>
                  <a:lnTo>
                    <a:pt x="30" y="5"/>
                  </a:lnTo>
                  <a:lnTo>
                    <a:pt x="30" y="5"/>
                  </a:lnTo>
                  <a:lnTo>
                    <a:pt x="30" y="7"/>
                  </a:lnTo>
                  <a:lnTo>
                    <a:pt x="30" y="8"/>
                  </a:lnTo>
                  <a:lnTo>
                    <a:pt x="43" y="8"/>
                  </a:lnTo>
                  <a:lnTo>
                    <a:pt x="43" y="8"/>
                  </a:lnTo>
                  <a:lnTo>
                    <a:pt x="43" y="4"/>
                  </a:lnTo>
                  <a:lnTo>
                    <a:pt x="41" y="2"/>
                  </a:lnTo>
                  <a:lnTo>
                    <a:pt x="36" y="0"/>
                  </a:lnTo>
                  <a:lnTo>
                    <a:pt x="27" y="0"/>
                  </a:lnTo>
                  <a:lnTo>
                    <a:pt x="27" y="0"/>
                  </a:lnTo>
                  <a:lnTo>
                    <a:pt x="18" y="0"/>
                  </a:lnTo>
                  <a:lnTo>
                    <a:pt x="11" y="2"/>
                  </a:lnTo>
                  <a:lnTo>
                    <a:pt x="7" y="4"/>
                  </a:lnTo>
                  <a:lnTo>
                    <a:pt x="3" y="9"/>
                  </a:lnTo>
                  <a:lnTo>
                    <a:pt x="3" y="9"/>
                  </a:lnTo>
                  <a:lnTo>
                    <a:pt x="3" y="11"/>
                  </a:lnTo>
                  <a:lnTo>
                    <a:pt x="4" y="14"/>
                  </a:lnTo>
                  <a:lnTo>
                    <a:pt x="4" y="14"/>
                  </a:lnTo>
                  <a:lnTo>
                    <a:pt x="9" y="16"/>
                  </a:lnTo>
                  <a:lnTo>
                    <a:pt x="16" y="18"/>
                  </a:lnTo>
                  <a:lnTo>
                    <a:pt x="22" y="19"/>
                  </a:lnTo>
                  <a:lnTo>
                    <a:pt x="25" y="21"/>
                  </a:lnTo>
                  <a:lnTo>
                    <a:pt x="25" y="21"/>
                  </a:lnTo>
                  <a:lnTo>
                    <a:pt x="25" y="22"/>
                  </a:lnTo>
                  <a:lnTo>
                    <a:pt x="25" y="22"/>
                  </a:lnTo>
                  <a:lnTo>
                    <a:pt x="24" y="23"/>
                  </a:lnTo>
                  <a:lnTo>
                    <a:pt x="23" y="24"/>
                  </a:lnTo>
                  <a:lnTo>
                    <a:pt x="18" y="25"/>
                  </a:lnTo>
                  <a:lnTo>
                    <a:pt x="18" y="25"/>
                  </a:lnTo>
                  <a:lnTo>
                    <a:pt x="15" y="24"/>
                  </a:lnTo>
                  <a:lnTo>
                    <a:pt x="14" y="24"/>
                  </a:lnTo>
                  <a:lnTo>
                    <a:pt x="14" y="24"/>
                  </a:lnTo>
                  <a:lnTo>
                    <a:pt x="12" y="22"/>
                  </a:lnTo>
                  <a:lnTo>
                    <a:pt x="12" y="21"/>
                  </a:lnTo>
                  <a:lnTo>
                    <a:pt x="0" y="21"/>
                  </a:lnTo>
                  <a:lnTo>
                    <a:pt x="0" y="21"/>
                  </a:lnTo>
                  <a:lnTo>
                    <a:pt x="0" y="24"/>
                  </a:lnTo>
                  <a:lnTo>
                    <a:pt x="0" y="26"/>
                  </a:lnTo>
                  <a:lnTo>
                    <a:pt x="1" y="28"/>
                  </a:lnTo>
                  <a:lnTo>
                    <a:pt x="3" y="29"/>
                  </a:lnTo>
                  <a:lnTo>
                    <a:pt x="5" y="30"/>
                  </a:lnTo>
                  <a:lnTo>
                    <a:pt x="16" y="30"/>
                  </a:lnTo>
                  <a:lnTo>
                    <a:pt x="16" y="30"/>
                  </a:lnTo>
                  <a:lnTo>
                    <a:pt x="27" y="30"/>
                  </a:lnTo>
                  <a:lnTo>
                    <a:pt x="34" y="28"/>
                  </a:lnTo>
                  <a:lnTo>
                    <a:pt x="38" y="24"/>
                  </a:lnTo>
                  <a:lnTo>
                    <a:pt x="41" y="21"/>
                  </a:lnTo>
                  <a:lnTo>
                    <a:pt x="41" y="21"/>
                  </a:lnTo>
                  <a:lnTo>
                    <a:pt x="41" y="17"/>
                  </a:lnTo>
                  <a:lnTo>
                    <a:pt x="39" y="15"/>
                  </a:lnTo>
                  <a:lnTo>
                    <a:pt x="39" y="15"/>
                  </a:lnTo>
                  <a:lnTo>
                    <a:pt x="36" y="12"/>
                  </a:lnTo>
                  <a:lnTo>
                    <a:pt x="29" y="11"/>
                  </a:lnTo>
                  <a:lnTo>
                    <a:pt x="23" y="10"/>
                  </a:lnTo>
                  <a:lnTo>
                    <a:pt x="20" y="9"/>
                  </a:lnTo>
                  <a:lnTo>
                    <a:pt x="20" y="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1" name="Freeform 103">
              <a:extLst>
                <a:ext uri="{FF2B5EF4-FFF2-40B4-BE49-F238E27FC236}">
                  <a16:creationId xmlns:a16="http://schemas.microsoft.com/office/drawing/2014/main" id="{EEF25480-4FA8-4DA4-AF9B-A29C762DB092}"/>
                </a:ext>
              </a:extLst>
            </p:cNvPr>
            <p:cNvSpPr>
              <a:spLocks/>
            </p:cNvSpPr>
            <p:nvPr userDrawn="1"/>
          </p:nvSpPr>
          <p:spPr bwMode="auto">
            <a:xfrm>
              <a:off x="8089901" y="4830763"/>
              <a:ext cx="66675" cy="46038"/>
            </a:xfrm>
            <a:custGeom>
              <a:avLst/>
              <a:gdLst>
                <a:gd name="T0" fmla="*/ 9 w 42"/>
                <a:gd name="T1" fmla="*/ 0 h 29"/>
                <a:gd name="T2" fmla="*/ 42 w 42"/>
                <a:gd name="T3" fmla="*/ 0 h 29"/>
                <a:gd name="T4" fmla="*/ 40 w 42"/>
                <a:gd name="T5" fmla="*/ 5 h 29"/>
                <a:gd name="T6" fmla="*/ 21 w 42"/>
                <a:gd name="T7" fmla="*/ 5 h 29"/>
                <a:gd name="T8" fmla="*/ 18 w 42"/>
                <a:gd name="T9" fmla="*/ 11 h 29"/>
                <a:gd name="T10" fmla="*/ 36 w 42"/>
                <a:gd name="T11" fmla="*/ 11 h 29"/>
                <a:gd name="T12" fmla="*/ 35 w 42"/>
                <a:gd name="T13" fmla="*/ 17 h 29"/>
                <a:gd name="T14" fmla="*/ 17 w 42"/>
                <a:gd name="T15" fmla="*/ 17 h 29"/>
                <a:gd name="T16" fmla="*/ 15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0" y="5"/>
                  </a:lnTo>
                  <a:lnTo>
                    <a:pt x="21" y="5"/>
                  </a:lnTo>
                  <a:lnTo>
                    <a:pt x="18" y="11"/>
                  </a:lnTo>
                  <a:lnTo>
                    <a:pt x="36" y="11"/>
                  </a:lnTo>
                  <a:lnTo>
                    <a:pt x="35" y="17"/>
                  </a:lnTo>
                  <a:lnTo>
                    <a:pt x="17" y="17"/>
                  </a:lnTo>
                  <a:lnTo>
                    <a:pt x="15"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2" name="Freeform 104">
              <a:extLst>
                <a:ext uri="{FF2B5EF4-FFF2-40B4-BE49-F238E27FC236}">
                  <a16:creationId xmlns:a16="http://schemas.microsoft.com/office/drawing/2014/main" id="{78259B57-3D57-4514-B038-4AC6CBE8A138}"/>
                </a:ext>
              </a:extLst>
            </p:cNvPr>
            <p:cNvSpPr>
              <a:spLocks/>
            </p:cNvSpPr>
            <p:nvPr userDrawn="1"/>
          </p:nvSpPr>
          <p:spPr bwMode="auto">
            <a:xfrm>
              <a:off x="8518526" y="4606926"/>
              <a:ext cx="277813" cy="269875"/>
            </a:xfrm>
            <a:custGeom>
              <a:avLst/>
              <a:gdLst>
                <a:gd name="T0" fmla="*/ 116 w 175"/>
                <a:gd name="T1" fmla="*/ 0 h 170"/>
                <a:gd name="T2" fmla="*/ 85 w 175"/>
                <a:gd name="T3" fmla="*/ 67 h 170"/>
                <a:gd name="T4" fmla="*/ 86 w 175"/>
                <a:gd name="T5" fmla="*/ 0 h 170"/>
                <a:gd name="T6" fmla="*/ 27 w 175"/>
                <a:gd name="T7" fmla="*/ 0 h 170"/>
                <a:gd name="T8" fmla="*/ 39 w 175"/>
                <a:gd name="T9" fmla="*/ 122 h 170"/>
                <a:gd name="T10" fmla="*/ 39 w 175"/>
                <a:gd name="T11" fmla="*/ 122 h 170"/>
                <a:gd name="T12" fmla="*/ 37 w 175"/>
                <a:gd name="T13" fmla="*/ 127 h 170"/>
                <a:gd name="T14" fmla="*/ 36 w 175"/>
                <a:gd name="T15" fmla="*/ 130 h 170"/>
                <a:gd name="T16" fmla="*/ 33 w 175"/>
                <a:gd name="T17" fmla="*/ 132 h 170"/>
                <a:gd name="T18" fmla="*/ 30 w 175"/>
                <a:gd name="T19" fmla="*/ 135 h 170"/>
                <a:gd name="T20" fmla="*/ 30 w 175"/>
                <a:gd name="T21" fmla="*/ 135 h 170"/>
                <a:gd name="T22" fmla="*/ 26 w 175"/>
                <a:gd name="T23" fmla="*/ 136 h 170"/>
                <a:gd name="T24" fmla="*/ 20 w 175"/>
                <a:gd name="T25" fmla="*/ 136 h 170"/>
                <a:gd name="T26" fmla="*/ 11 w 175"/>
                <a:gd name="T27" fmla="*/ 136 h 170"/>
                <a:gd name="T28" fmla="*/ 10 w 175"/>
                <a:gd name="T29" fmla="*/ 136 h 170"/>
                <a:gd name="T30" fmla="*/ 0 w 175"/>
                <a:gd name="T31" fmla="*/ 170 h 170"/>
                <a:gd name="T32" fmla="*/ 40 w 175"/>
                <a:gd name="T33" fmla="*/ 170 h 170"/>
                <a:gd name="T34" fmla="*/ 40 w 175"/>
                <a:gd name="T35" fmla="*/ 170 h 170"/>
                <a:gd name="T36" fmla="*/ 48 w 175"/>
                <a:gd name="T37" fmla="*/ 169 h 170"/>
                <a:gd name="T38" fmla="*/ 55 w 175"/>
                <a:gd name="T39" fmla="*/ 167 h 170"/>
                <a:gd name="T40" fmla="*/ 63 w 175"/>
                <a:gd name="T41" fmla="*/ 164 h 170"/>
                <a:gd name="T42" fmla="*/ 68 w 175"/>
                <a:gd name="T43" fmla="*/ 160 h 170"/>
                <a:gd name="T44" fmla="*/ 74 w 175"/>
                <a:gd name="T45" fmla="*/ 156 h 170"/>
                <a:gd name="T46" fmla="*/ 79 w 175"/>
                <a:gd name="T47" fmla="*/ 149 h 170"/>
                <a:gd name="T48" fmla="*/ 91 w 175"/>
                <a:gd name="T49" fmla="*/ 132 h 170"/>
                <a:gd name="T50" fmla="*/ 175 w 175"/>
                <a:gd name="T51" fmla="*/ 0 h 170"/>
                <a:gd name="T52" fmla="*/ 116 w 175"/>
                <a:gd name="T53" fmla="*/ 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75" h="170">
                  <a:moveTo>
                    <a:pt x="116" y="0"/>
                  </a:moveTo>
                  <a:lnTo>
                    <a:pt x="85" y="67"/>
                  </a:lnTo>
                  <a:lnTo>
                    <a:pt x="86" y="0"/>
                  </a:lnTo>
                  <a:lnTo>
                    <a:pt x="27" y="0"/>
                  </a:lnTo>
                  <a:lnTo>
                    <a:pt x="39" y="122"/>
                  </a:lnTo>
                  <a:lnTo>
                    <a:pt x="39" y="122"/>
                  </a:lnTo>
                  <a:lnTo>
                    <a:pt x="37" y="127"/>
                  </a:lnTo>
                  <a:lnTo>
                    <a:pt x="36" y="130"/>
                  </a:lnTo>
                  <a:lnTo>
                    <a:pt x="33" y="132"/>
                  </a:lnTo>
                  <a:lnTo>
                    <a:pt x="30" y="135"/>
                  </a:lnTo>
                  <a:lnTo>
                    <a:pt x="30" y="135"/>
                  </a:lnTo>
                  <a:lnTo>
                    <a:pt x="26" y="136"/>
                  </a:lnTo>
                  <a:lnTo>
                    <a:pt x="20" y="136"/>
                  </a:lnTo>
                  <a:lnTo>
                    <a:pt x="11" y="136"/>
                  </a:lnTo>
                  <a:lnTo>
                    <a:pt x="10" y="136"/>
                  </a:lnTo>
                  <a:lnTo>
                    <a:pt x="0" y="170"/>
                  </a:lnTo>
                  <a:lnTo>
                    <a:pt x="40" y="170"/>
                  </a:lnTo>
                  <a:lnTo>
                    <a:pt x="40" y="170"/>
                  </a:lnTo>
                  <a:lnTo>
                    <a:pt x="48" y="169"/>
                  </a:lnTo>
                  <a:lnTo>
                    <a:pt x="55" y="167"/>
                  </a:lnTo>
                  <a:lnTo>
                    <a:pt x="63" y="164"/>
                  </a:lnTo>
                  <a:lnTo>
                    <a:pt x="68" y="160"/>
                  </a:lnTo>
                  <a:lnTo>
                    <a:pt x="74" y="156"/>
                  </a:lnTo>
                  <a:lnTo>
                    <a:pt x="79" y="149"/>
                  </a:lnTo>
                  <a:lnTo>
                    <a:pt x="91" y="132"/>
                  </a:lnTo>
                  <a:lnTo>
                    <a:pt x="175" y="0"/>
                  </a:lnTo>
                  <a:lnTo>
                    <a:pt x="11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3" name="Freeform 105">
              <a:extLst>
                <a:ext uri="{FF2B5EF4-FFF2-40B4-BE49-F238E27FC236}">
                  <a16:creationId xmlns:a16="http://schemas.microsoft.com/office/drawing/2014/main" id="{EF64F5DA-6D3E-4160-9B99-D1E3DE012AF3}"/>
                </a:ext>
              </a:extLst>
            </p:cNvPr>
            <p:cNvSpPr>
              <a:spLocks/>
            </p:cNvSpPr>
            <p:nvPr userDrawn="1"/>
          </p:nvSpPr>
          <p:spPr bwMode="auto">
            <a:xfrm>
              <a:off x="8399463" y="4827588"/>
              <a:ext cx="71438" cy="50800"/>
            </a:xfrm>
            <a:custGeom>
              <a:avLst/>
              <a:gdLst>
                <a:gd name="T0" fmla="*/ 20 w 45"/>
                <a:gd name="T1" fmla="*/ 11 h 32"/>
                <a:gd name="T2" fmla="*/ 20 w 45"/>
                <a:gd name="T3" fmla="*/ 9 h 32"/>
                <a:gd name="T4" fmla="*/ 26 w 45"/>
                <a:gd name="T5" fmla="*/ 6 h 32"/>
                <a:gd name="T6" fmla="*/ 29 w 45"/>
                <a:gd name="T7" fmla="*/ 6 h 32"/>
                <a:gd name="T8" fmla="*/ 31 w 45"/>
                <a:gd name="T9" fmla="*/ 7 h 32"/>
                <a:gd name="T10" fmla="*/ 32 w 45"/>
                <a:gd name="T11" fmla="*/ 10 h 32"/>
                <a:gd name="T12" fmla="*/ 45 w 45"/>
                <a:gd name="T13" fmla="*/ 10 h 32"/>
                <a:gd name="T14" fmla="*/ 43 w 45"/>
                <a:gd name="T15" fmla="*/ 4 h 32"/>
                <a:gd name="T16" fmla="*/ 29 w 45"/>
                <a:gd name="T17" fmla="*/ 0 h 32"/>
                <a:gd name="T18" fmla="*/ 19 w 45"/>
                <a:gd name="T19" fmla="*/ 2 h 32"/>
                <a:gd name="T20" fmla="*/ 7 w 45"/>
                <a:gd name="T21" fmla="*/ 6 h 32"/>
                <a:gd name="T22" fmla="*/ 5 w 45"/>
                <a:gd name="T23" fmla="*/ 11 h 32"/>
                <a:gd name="T24" fmla="*/ 6 w 45"/>
                <a:gd name="T25" fmla="*/ 16 h 32"/>
                <a:gd name="T26" fmla="*/ 11 w 45"/>
                <a:gd name="T27" fmla="*/ 18 h 32"/>
                <a:gd name="T28" fmla="*/ 24 w 45"/>
                <a:gd name="T29" fmla="*/ 21 h 32"/>
                <a:gd name="T30" fmla="*/ 27 w 45"/>
                <a:gd name="T31" fmla="*/ 23 h 32"/>
                <a:gd name="T32" fmla="*/ 27 w 45"/>
                <a:gd name="T33" fmla="*/ 24 h 32"/>
                <a:gd name="T34" fmla="*/ 24 w 45"/>
                <a:gd name="T35" fmla="*/ 26 h 32"/>
                <a:gd name="T36" fmla="*/ 20 w 45"/>
                <a:gd name="T37" fmla="*/ 27 h 32"/>
                <a:gd name="T38" fmla="*/ 14 w 45"/>
                <a:gd name="T39" fmla="*/ 26 h 32"/>
                <a:gd name="T40" fmla="*/ 14 w 45"/>
                <a:gd name="T41" fmla="*/ 24 h 32"/>
                <a:gd name="T42" fmla="*/ 2 w 45"/>
                <a:gd name="T43" fmla="*/ 23 h 32"/>
                <a:gd name="T44" fmla="*/ 0 w 45"/>
                <a:gd name="T45" fmla="*/ 26 h 32"/>
                <a:gd name="T46" fmla="*/ 2 w 45"/>
                <a:gd name="T47" fmla="*/ 30 h 32"/>
                <a:gd name="T48" fmla="*/ 7 w 45"/>
                <a:gd name="T49" fmla="*/ 32 h 32"/>
                <a:gd name="T50" fmla="*/ 18 w 45"/>
                <a:gd name="T51" fmla="*/ 32 h 32"/>
                <a:gd name="T52" fmla="*/ 36 w 45"/>
                <a:gd name="T53" fmla="*/ 30 h 32"/>
                <a:gd name="T54" fmla="*/ 43 w 45"/>
                <a:gd name="T55" fmla="*/ 23 h 32"/>
                <a:gd name="T56" fmla="*/ 43 w 45"/>
                <a:gd name="T57" fmla="*/ 19 h 32"/>
                <a:gd name="T58" fmla="*/ 41 w 45"/>
                <a:gd name="T59" fmla="*/ 17 h 32"/>
                <a:gd name="T60" fmla="*/ 31 w 45"/>
                <a:gd name="T61" fmla="*/ 13 h 32"/>
                <a:gd name="T62" fmla="*/ 20 w 45"/>
                <a:gd name="T63" fmla="*/ 1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5" h="32">
                  <a:moveTo>
                    <a:pt x="20" y="11"/>
                  </a:moveTo>
                  <a:lnTo>
                    <a:pt x="20" y="11"/>
                  </a:lnTo>
                  <a:lnTo>
                    <a:pt x="20" y="9"/>
                  </a:lnTo>
                  <a:lnTo>
                    <a:pt x="20" y="9"/>
                  </a:lnTo>
                  <a:lnTo>
                    <a:pt x="23" y="7"/>
                  </a:lnTo>
                  <a:lnTo>
                    <a:pt x="26" y="6"/>
                  </a:lnTo>
                  <a:lnTo>
                    <a:pt x="26" y="6"/>
                  </a:lnTo>
                  <a:lnTo>
                    <a:pt x="29" y="6"/>
                  </a:lnTo>
                  <a:lnTo>
                    <a:pt x="31" y="7"/>
                  </a:lnTo>
                  <a:lnTo>
                    <a:pt x="31" y="7"/>
                  </a:lnTo>
                  <a:lnTo>
                    <a:pt x="32" y="9"/>
                  </a:lnTo>
                  <a:lnTo>
                    <a:pt x="32" y="10"/>
                  </a:lnTo>
                  <a:lnTo>
                    <a:pt x="45" y="10"/>
                  </a:lnTo>
                  <a:lnTo>
                    <a:pt x="45" y="10"/>
                  </a:lnTo>
                  <a:lnTo>
                    <a:pt x="45" y="6"/>
                  </a:lnTo>
                  <a:lnTo>
                    <a:pt x="43" y="4"/>
                  </a:lnTo>
                  <a:lnTo>
                    <a:pt x="38" y="2"/>
                  </a:lnTo>
                  <a:lnTo>
                    <a:pt x="29" y="0"/>
                  </a:lnTo>
                  <a:lnTo>
                    <a:pt x="29" y="0"/>
                  </a:lnTo>
                  <a:lnTo>
                    <a:pt x="19" y="2"/>
                  </a:lnTo>
                  <a:lnTo>
                    <a:pt x="12" y="3"/>
                  </a:lnTo>
                  <a:lnTo>
                    <a:pt x="7" y="6"/>
                  </a:lnTo>
                  <a:lnTo>
                    <a:pt x="5" y="11"/>
                  </a:lnTo>
                  <a:lnTo>
                    <a:pt x="5" y="11"/>
                  </a:lnTo>
                  <a:lnTo>
                    <a:pt x="5" y="13"/>
                  </a:lnTo>
                  <a:lnTo>
                    <a:pt x="6" y="16"/>
                  </a:lnTo>
                  <a:lnTo>
                    <a:pt x="6" y="16"/>
                  </a:lnTo>
                  <a:lnTo>
                    <a:pt x="11" y="18"/>
                  </a:lnTo>
                  <a:lnTo>
                    <a:pt x="17" y="19"/>
                  </a:lnTo>
                  <a:lnTo>
                    <a:pt x="24" y="21"/>
                  </a:lnTo>
                  <a:lnTo>
                    <a:pt x="27" y="23"/>
                  </a:lnTo>
                  <a:lnTo>
                    <a:pt x="27" y="23"/>
                  </a:lnTo>
                  <a:lnTo>
                    <a:pt x="27" y="24"/>
                  </a:lnTo>
                  <a:lnTo>
                    <a:pt x="27" y="24"/>
                  </a:lnTo>
                  <a:lnTo>
                    <a:pt x="26" y="25"/>
                  </a:lnTo>
                  <a:lnTo>
                    <a:pt x="24" y="26"/>
                  </a:lnTo>
                  <a:lnTo>
                    <a:pt x="20" y="27"/>
                  </a:lnTo>
                  <a:lnTo>
                    <a:pt x="20" y="27"/>
                  </a:lnTo>
                  <a:lnTo>
                    <a:pt x="17" y="26"/>
                  </a:lnTo>
                  <a:lnTo>
                    <a:pt x="14" y="26"/>
                  </a:lnTo>
                  <a:lnTo>
                    <a:pt x="14" y="26"/>
                  </a:lnTo>
                  <a:lnTo>
                    <a:pt x="14" y="24"/>
                  </a:lnTo>
                  <a:lnTo>
                    <a:pt x="14" y="23"/>
                  </a:lnTo>
                  <a:lnTo>
                    <a:pt x="2" y="23"/>
                  </a:lnTo>
                  <a:lnTo>
                    <a:pt x="2" y="23"/>
                  </a:lnTo>
                  <a:lnTo>
                    <a:pt x="0" y="26"/>
                  </a:lnTo>
                  <a:lnTo>
                    <a:pt x="0" y="28"/>
                  </a:lnTo>
                  <a:lnTo>
                    <a:pt x="2" y="30"/>
                  </a:lnTo>
                  <a:lnTo>
                    <a:pt x="4" y="31"/>
                  </a:lnTo>
                  <a:lnTo>
                    <a:pt x="7" y="32"/>
                  </a:lnTo>
                  <a:lnTo>
                    <a:pt x="18" y="32"/>
                  </a:lnTo>
                  <a:lnTo>
                    <a:pt x="18" y="32"/>
                  </a:lnTo>
                  <a:lnTo>
                    <a:pt x="29" y="32"/>
                  </a:lnTo>
                  <a:lnTo>
                    <a:pt x="36" y="30"/>
                  </a:lnTo>
                  <a:lnTo>
                    <a:pt x="40" y="26"/>
                  </a:lnTo>
                  <a:lnTo>
                    <a:pt x="43" y="23"/>
                  </a:lnTo>
                  <a:lnTo>
                    <a:pt x="43" y="23"/>
                  </a:lnTo>
                  <a:lnTo>
                    <a:pt x="43" y="19"/>
                  </a:lnTo>
                  <a:lnTo>
                    <a:pt x="41" y="17"/>
                  </a:lnTo>
                  <a:lnTo>
                    <a:pt x="41" y="17"/>
                  </a:lnTo>
                  <a:lnTo>
                    <a:pt x="37" y="14"/>
                  </a:lnTo>
                  <a:lnTo>
                    <a:pt x="31" y="13"/>
                  </a:lnTo>
                  <a:lnTo>
                    <a:pt x="24" y="12"/>
                  </a:lnTo>
                  <a:lnTo>
                    <a:pt x="20" y="11"/>
                  </a:lnTo>
                  <a:lnTo>
                    <a:pt x="20" y="1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grpSp>
      <p:sp>
        <p:nvSpPr>
          <p:cNvPr id="64" name="Rectangle 63">
            <a:extLst>
              <a:ext uri="{FF2B5EF4-FFF2-40B4-BE49-F238E27FC236}">
                <a16:creationId xmlns:a16="http://schemas.microsoft.com/office/drawing/2014/main" id="{4EE104B3-5138-47EA-B7E5-9301417A1F8F}"/>
              </a:ext>
            </a:extLst>
          </p:cNvPr>
          <p:cNvSpPr/>
          <p:nvPr userDrawn="1"/>
        </p:nvSpPr>
        <p:spPr>
          <a:xfrm>
            <a:off x="126727" y="6463639"/>
            <a:ext cx="347727" cy="215195"/>
          </a:xfrm>
          <a:prstGeom prst="rect">
            <a:avLst/>
          </a:prstGeom>
        </p:spPr>
        <p:txBody>
          <a:bodyPr wrap="square" lIns="91192" tIns="45597" rIns="91192" bIns="45597">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fld id="{8BBCF510-F584-4DA7-8D95-29C9BFD0633A}" type="slidenum">
              <a:rPr kumimoji="0" lang="en-US" sz="800" b="0" i="0" u="none" strike="noStrike" kern="0" cap="none" spc="0" normalizeH="0" baseline="0" noProof="0" smtClean="0">
                <a:ln>
                  <a:noFill/>
                </a:ln>
                <a:solidFill>
                  <a:schemeClr val="bg1">
                    <a:lumMod val="75000"/>
                  </a:schemeClr>
                </a:solidFill>
                <a:effectLst/>
                <a:uLnTx/>
                <a:uFillTx/>
              </a:rPr>
              <a:pPr marL="0" marR="0" lvl="0" indent="0" algn="ctr" defTabSz="914400" eaLnBrk="1" fontAlgn="auto" latinLnBrk="0" hangingPunct="1">
                <a:lnSpc>
                  <a:spcPct val="100000"/>
                </a:lnSpc>
                <a:spcBef>
                  <a:spcPts val="0"/>
                </a:spcBef>
                <a:spcAft>
                  <a:spcPts val="0"/>
                </a:spcAft>
                <a:buClrTx/>
                <a:buSzTx/>
                <a:buFontTx/>
                <a:buNone/>
                <a:tabLst/>
                <a:defRPr/>
              </a:pPr>
              <a:t>‹#›</a:t>
            </a:fld>
            <a:endParaRPr kumimoji="0" lang="en-US" sz="800" b="0" i="0" u="none" strike="noStrike" kern="0" cap="none" spc="0" normalizeH="0" baseline="0" noProof="0">
              <a:ln>
                <a:noFill/>
              </a:ln>
              <a:solidFill>
                <a:schemeClr val="bg1">
                  <a:lumMod val="75000"/>
                </a:schemeClr>
              </a:solidFill>
              <a:effectLst/>
              <a:uLnTx/>
              <a:uFillTx/>
            </a:endParaRPr>
          </a:p>
        </p:txBody>
      </p:sp>
    </p:spTree>
    <p:extLst>
      <p:ext uri="{BB962C8B-B14F-4D97-AF65-F5344CB8AC3E}">
        <p14:creationId xmlns:p14="http://schemas.microsoft.com/office/powerpoint/2010/main" val="274149481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Bulleted List">
    <p:spTree>
      <p:nvGrpSpPr>
        <p:cNvPr id="1" name=""/>
        <p:cNvGrpSpPr/>
        <p:nvPr/>
      </p:nvGrpSpPr>
      <p:grpSpPr>
        <a:xfrm>
          <a:off x="0" y="0"/>
          <a:ext cx="0" cy="0"/>
          <a:chOff x="0" y="0"/>
          <a:chExt cx="0" cy="0"/>
        </a:xfrm>
      </p:grpSpPr>
      <p:sp>
        <p:nvSpPr>
          <p:cNvPr id="2" name="Title 1"/>
          <p:cNvSpPr>
            <a:spLocks noGrp="1"/>
          </p:cNvSpPr>
          <p:nvPr>
            <p:ph type="title"/>
          </p:nvPr>
        </p:nvSpPr>
        <p:spPr>
          <a:xfrm>
            <a:off x="422820" y="228600"/>
            <a:ext cx="10918280" cy="841248"/>
          </a:xfrm>
        </p:spPr>
        <p:txBody>
          <a:bodyPr/>
          <a:lstStyle>
            <a:lvl1pPr>
              <a:defRPr sz="3000">
                <a:solidFill>
                  <a:srgbClr val="333F48"/>
                </a:solidFill>
              </a:defRPr>
            </a:lvl1pPr>
          </a:lstStyle>
          <a:p>
            <a:r>
              <a:rPr lang="en-US"/>
              <a:t>Click to edit Master title style</a:t>
            </a:r>
          </a:p>
        </p:txBody>
      </p:sp>
      <p:sp>
        <p:nvSpPr>
          <p:cNvPr id="11" name="Content Placeholder 2"/>
          <p:cNvSpPr>
            <a:spLocks noGrp="1"/>
          </p:cNvSpPr>
          <p:nvPr>
            <p:ph idx="12"/>
          </p:nvPr>
        </p:nvSpPr>
        <p:spPr>
          <a:xfrm>
            <a:off x="422820" y="1339851"/>
            <a:ext cx="10918280" cy="4878388"/>
          </a:xfrm>
        </p:spPr>
        <p:txBody>
          <a:bodyPr lIns="135852"/>
          <a:lstStyle>
            <a:lvl1pPr marL="0" indent="0" algn="l" rtl="0" fontAlgn="base">
              <a:spcBef>
                <a:spcPts val="595"/>
              </a:spcBef>
              <a:spcAft>
                <a:spcPct val="0"/>
              </a:spcAft>
              <a:buSzPct val="40000"/>
              <a:defRPr lang="en-US" sz="1800" b="1" dirty="0" smtClean="0">
                <a:solidFill>
                  <a:srgbClr val="7A9B3D"/>
                </a:solidFill>
                <a:latin typeface="+mn-lt"/>
                <a:ea typeface="+mn-ea"/>
                <a:cs typeface="+mn-cs"/>
              </a:defRPr>
            </a:lvl1pPr>
            <a:lvl2pPr marL="141510" indent="-141510">
              <a:spcBef>
                <a:spcPts val="357"/>
              </a:spcBef>
              <a:buClr>
                <a:srgbClr val="7A9B3D"/>
              </a:buClr>
              <a:defRPr lang="en-US" sz="1600" dirty="0" smtClean="0">
                <a:solidFill>
                  <a:srgbClr val="000000"/>
                </a:solidFill>
                <a:latin typeface="+mn-lt"/>
              </a:defRPr>
            </a:lvl2pPr>
            <a:lvl3pPr marL="283018" indent="-141510">
              <a:buClr>
                <a:srgbClr val="768692"/>
              </a:buClr>
              <a:defRPr lang="en-US" sz="1400" dirty="0" smtClean="0">
                <a:solidFill>
                  <a:srgbClr val="000000"/>
                </a:solidFill>
                <a:latin typeface="+mn-lt"/>
              </a:defRPr>
            </a:lvl3pPr>
            <a:lvl4pPr marL="424528" indent="-141510">
              <a:buClr>
                <a:srgbClr val="000000"/>
              </a:buClr>
              <a:buSzPct val="100000"/>
              <a:buFont typeface="Arial" pitchFamily="34" charset="0"/>
              <a:buChar char="•"/>
              <a:defRPr sz="1400">
                <a:solidFill>
                  <a:srgbClr val="000000"/>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grpSp>
        <p:nvGrpSpPr>
          <p:cNvPr id="34" name="Group 33">
            <a:extLst>
              <a:ext uri="{FF2B5EF4-FFF2-40B4-BE49-F238E27FC236}">
                <a16:creationId xmlns:a16="http://schemas.microsoft.com/office/drawing/2014/main" id="{3DA7D0A2-6D37-4435-BDBA-DE3FEB1B8955}"/>
              </a:ext>
            </a:extLst>
          </p:cNvPr>
          <p:cNvGrpSpPr/>
          <p:nvPr userDrawn="1"/>
        </p:nvGrpSpPr>
        <p:grpSpPr>
          <a:xfrm>
            <a:off x="10215053" y="6295153"/>
            <a:ext cx="1527048" cy="338328"/>
            <a:chOff x="6923088" y="4475163"/>
            <a:chExt cx="1873251" cy="403225"/>
          </a:xfrm>
        </p:grpSpPr>
        <p:sp>
          <p:nvSpPr>
            <p:cNvPr id="35" name="AutoShape 4">
              <a:extLst>
                <a:ext uri="{FF2B5EF4-FFF2-40B4-BE49-F238E27FC236}">
                  <a16:creationId xmlns:a16="http://schemas.microsoft.com/office/drawing/2014/main" id="{B3EE7F98-F321-4D0C-803D-7B3D294A300A}"/>
                </a:ext>
              </a:extLst>
            </p:cNvPr>
            <p:cNvSpPr>
              <a:spLocks noChangeAspect="1" noChangeArrowheads="1" noTextEdit="1"/>
            </p:cNvSpPr>
            <p:nvPr userDrawn="1"/>
          </p:nvSpPr>
          <p:spPr bwMode="auto">
            <a:xfrm>
              <a:off x="6923088" y="4475163"/>
              <a:ext cx="1873250" cy="40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6" name="Freeform 6">
              <a:extLst>
                <a:ext uri="{FF2B5EF4-FFF2-40B4-BE49-F238E27FC236}">
                  <a16:creationId xmlns:a16="http://schemas.microsoft.com/office/drawing/2014/main" id="{687294CF-EA26-47FE-AEEC-AF16E2303EBD}"/>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7" name="Freeform 7">
              <a:extLst>
                <a:ext uri="{FF2B5EF4-FFF2-40B4-BE49-F238E27FC236}">
                  <a16:creationId xmlns:a16="http://schemas.microsoft.com/office/drawing/2014/main" id="{47B69C5D-C844-4E94-9BE9-922EBA9DCFED}"/>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8" name="Freeform 83">
              <a:extLst>
                <a:ext uri="{FF2B5EF4-FFF2-40B4-BE49-F238E27FC236}">
                  <a16:creationId xmlns:a16="http://schemas.microsoft.com/office/drawing/2014/main" id="{D475F07D-8517-4229-A4FD-B4754E6BBB33}"/>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9" name="Freeform 84">
              <a:extLst>
                <a:ext uri="{FF2B5EF4-FFF2-40B4-BE49-F238E27FC236}">
                  <a16:creationId xmlns:a16="http://schemas.microsoft.com/office/drawing/2014/main" id="{4F68A102-799F-4CCC-9880-10B4A90B0DD2}"/>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0" name="Freeform 85">
              <a:extLst>
                <a:ext uri="{FF2B5EF4-FFF2-40B4-BE49-F238E27FC236}">
                  <a16:creationId xmlns:a16="http://schemas.microsoft.com/office/drawing/2014/main" id="{E6DA3469-7CE5-40C0-B6CE-7F47831582FD}"/>
                </a:ext>
              </a:extLst>
            </p:cNvPr>
            <p:cNvSpPr>
              <a:spLocks/>
            </p:cNvSpPr>
            <p:nvPr userDrawn="1"/>
          </p:nvSpPr>
          <p:spPr bwMode="auto">
            <a:xfrm>
              <a:off x="7337426" y="4533901"/>
              <a:ext cx="265113" cy="266700"/>
            </a:xfrm>
            <a:custGeom>
              <a:avLst/>
              <a:gdLst>
                <a:gd name="T0" fmla="*/ 59 w 167"/>
                <a:gd name="T1" fmla="*/ 168 h 168"/>
                <a:gd name="T2" fmla="*/ 0 w 167"/>
                <a:gd name="T3" fmla="*/ 168 h 168"/>
                <a:gd name="T4" fmla="*/ 47 w 167"/>
                <a:gd name="T5" fmla="*/ 0 h 168"/>
                <a:gd name="T6" fmla="*/ 167 w 167"/>
                <a:gd name="T7" fmla="*/ 0 h 168"/>
                <a:gd name="T8" fmla="*/ 156 w 167"/>
                <a:gd name="T9" fmla="*/ 40 h 168"/>
                <a:gd name="T10" fmla="*/ 94 w 167"/>
                <a:gd name="T11" fmla="*/ 40 h 168"/>
                <a:gd name="T12" fmla="*/ 87 w 167"/>
                <a:gd name="T13" fmla="*/ 68 h 168"/>
                <a:gd name="T14" fmla="*/ 148 w 167"/>
                <a:gd name="T15" fmla="*/ 68 h 168"/>
                <a:gd name="T16" fmla="*/ 137 w 167"/>
                <a:gd name="T17" fmla="*/ 106 h 168"/>
                <a:gd name="T18" fmla="*/ 76 w 167"/>
                <a:gd name="T19" fmla="*/ 106 h 168"/>
                <a:gd name="T20" fmla="*/ 59 w 167"/>
                <a:gd name="T21"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7" h="168">
                  <a:moveTo>
                    <a:pt x="59" y="168"/>
                  </a:moveTo>
                  <a:lnTo>
                    <a:pt x="0" y="168"/>
                  </a:lnTo>
                  <a:lnTo>
                    <a:pt x="47" y="0"/>
                  </a:lnTo>
                  <a:lnTo>
                    <a:pt x="167" y="0"/>
                  </a:lnTo>
                  <a:lnTo>
                    <a:pt x="156" y="40"/>
                  </a:lnTo>
                  <a:lnTo>
                    <a:pt x="94" y="40"/>
                  </a:lnTo>
                  <a:lnTo>
                    <a:pt x="87" y="68"/>
                  </a:lnTo>
                  <a:lnTo>
                    <a:pt x="148" y="68"/>
                  </a:lnTo>
                  <a:lnTo>
                    <a:pt x="137" y="106"/>
                  </a:lnTo>
                  <a:lnTo>
                    <a:pt x="76" y="106"/>
                  </a:lnTo>
                  <a:lnTo>
                    <a:pt x="59"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4" name="Freeform 86">
              <a:extLst>
                <a:ext uri="{FF2B5EF4-FFF2-40B4-BE49-F238E27FC236}">
                  <a16:creationId xmlns:a16="http://schemas.microsoft.com/office/drawing/2014/main" id="{BC32028A-ECB1-4437-91EA-385BDC0533DA}"/>
                </a:ext>
              </a:extLst>
            </p:cNvPr>
            <p:cNvSpPr>
              <a:spLocks noEditPoints="1"/>
            </p:cNvSpPr>
            <p:nvPr userDrawn="1"/>
          </p:nvSpPr>
          <p:spPr bwMode="auto">
            <a:xfrm>
              <a:off x="7553326" y="4533901"/>
              <a:ext cx="166688" cy="266700"/>
            </a:xfrm>
            <a:custGeom>
              <a:avLst/>
              <a:gdLst>
                <a:gd name="T0" fmla="*/ 58 w 105"/>
                <a:gd name="T1" fmla="*/ 168 h 168"/>
                <a:gd name="T2" fmla="*/ 0 w 105"/>
                <a:gd name="T3" fmla="*/ 168 h 168"/>
                <a:gd name="T4" fmla="*/ 34 w 105"/>
                <a:gd name="T5" fmla="*/ 46 h 168"/>
                <a:gd name="T6" fmla="*/ 93 w 105"/>
                <a:gd name="T7" fmla="*/ 46 h 168"/>
                <a:gd name="T8" fmla="*/ 58 w 105"/>
                <a:gd name="T9" fmla="*/ 168 h 168"/>
                <a:gd name="T10" fmla="*/ 95 w 105"/>
                <a:gd name="T11" fmla="*/ 34 h 168"/>
                <a:gd name="T12" fmla="*/ 38 w 105"/>
                <a:gd name="T13" fmla="*/ 34 h 168"/>
                <a:gd name="T14" fmla="*/ 47 w 105"/>
                <a:gd name="T15" fmla="*/ 0 h 168"/>
                <a:gd name="T16" fmla="*/ 105 w 105"/>
                <a:gd name="T17" fmla="*/ 0 h 168"/>
                <a:gd name="T18" fmla="*/ 95 w 105"/>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5" h="168">
                  <a:moveTo>
                    <a:pt x="58" y="168"/>
                  </a:moveTo>
                  <a:lnTo>
                    <a:pt x="0" y="168"/>
                  </a:lnTo>
                  <a:lnTo>
                    <a:pt x="34" y="46"/>
                  </a:lnTo>
                  <a:lnTo>
                    <a:pt x="93" y="46"/>
                  </a:lnTo>
                  <a:lnTo>
                    <a:pt x="58" y="168"/>
                  </a:lnTo>
                  <a:close/>
                  <a:moveTo>
                    <a:pt x="95" y="34"/>
                  </a:moveTo>
                  <a:lnTo>
                    <a:pt x="38" y="34"/>
                  </a:lnTo>
                  <a:lnTo>
                    <a:pt x="47" y="0"/>
                  </a:lnTo>
                  <a:lnTo>
                    <a:pt x="105"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5" name="Freeform 87">
              <a:extLst>
                <a:ext uri="{FF2B5EF4-FFF2-40B4-BE49-F238E27FC236}">
                  <a16:creationId xmlns:a16="http://schemas.microsoft.com/office/drawing/2014/main" id="{4F41B773-E1C1-49AC-AAC0-DDC705149FE4}"/>
                </a:ext>
              </a:extLst>
            </p:cNvPr>
            <p:cNvSpPr>
              <a:spLocks noEditPoints="1"/>
            </p:cNvSpPr>
            <p:nvPr userDrawn="1"/>
          </p:nvSpPr>
          <p:spPr bwMode="auto">
            <a:xfrm>
              <a:off x="7685088" y="4533901"/>
              <a:ext cx="273050" cy="269875"/>
            </a:xfrm>
            <a:custGeom>
              <a:avLst/>
              <a:gdLst>
                <a:gd name="T0" fmla="*/ 125 w 172"/>
                <a:gd name="T1" fmla="*/ 168 h 170"/>
                <a:gd name="T2" fmla="*/ 68 w 172"/>
                <a:gd name="T3" fmla="*/ 168 h 170"/>
                <a:gd name="T4" fmla="*/ 72 w 172"/>
                <a:gd name="T5" fmla="*/ 154 h 170"/>
                <a:gd name="T6" fmla="*/ 72 w 172"/>
                <a:gd name="T7" fmla="*/ 154 h 170"/>
                <a:gd name="T8" fmla="*/ 64 w 172"/>
                <a:gd name="T9" fmla="*/ 161 h 170"/>
                <a:gd name="T10" fmla="*/ 54 w 172"/>
                <a:gd name="T11" fmla="*/ 165 h 170"/>
                <a:gd name="T12" fmla="*/ 44 w 172"/>
                <a:gd name="T13" fmla="*/ 169 h 170"/>
                <a:gd name="T14" fmla="*/ 31 w 172"/>
                <a:gd name="T15" fmla="*/ 170 h 170"/>
                <a:gd name="T16" fmla="*/ 31 w 172"/>
                <a:gd name="T17" fmla="*/ 170 h 170"/>
                <a:gd name="T18" fmla="*/ 24 w 172"/>
                <a:gd name="T19" fmla="*/ 170 h 170"/>
                <a:gd name="T20" fmla="*/ 18 w 172"/>
                <a:gd name="T21" fmla="*/ 169 h 170"/>
                <a:gd name="T22" fmla="*/ 12 w 172"/>
                <a:gd name="T23" fmla="*/ 167 h 170"/>
                <a:gd name="T24" fmla="*/ 9 w 172"/>
                <a:gd name="T25" fmla="*/ 163 h 170"/>
                <a:gd name="T26" fmla="*/ 5 w 172"/>
                <a:gd name="T27" fmla="*/ 160 h 170"/>
                <a:gd name="T28" fmla="*/ 2 w 172"/>
                <a:gd name="T29" fmla="*/ 155 h 170"/>
                <a:gd name="T30" fmla="*/ 0 w 172"/>
                <a:gd name="T31" fmla="*/ 149 h 170"/>
                <a:gd name="T32" fmla="*/ 0 w 172"/>
                <a:gd name="T33" fmla="*/ 142 h 170"/>
                <a:gd name="T34" fmla="*/ 0 w 172"/>
                <a:gd name="T35" fmla="*/ 142 h 170"/>
                <a:gd name="T36" fmla="*/ 2 w 172"/>
                <a:gd name="T37" fmla="*/ 126 h 170"/>
                <a:gd name="T38" fmla="*/ 5 w 172"/>
                <a:gd name="T39" fmla="*/ 106 h 170"/>
                <a:gd name="T40" fmla="*/ 12 w 172"/>
                <a:gd name="T41" fmla="*/ 86 h 170"/>
                <a:gd name="T42" fmla="*/ 20 w 172"/>
                <a:gd name="T43" fmla="*/ 68 h 170"/>
                <a:gd name="T44" fmla="*/ 20 w 172"/>
                <a:gd name="T45" fmla="*/ 68 h 170"/>
                <a:gd name="T46" fmla="*/ 24 w 172"/>
                <a:gd name="T47" fmla="*/ 62 h 170"/>
                <a:gd name="T48" fmla="*/ 29 w 172"/>
                <a:gd name="T49" fmla="*/ 58 h 170"/>
                <a:gd name="T50" fmla="*/ 33 w 172"/>
                <a:gd name="T51" fmla="*/ 53 h 170"/>
                <a:gd name="T52" fmla="*/ 39 w 172"/>
                <a:gd name="T53" fmla="*/ 50 h 170"/>
                <a:gd name="T54" fmla="*/ 45 w 172"/>
                <a:gd name="T55" fmla="*/ 47 h 170"/>
                <a:gd name="T56" fmla="*/ 51 w 172"/>
                <a:gd name="T57" fmla="*/ 45 h 170"/>
                <a:gd name="T58" fmla="*/ 58 w 172"/>
                <a:gd name="T59" fmla="*/ 44 h 170"/>
                <a:gd name="T60" fmla="*/ 65 w 172"/>
                <a:gd name="T61" fmla="*/ 44 h 170"/>
                <a:gd name="T62" fmla="*/ 65 w 172"/>
                <a:gd name="T63" fmla="*/ 44 h 170"/>
                <a:gd name="T64" fmla="*/ 77 w 172"/>
                <a:gd name="T65" fmla="*/ 45 h 170"/>
                <a:gd name="T66" fmla="*/ 86 w 172"/>
                <a:gd name="T67" fmla="*/ 48 h 170"/>
                <a:gd name="T68" fmla="*/ 93 w 172"/>
                <a:gd name="T69" fmla="*/ 53 h 170"/>
                <a:gd name="T70" fmla="*/ 98 w 172"/>
                <a:gd name="T71" fmla="*/ 60 h 170"/>
                <a:gd name="T72" fmla="*/ 114 w 172"/>
                <a:gd name="T73" fmla="*/ 0 h 170"/>
                <a:gd name="T74" fmla="*/ 172 w 172"/>
                <a:gd name="T75" fmla="*/ 0 h 170"/>
                <a:gd name="T76" fmla="*/ 125 w 172"/>
                <a:gd name="T77" fmla="*/ 168 h 170"/>
                <a:gd name="T78" fmla="*/ 81 w 172"/>
                <a:gd name="T79" fmla="*/ 82 h 170"/>
                <a:gd name="T80" fmla="*/ 81 w 172"/>
                <a:gd name="T81" fmla="*/ 82 h 170"/>
                <a:gd name="T82" fmla="*/ 78 w 172"/>
                <a:gd name="T83" fmla="*/ 82 h 170"/>
                <a:gd name="T84" fmla="*/ 74 w 172"/>
                <a:gd name="T85" fmla="*/ 84 h 170"/>
                <a:gd name="T86" fmla="*/ 71 w 172"/>
                <a:gd name="T87" fmla="*/ 86 h 170"/>
                <a:gd name="T88" fmla="*/ 68 w 172"/>
                <a:gd name="T89" fmla="*/ 91 h 170"/>
                <a:gd name="T90" fmla="*/ 68 w 172"/>
                <a:gd name="T91" fmla="*/ 91 h 170"/>
                <a:gd name="T92" fmla="*/ 63 w 172"/>
                <a:gd name="T93" fmla="*/ 106 h 170"/>
                <a:gd name="T94" fmla="*/ 61 w 172"/>
                <a:gd name="T95" fmla="*/ 114 h 170"/>
                <a:gd name="T96" fmla="*/ 60 w 172"/>
                <a:gd name="T97" fmla="*/ 121 h 170"/>
                <a:gd name="T98" fmla="*/ 60 w 172"/>
                <a:gd name="T99" fmla="*/ 121 h 170"/>
                <a:gd name="T100" fmla="*/ 61 w 172"/>
                <a:gd name="T101" fmla="*/ 125 h 170"/>
                <a:gd name="T102" fmla="*/ 63 w 172"/>
                <a:gd name="T103" fmla="*/ 127 h 170"/>
                <a:gd name="T104" fmla="*/ 65 w 172"/>
                <a:gd name="T105" fmla="*/ 129 h 170"/>
                <a:gd name="T106" fmla="*/ 70 w 172"/>
                <a:gd name="T107" fmla="*/ 130 h 170"/>
                <a:gd name="T108" fmla="*/ 70 w 172"/>
                <a:gd name="T109" fmla="*/ 130 h 170"/>
                <a:gd name="T110" fmla="*/ 74 w 172"/>
                <a:gd name="T111" fmla="*/ 129 h 170"/>
                <a:gd name="T112" fmla="*/ 79 w 172"/>
                <a:gd name="T113" fmla="*/ 127 h 170"/>
                <a:gd name="T114" fmla="*/ 91 w 172"/>
                <a:gd name="T115" fmla="*/ 87 h 170"/>
                <a:gd name="T116" fmla="*/ 91 w 172"/>
                <a:gd name="T117" fmla="*/ 87 h 170"/>
                <a:gd name="T118" fmla="*/ 87 w 172"/>
                <a:gd name="T119" fmla="*/ 84 h 170"/>
                <a:gd name="T120" fmla="*/ 81 w 172"/>
                <a:gd name="T121" fmla="*/ 82 h 170"/>
                <a:gd name="T122" fmla="*/ 81 w 172"/>
                <a:gd name="T123" fmla="*/ 82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2" h="170">
                  <a:moveTo>
                    <a:pt x="125" y="168"/>
                  </a:moveTo>
                  <a:lnTo>
                    <a:pt x="68" y="168"/>
                  </a:lnTo>
                  <a:lnTo>
                    <a:pt x="72" y="154"/>
                  </a:lnTo>
                  <a:lnTo>
                    <a:pt x="72" y="154"/>
                  </a:lnTo>
                  <a:lnTo>
                    <a:pt x="64" y="161"/>
                  </a:lnTo>
                  <a:lnTo>
                    <a:pt x="54" y="165"/>
                  </a:lnTo>
                  <a:lnTo>
                    <a:pt x="44" y="169"/>
                  </a:lnTo>
                  <a:lnTo>
                    <a:pt x="31" y="170"/>
                  </a:lnTo>
                  <a:lnTo>
                    <a:pt x="31" y="170"/>
                  </a:lnTo>
                  <a:lnTo>
                    <a:pt x="24" y="170"/>
                  </a:lnTo>
                  <a:lnTo>
                    <a:pt x="18" y="169"/>
                  </a:lnTo>
                  <a:lnTo>
                    <a:pt x="12" y="167"/>
                  </a:lnTo>
                  <a:lnTo>
                    <a:pt x="9" y="163"/>
                  </a:lnTo>
                  <a:lnTo>
                    <a:pt x="5" y="160"/>
                  </a:lnTo>
                  <a:lnTo>
                    <a:pt x="2" y="155"/>
                  </a:lnTo>
                  <a:lnTo>
                    <a:pt x="0" y="149"/>
                  </a:lnTo>
                  <a:lnTo>
                    <a:pt x="0" y="142"/>
                  </a:lnTo>
                  <a:lnTo>
                    <a:pt x="0" y="142"/>
                  </a:lnTo>
                  <a:lnTo>
                    <a:pt x="2" y="126"/>
                  </a:lnTo>
                  <a:lnTo>
                    <a:pt x="5" y="106"/>
                  </a:lnTo>
                  <a:lnTo>
                    <a:pt x="12" y="86"/>
                  </a:lnTo>
                  <a:lnTo>
                    <a:pt x="20" y="68"/>
                  </a:lnTo>
                  <a:lnTo>
                    <a:pt x="20" y="68"/>
                  </a:lnTo>
                  <a:lnTo>
                    <a:pt x="24" y="62"/>
                  </a:lnTo>
                  <a:lnTo>
                    <a:pt x="29" y="58"/>
                  </a:lnTo>
                  <a:lnTo>
                    <a:pt x="33" y="53"/>
                  </a:lnTo>
                  <a:lnTo>
                    <a:pt x="39" y="50"/>
                  </a:lnTo>
                  <a:lnTo>
                    <a:pt x="45" y="47"/>
                  </a:lnTo>
                  <a:lnTo>
                    <a:pt x="51" y="45"/>
                  </a:lnTo>
                  <a:lnTo>
                    <a:pt x="58" y="44"/>
                  </a:lnTo>
                  <a:lnTo>
                    <a:pt x="65" y="44"/>
                  </a:lnTo>
                  <a:lnTo>
                    <a:pt x="65" y="44"/>
                  </a:lnTo>
                  <a:lnTo>
                    <a:pt x="77" y="45"/>
                  </a:lnTo>
                  <a:lnTo>
                    <a:pt x="86" y="48"/>
                  </a:lnTo>
                  <a:lnTo>
                    <a:pt x="93" y="53"/>
                  </a:lnTo>
                  <a:lnTo>
                    <a:pt x="98" y="60"/>
                  </a:lnTo>
                  <a:lnTo>
                    <a:pt x="114" y="0"/>
                  </a:lnTo>
                  <a:lnTo>
                    <a:pt x="172" y="0"/>
                  </a:lnTo>
                  <a:lnTo>
                    <a:pt x="125" y="168"/>
                  </a:lnTo>
                  <a:close/>
                  <a:moveTo>
                    <a:pt x="81" y="82"/>
                  </a:moveTo>
                  <a:lnTo>
                    <a:pt x="81" y="82"/>
                  </a:lnTo>
                  <a:lnTo>
                    <a:pt x="78" y="82"/>
                  </a:lnTo>
                  <a:lnTo>
                    <a:pt x="74" y="84"/>
                  </a:lnTo>
                  <a:lnTo>
                    <a:pt x="71" y="86"/>
                  </a:lnTo>
                  <a:lnTo>
                    <a:pt x="68" y="91"/>
                  </a:lnTo>
                  <a:lnTo>
                    <a:pt x="68" y="91"/>
                  </a:lnTo>
                  <a:lnTo>
                    <a:pt x="63" y="106"/>
                  </a:lnTo>
                  <a:lnTo>
                    <a:pt x="61" y="114"/>
                  </a:lnTo>
                  <a:lnTo>
                    <a:pt x="60" y="121"/>
                  </a:lnTo>
                  <a:lnTo>
                    <a:pt x="60" y="121"/>
                  </a:lnTo>
                  <a:lnTo>
                    <a:pt x="61" y="125"/>
                  </a:lnTo>
                  <a:lnTo>
                    <a:pt x="63" y="127"/>
                  </a:lnTo>
                  <a:lnTo>
                    <a:pt x="65" y="129"/>
                  </a:lnTo>
                  <a:lnTo>
                    <a:pt x="70" y="130"/>
                  </a:lnTo>
                  <a:lnTo>
                    <a:pt x="70" y="130"/>
                  </a:lnTo>
                  <a:lnTo>
                    <a:pt x="74" y="129"/>
                  </a:lnTo>
                  <a:lnTo>
                    <a:pt x="79" y="127"/>
                  </a:lnTo>
                  <a:lnTo>
                    <a:pt x="91" y="87"/>
                  </a:lnTo>
                  <a:lnTo>
                    <a:pt x="91" y="87"/>
                  </a:lnTo>
                  <a:lnTo>
                    <a:pt x="87" y="84"/>
                  </a:lnTo>
                  <a:lnTo>
                    <a:pt x="81" y="82"/>
                  </a:lnTo>
                  <a:lnTo>
                    <a:pt x="81" y="8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6" name="Freeform 88">
              <a:extLst>
                <a:ext uri="{FF2B5EF4-FFF2-40B4-BE49-F238E27FC236}">
                  <a16:creationId xmlns:a16="http://schemas.microsoft.com/office/drawing/2014/main" id="{28E4E23B-2EAA-4884-951B-7087893F7638}"/>
                </a:ext>
              </a:extLst>
            </p:cNvPr>
            <p:cNvSpPr>
              <a:spLocks noEditPoints="1"/>
            </p:cNvSpPr>
            <p:nvPr userDrawn="1"/>
          </p:nvSpPr>
          <p:spPr bwMode="auto">
            <a:xfrm>
              <a:off x="7923213" y="4602163"/>
              <a:ext cx="230188" cy="201613"/>
            </a:xfrm>
            <a:custGeom>
              <a:avLst/>
              <a:gdLst>
                <a:gd name="T0" fmla="*/ 58 w 145"/>
                <a:gd name="T1" fmla="*/ 71 h 127"/>
                <a:gd name="T2" fmla="*/ 56 w 145"/>
                <a:gd name="T3" fmla="*/ 80 h 127"/>
                <a:gd name="T4" fmla="*/ 56 w 145"/>
                <a:gd name="T5" fmla="*/ 87 h 127"/>
                <a:gd name="T6" fmla="*/ 57 w 145"/>
                <a:gd name="T7" fmla="*/ 93 h 127"/>
                <a:gd name="T8" fmla="*/ 64 w 145"/>
                <a:gd name="T9" fmla="*/ 97 h 127"/>
                <a:gd name="T10" fmla="*/ 68 w 145"/>
                <a:gd name="T11" fmla="*/ 96 h 127"/>
                <a:gd name="T12" fmla="*/ 75 w 145"/>
                <a:gd name="T13" fmla="*/ 89 h 127"/>
                <a:gd name="T14" fmla="*/ 135 w 145"/>
                <a:gd name="T15" fmla="*/ 82 h 127"/>
                <a:gd name="T16" fmla="*/ 134 w 145"/>
                <a:gd name="T17" fmla="*/ 87 h 127"/>
                <a:gd name="T18" fmla="*/ 128 w 145"/>
                <a:gd name="T19" fmla="*/ 98 h 127"/>
                <a:gd name="T20" fmla="*/ 115 w 145"/>
                <a:gd name="T21" fmla="*/ 111 h 127"/>
                <a:gd name="T22" fmla="*/ 94 w 145"/>
                <a:gd name="T23" fmla="*/ 122 h 127"/>
                <a:gd name="T24" fmla="*/ 72 w 145"/>
                <a:gd name="T25" fmla="*/ 127 h 127"/>
                <a:gd name="T26" fmla="*/ 61 w 145"/>
                <a:gd name="T27" fmla="*/ 127 h 127"/>
                <a:gd name="T28" fmla="*/ 38 w 145"/>
                <a:gd name="T29" fmla="*/ 126 h 127"/>
                <a:gd name="T30" fmla="*/ 18 w 145"/>
                <a:gd name="T31" fmla="*/ 121 h 127"/>
                <a:gd name="T32" fmla="*/ 5 w 145"/>
                <a:gd name="T33" fmla="*/ 110 h 127"/>
                <a:gd name="T34" fmla="*/ 2 w 145"/>
                <a:gd name="T35" fmla="*/ 101 h 127"/>
                <a:gd name="T36" fmla="*/ 0 w 145"/>
                <a:gd name="T37" fmla="*/ 90 h 127"/>
                <a:gd name="T38" fmla="*/ 3 w 145"/>
                <a:gd name="T39" fmla="*/ 75 h 127"/>
                <a:gd name="T40" fmla="*/ 13 w 145"/>
                <a:gd name="T41" fmla="*/ 41 h 127"/>
                <a:gd name="T42" fmla="*/ 22 w 145"/>
                <a:gd name="T43" fmla="*/ 27 h 127"/>
                <a:gd name="T44" fmla="*/ 27 w 145"/>
                <a:gd name="T45" fmla="*/ 19 h 127"/>
                <a:gd name="T46" fmla="*/ 43 w 145"/>
                <a:gd name="T47" fmla="*/ 9 h 127"/>
                <a:gd name="T48" fmla="*/ 59 w 145"/>
                <a:gd name="T49" fmla="*/ 3 h 127"/>
                <a:gd name="T50" fmla="*/ 77 w 145"/>
                <a:gd name="T51" fmla="*/ 1 h 127"/>
                <a:gd name="T52" fmla="*/ 85 w 145"/>
                <a:gd name="T53" fmla="*/ 0 h 127"/>
                <a:gd name="T54" fmla="*/ 109 w 145"/>
                <a:gd name="T55" fmla="*/ 2 h 127"/>
                <a:gd name="T56" fmla="*/ 128 w 145"/>
                <a:gd name="T57" fmla="*/ 8 h 127"/>
                <a:gd name="T58" fmla="*/ 140 w 145"/>
                <a:gd name="T59" fmla="*/ 19 h 127"/>
                <a:gd name="T60" fmla="*/ 145 w 145"/>
                <a:gd name="T61" fmla="*/ 38 h 127"/>
                <a:gd name="T62" fmla="*/ 142 w 145"/>
                <a:gd name="T63" fmla="*/ 53 h 127"/>
                <a:gd name="T64" fmla="*/ 138 w 145"/>
                <a:gd name="T65" fmla="*/ 71 h 127"/>
                <a:gd name="T66" fmla="*/ 80 w 145"/>
                <a:gd name="T67" fmla="*/ 30 h 127"/>
                <a:gd name="T68" fmla="*/ 71 w 145"/>
                <a:gd name="T69" fmla="*/ 35 h 127"/>
                <a:gd name="T70" fmla="*/ 65 w 145"/>
                <a:gd name="T71" fmla="*/ 48 h 127"/>
                <a:gd name="T72" fmla="*/ 88 w 145"/>
                <a:gd name="T73" fmla="*/ 48 h 127"/>
                <a:gd name="T74" fmla="*/ 91 w 145"/>
                <a:gd name="T75" fmla="*/ 39 h 127"/>
                <a:gd name="T76" fmla="*/ 87 w 145"/>
                <a:gd name="T77" fmla="*/ 32 h 127"/>
                <a:gd name="T78" fmla="*/ 80 w 145"/>
                <a:gd name="T79" fmla="*/ 3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45" h="127">
                  <a:moveTo>
                    <a:pt x="138" y="71"/>
                  </a:moveTo>
                  <a:lnTo>
                    <a:pt x="58" y="71"/>
                  </a:lnTo>
                  <a:lnTo>
                    <a:pt x="58" y="71"/>
                  </a:lnTo>
                  <a:lnTo>
                    <a:pt x="56" y="80"/>
                  </a:lnTo>
                  <a:lnTo>
                    <a:pt x="56" y="87"/>
                  </a:lnTo>
                  <a:lnTo>
                    <a:pt x="56" y="87"/>
                  </a:lnTo>
                  <a:lnTo>
                    <a:pt x="56" y="90"/>
                  </a:lnTo>
                  <a:lnTo>
                    <a:pt x="57" y="93"/>
                  </a:lnTo>
                  <a:lnTo>
                    <a:pt x="59" y="96"/>
                  </a:lnTo>
                  <a:lnTo>
                    <a:pt x="64" y="97"/>
                  </a:lnTo>
                  <a:lnTo>
                    <a:pt x="64" y="97"/>
                  </a:lnTo>
                  <a:lnTo>
                    <a:pt x="68" y="96"/>
                  </a:lnTo>
                  <a:lnTo>
                    <a:pt x="73" y="93"/>
                  </a:lnTo>
                  <a:lnTo>
                    <a:pt x="75" y="89"/>
                  </a:lnTo>
                  <a:lnTo>
                    <a:pt x="79" y="82"/>
                  </a:lnTo>
                  <a:lnTo>
                    <a:pt x="135" y="82"/>
                  </a:lnTo>
                  <a:lnTo>
                    <a:pt x="135" y="82"/>
                  </a:lnTo>
                  <a:lnTo>
                    <a:pt x="134" y="87"/>
                  </a:lnTo>
                  <a:lnTo>
                    <a:pt x="130" y="93"/>
                  </a:lnTo>
                  <a:lnTo>
                    <a:pt x="128" y="98"/>
                  </a:lnTo>
                  <a:lnTo>
                    <a:pt x="125" y="103"/>
                  </a:lnTo>
                  <a:lnTo>
                    <a:pt x="115" y="111"/>
                  </a:lnTo>
                  <a:lnTo>
                    <a:pt x="105" y="118"/>
                  </a:lnTo>
                  <a:lnTo>
                    <a:pt x="94" y="122"/>
                  </a:lnTo>
                  <a:lnTo>
                    <a:pt x="82" y="125"/>
                  </a:lnTo>
                  <a:lnTo>
                    <a:pt x="72" y="127"/>
                  </a:lnTo>
                  <a:lnTo>
                    <a:pt x="61" y="127"/>
                  </a:lnTo>
                  <a:lnTo>
                    <a:pt x="61" y="127"/>
                  </a:lnTo>
                  <a:lnTo>
                    <a:pt x="50" y="127"/>
                  </a:lnTo>
                  <a:lnTo>
                    <a:pt x="38" y="126"/>
                  </a:lnTo>
                  <a:lnTo>
                    <a:pt x="27" y="125"/>
                  </a:lnTo>
                  <a:lnTo>
                    <a:pt x="18" y="121"/>
                  </a:lnTo>
                  <a:lnTo>
                    <a:pt x="11" y="117"/>
                  </a:lnTo>
                  <a:lnTo>
                    <a:pt x="5" y="110"/>
                  </a:lnTo>
                  <a:lnTo>
                    <a:pt x="4" y="106"/>
                  </a:lnTo>
                  <a:lnTo>
                    <a:pt x="2" y="101"/>
                  </a:lnTo>
                  <a:lnTo>
                    <a:pt x="0" y="90"/>
                  </a:lnTo>
                  <a:lnTo>
                    <a:pt x="0" y="90"/>
                  </a:lnTo>
                  <a:lnTo>
                    <a:pt x="2" y="83"/>
                  </a:lnTo>
                  <a:lnTo>
                    <a:pt x="3" y="75"/>
                  </a:lnTo>
                  <a:lnTo>
                    <a:pt x="6" y="57"/>
                  </a:lnTo>
                  <a:lnTo>
                    <a:pt x="13" y="41"/>
                  </a:lnTo>
                  <a:lnTo>
                    <a:pt x="18" y="32"/>
                  </a:lnTo>
                  <a:lnTo>
                    <a:pt x="22" y="27"/>
                  </a:lnTo>
                  <a:lnTo>
                    <a:pt x="22" y="27"/>
                  </a:lnTo>
                  <a:lnTo>
                    <a:pt x="27" y="19"/>
                  </a:lnTo>
                  <a:lnTo>
                    <a:pt x="34" y="14"/>
                  </a:lnTo>
                  <a:lnTo>
                    <a:pt x="43" y="9"/>
                  </a:lnTo>
                  <a:lnTo>
                    <a:pt x="50" y="5"/>
                  </a:lnTo>
                  <a:lnTo>
                    <a:pt x="59" y="3"/>
                  </a:lnTo>
                  <a:lnTo>
                    <a:pt x="67" y="1"/>
                  </a:lnTo>
                  <a:lnTo>
                    <a:pt x="77" y="1"/>
                  </a:lnTo>
                  <a:lnTo>
                    <a:pt x="85" y="0"/>
                  </a:lnTo>
                  <a:lnTo>
                    <a:pt x="85" y="0"/>
                  </a:lnTo>
                  <a:lnTo>
                    <a:pt x="98" y="1"/>
                  </a:lnTo>
                  <a:lnTo>
                    <a:pt x="109" y="2"/>
                  </a:lnTo>
                  <a:lnTo>
                    <a:pt x="120" y="4"/>
                  </a:lnTo>
                  <a:lnTo>
                    <a:pt x="128" y="8"/>
                  </a:lnTo>
                  <a:lnTo>
                    <a:pt x="135" y="12"/>
                  </a:lnTo>
                  <a:lnTo>
                    <a:pt x="140" y="19"/>
                  </a:lnTo>
                  <a:lnTo>
                    <a:pt x="143" y="28"/>
                  </a:lnTo>
                  <a:lnTo>
                    <a:pt x="145" y="38"/>
                  </a:lnTo>
                  <a:lnTo>
                    <a:pt x="145" y="38"/>
                  </a:lnTo>
                  <a:lnTo>
                    <a:pt x="142" y="53"/>
                  </a:lnTo>
                  <a:lnTo>
                    <a:pt x="138" y="71"/>
                  </a:lnTo>
                  <a:lnTo>
                    <a:pt x="138" y="71"/>
                  </a:lnTo>
                  <a:close/>
                  <a:moveTo>
                    <a:pt x="80" y="30"/>
                  </a:moveTo>
                  <a:lnTo>
                    <a:pt x="80" y="30"/>
                  </a:lnTo>
                  <a:lnTo>
                    <a:pt x="75" y="31"/>
                  </a:lnTo>
                  <a:lnTo>
                    <a:pt x="71" y="35"/>
                  </a:lnTo>
                  <a:lnTo>
                    <a:pt x="67" y="39"/>
                  </a:lnTo>
                  <a:lnTo>
                    <a:pt x="65" y="48"/>
                  </a:lnTo>
                  <a:lnTo>
                    <a:pt x="88" y="48"/>
                  </a:lnTo>
                  <a:lnTo>
                    <a:pt x="88" y="48"/>
                  </a:lnTo>
                  <a:lnTo>
                    <a:pt x="91" y="39"/>
                  </a:lnTo>
                  <a:lnTo>
                    <a:pt x="91" y="39"/>
                  </a:lnTo>
                  <a:lnTo>
                    <a:pt x="89" y="35"/>
                  </a:lnTo>
                  <a:lnTo>
                    <a:pt x="87" y="32"/>
                  </a:lnTo>
                  <a:lnTo>
                    <a:pt x="85" y="31"/>
                  </a:lnTo>
                  <a:lnTo>
                    <a:pt x="80" y="30"/>
                  </a:lnTo>
                  <a:lnTo>
                    <a:pt x="80" y="3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7" name="Freeform 89">
              <a:extLst>
                <a:ext uri="{FF2B5EF4-FFF2-40B4-BE49-F238E27FC236}">
                  <a16:creationId xmlns:a16="http://schemas.microsoft.com/office/drawing/2014/main" id="{AE0FDE3D-DF37-49A0-9600-28D4F145BF46}"/>
                </a:ext>
              </a:extLst>
            </p:cNvPr>
            <p:cNvSpPr>
              <a:spLocks/>
            </p:cNvSpPr>
            <p:nvPr userDrawn="1"/>
          </p:nvSpPr>
          <p:spPr bwMode="auto">
            <a:xfrm>
              <a:off x="8143876" y="4533901"/>
              <a:ext cx="165100" cy="266700"/>
            </a:xfrm>
            <a:custGeom>
              <a:avLst/>
              <a:gdLst>
                <a:gd name="T0" fmla="*/ 57 w 104"/>
                <a:gd name="T1" fmla="*/ 168 h 168"/>
                <a:gd name="T2" fmla="*/ 0 w 104"/>
                <a:gd name="T3" fmla="*/ 168 h 168"/>
                <a:gd name="T4" fmla="*/ 45 w 104"/>
                <a:gd name="T5" fmla="*/ 0 h 168"/>
                <a:gd name="T6" fmla="*/ 104 w 104"/>
                <a:gd name="T7" fmla="*/ 0 h 168"/>
                <a:gd name="T8" fmla="*/ 57 w 104"/>
                <a:gd name="T9" fmla="*/ 168 h 168"/>
              </a:gdLst>
              <a:ahLst/>
              <a:cxnLst>
                <a:cxn ang="0">
                  <a:pos x="T0" y="T1"/>
                </a:cxn>
                <a:cxn ang="0">
                  <a:pos x="T2" y="T3"/>
                </a:cxn>
                <a:cxn ang="0">
                  <a:pos x="T4" y="T5"/>
                </a:cxn>
                <a:cxn ang="0">
                  <a:pos x="T6" y="T7"/>
                </a:cxn>
                <a:cxn ang="0">
                  <a:pos x="T8" y="T9"/>
                </a:cxn>
              </a:cxnLst>
              <a:rect l="0" t="0" r="r" b="b"/>
              <a:pathLst>
                <a:path w="104" h="168">
                  <a:moveTo>
                    <a:pt x="57" y="168"/>
                  </a:moveTo>
                  <a:lnTo>
                    <a:pt x="0" y="168"/>
                  </a:lnTo>
                  <a:lnTo>
                    <a:pt x="45" y="0"/>
                  </a:lnTo>
                  <a:lnTo>
                    <a:pt x="104" y="0"/>
                  </a:lnTo>
                  <a:lnTo>
                    <a:pt x="57"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8" name="Freeform 90">
              <a:extLst>
                <a:ext uri="{FF2B5EF4-FFF2-40B4-BE49-F238E27FC236}">
                  <a16:creationId xmlns:a16="http://schemas.microsoft.com/office/drawing/2014/main" id="{3ACC0254-DDF7-4EE4-A501-7AF31D3303B3}"/>
                </a:ext>
              </a:extLst>
            </p:cNvPr>
            <p:cNvSpPr>
              <a:spLocks noEditPoints="1"/>
            </p:cNvSpPr>
            <p:nvPr userDrawn="1"/>
          </p:nvSpPr>
          <p:spPr bwMode="auto">
            <a:xfrm>
              <a:off x="8264526" y="4533901"/>
              <a:ext cx="165100" cy="266700"/>
            </a:xfrm>
            <a:custGeom>
              <a:avLst/>
              <a:gdLst>
                <a:gd name="T0" fmla="*/ 57 w 104"/>
                <a:gd name="T1" fmla="*/ 168 h 168"/>
                <a:gd name="T2" fmla="*/ 0 w 104"/>
                <a:gd name="T3" fmla="*/ 168 h 168"/>
                <a:gd name="T4" fmla="*/ 34 w 104"/>
                <a:gd name="T5" fmla="*/ 46 h 168"/>
                <a:gd name="T6" fmla="*/ 91 w 104"/>
                <a:gd name="T7" fmla="*/ 46 h 168"/>
                <a:gd name="T8" fmla="*/ 57 w 104"/>
                <a:gd name="T9" fmla="*/ 168 h 168"/>
                <a:gd name="T10" fmla="*/ 95 w 104"/>
                <a:gd name="T11" fmla="*/ 34 h 168"/>
                <a:gd name="T12" fmla="*/ 36 w 104"/>
                <a:gd name="T13" fmla="*/ 34 h 168"/>
                <a:gd name="T14" fmla="*/ 47 w 104"/>
                <a:gd name="T15" fmla="*/ 0 h 168"/>
                <a:gd name="T16" fmla="*/ 104 w 104"/>
                <a:gd name="T17" fmla="*/ 0 h 168"/>
                <a:gd name="T18" fmla="*/ 95 w 104"/>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4" h="168">
                  <a:moveTo>
                    <a:pt x="57" y="168"/>
                  </a:moveTo>
                  <a:lnTo>
                    <a:pt x="0" y="168"/>
                  </a:lnTo>
                  <a:lnTo>
                    <a:pt x="34" y="46"/>
                  </a:lnTo>
                  <a:lnTo>
                    <a:pt x="91" y="46"/>
                  </a:lnTo>
                  <a:lnTo>
                    <a:pt x="57" y="168"/>
                  </a:lnTo>
                  <a:close/>
                  <a:moveTo>
                    <a:pt x="95" y="34"/>
                  </a:moveTo>
                  <a:lnTo>
                    <a:pt x="36" y="34"/>
                  </a:lnTo>
                  <a:lnTo>
                    <a:pt x="47" y="0"/>
                  </a:lnTo>
                  <a:lnTo>
                    <a:pt x="104"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9" name="Freeform 91">
              <a:extLst>
                <a:ext uri="{FF2B5EF4-FFF2-40B4-BE49-F238E27FC236}">
                  <a16:creationId xmlns:a16="http://schemas.microsoft.com/office/drawing/2014/main" id="{1EE3584E-9567-4381-98DE-8D72522865A2}"/>
                </a:ext>
              </a:extLst>
            </p:cNvPr>
            <p:cNvSpPr>
              <a:spLocks/>
            </p:cNvSpPr>
            <p:nvPr userDrawn="1"/>
          </p:nvSpPr>
          <p:spPr bwMode="auto">
            <a:xfrm>
              <a:off x="8396288" y="4564063"/>
              <a:ext cx="192088" cy="236538"/>
            </a:xfrm>
            <a:custGeom>
              <a:avLst/>
              <a:gdLst>
                <a:gd name="T0" fmla="*/ 115 w 121"/>
                <a:gd name="T1" fmla="*/ 27 h 149"/>
                <a:gd name="T2" fmla="*/ 121 w 121"/>
                <a:gd name="T3" fmla="*/ 54 h 149"/>
                <a:gd name="T4" fmla="*/ 76 w 121"/>
                <a:gd name="T5" fmla="*/ 54 h 149"/>
                <a:gd name="T6" fmla="*/ 63 w 121"/>
                <a:gd name="T7" fmla="*/ 101 h 149"/>
                <a:gd name="T8" fmla="*/ 63 w 121"/>
                <a:gd name="T9" fmla="*/ 101 h 149"/>
                <a:gd name="T10" fmla="*/ 62 w 121"/>
                <a:gd name="T11" fmla="*/ 107 h 149"/>
                <a:gd name="T12" fmla="*/ 61 w 121"/>
                <a:gd name="T13" fmla="*/ 111 h 149"/>
                <a:gd name="T14" fmla="*/ 61 w 121"/>
                <a:gd name="T15" fmla="*/ 111 h 149"/>
                <a:gd name="T16" fmla="*/ 61 w 121"/>
                <a:gd name="T17" fmla="*/ 115 h 149"/>
                <a:gd name="T18" fmla="*/ 63 w 121"/>
                <a:gd name="T19" fmla="*/ 117 h 149"/>
                <a:gd name="T20" fmla="*/ 67 w 121"/>
                <a:gd name="T21" fmla="*/ 118 h 149"/>
                <a:gd name="T22" fmla="*/ 72 w 121"/>
                <a:gd name="T23" fmla="*/ 118 h 149"/>
                <a:gd name="T24" fmla="*/ 83 w 121"/>
                <a:gd name="T25" fmla="*/ 118 h 149"/>
                <a:gd name="T26" fmla="*/ 75 w 121"/>
                <a:gd name="T27" fmla="*/ 149 h 149"/>
                <a:gd name="T28" fmla="*/ 23 w 121"/>
                <a:gd name="T29" fmla="*/ 149 h 149"/>
                <a:gd name="T30" fmla="*/ 23 w 121"/>
                <a:gd name="T31" fmla="*/ 149 h 149"/>
                <a:gd name="T32" fmla="*/ 18 w 121"/>
                <a:gd name="T33" fmla="*/ 148 h 149"/>
                <a:gd name="T34" fmla="*/ 13 w 121"/>
                <a:gd name="T35" fmla="*/ 148 h 149"/>
                <a:gd name="T36" fmla="*/ 8 w 121"/>
                <a:gd name="T37" fmla="*/ 145 h 149"/>
                <a:gd name="T38" fmla="*/ 6 w 121"/>
                <a:gd name="T39" fmla="*/ 143 h 149"/>
                <a:gd name="T40" fmla="*/ 2 w 121"/>
                <a:gd name="T41" fmla="*/ 139 h 149"/>
                <a:gd name="T42" fmla="*/ 1 w 121"/>
                <a:gd name="T43" fmla="*/ 136 h 149"/>
                <a:gd name="T44" fmla="*/ 0 w 121"/>
                <a:gd name="T45" fmla="*/ 132 h 149"/>
                <a:gd name="T46" fmla="*/ 0 w 121"/>
                <a:gd name="T47" fmla="*/ 128 h 149"/>
                <a:gd name="T48" fmla="*/ 0 w 121"/>
                <a:gd name="T49" fmla="*/ 128 h 149"/>
                <a:gd name="T50" fmla="*/ 0 w 121"/>
                <a:gd name="T51" fmla="*/ 120 h 149"/>
                <a:gd name="T52" fmla="*/ 2 w 121"/>
                <a:gd name="T53" fmla="*/ 111 h 149"/>
                <a:gd name="T54" fmla="*/ 34 w 121"/>
                <a:gd name="T55" fmla="*/ 0 h 149"/>
                <a:gd name="T56" fmla="*/ 91 w 121"/>
                <a:gd name="T57" fmla="*/ 0 h 149"/>
                <a:gd name="T58" fmla="*/ 84 w 121"/>
                <a:gd name="T59" fmla="*/ 27 h 149"/>
                <a:gd name="T60" fmla="*/ 115 w 121"/>
                <a:gd name="T61" fmla="*/ 27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1" h="149">
                  <a:moveTo>
                    <a:pt x="115" y="27"/>
                  </a:moveTo>
                  <a:lnTo>
                    <a:pt x="121" y="54"/>
                  </a:lnTo>
                  <a:lnTo>
                    <a:pt x="76" y="54"/>
                  </a:lnTo>
                  <a:lnTo>
                    <a:pt x="63" y="101"/>
                  </a:lnTo>
                  <a:lnTo>
                    <a:pt x="63" y="101"/>
                  </a:lnTo>
                  <a:lnTo>
                    <a:pt x="62" y="107"/>
                  </a:lnTo>
                  <a:lnTo>
                    <a:pt x="61" y="111"/>
                  </a:lnTo>
                  <a:lnTo>
                    <a:pt x="61" y="111"/>
                  </a:lnTo>
                  <a:lnTo>
                    <a:pt x="61" y="115"/>
                  </a:lnTo>
                  <a:lnTo>
                    <a:pt x="63" y="117"/>
                  </a:lnTo>
                  <a:lnTo>
                    <a:pt x="67" y="118"/>
                  </a:lnTo>
                  <a:lnTo>
                    <a:pt x="72" y="118"/>
                  </a:lnTo>
                  <a:lnTo>
                    <a:pt x="83" y="118"/>
                  </a:lnTo>
                  <a:lnTo>
                    <a:pt x="75" y="149"/>
                  </a:lnTo>
                  <a:lnTo>
                    <a:pt x="23" y="149"/>
                  </a:lnTo>
                  <a:lnTo>
                    <a:pt x="23" y="149"/>
                  </a:lnTo>
                  <a:lnTo>
                    <a:pt x="18" y="148"/>
                  </a:lnTo>
                  <a:lnTo>
                    <a:pt x="13" y="148"/>
                  </a:lnTo>
                  <a:lnTo>
                    <a:pt x="8" y="145"/>
                  </a:lnTo>
                  <a:lnTo>
                    <a:pt x="6" y="143"/>
                  </a:lnTo>
                  <a:lnTo>
                    <a:pt x="2" y="139"/>
                  </a:lnTo>
                  <a:lnTo>
                    <a:pt x="1" y="136"/>
                  </a:lnTo>
                  <a:lnTo>
                    <a:pt x="0" y="132"/>
                  </a:lnTo>
                  <a:lnTo>
                    <a:pt x="0" y="128"/>
                  </a:lnTo>
                  <a:lnTo>
                    <a:pt x="0" y="128"/>
                  </a:lnTo>
                  <a:lnTo>
                    <a:pt x="0" y="120"/>
                  </a:lnTo>
                  <a:lnTo>
                    <a:pt x="2" y="111"/>
                  </a:lnTo>
                  <a:lnTo>
                    <a:pt x="34" y="0"/>
                  </a:lnTo>
                  <a:lnTo>
                    <a:pt x="91" y="0"/>
                  </a:lnTo>
                  <a:lnTo>
                    <a:pt x="84" y="27"/>
                  </a:lnTo>
                  <a:lnTo>
                    <a:pt x="115" y="2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0" name="Freeform 92">
              <a:extLst>
                <a:ext uri="{FF2B5EF4-FFF2-40B4-BE49-F238E27FC236}">
                  <a16:creationId xmlns:a16="http://schemas.microsoft.com/office/drawing/2014/main" id="{0A9CB4EB-F89C-463A-8976-5CE92193E803}"/>
                </a:ext>
              </a:extLst>
            </p:cNvPr>
            <p:cNvSpPr>
              <a:spLocks/>
            </p:cNvSpPr>
            <p:nvPr userDrawn="1"/>
          </p:nvSpPr>
          <p:spPr bwMode="auto">
            <a:xfrm>
              <a:off x="7321551" y="4830763"/>
              <a:ext cx="38100" cy="46038"/>
            </a:xfrm>
            <a:custGeom>
              <a:avLst/>
              <a:gdLst>
                <a:gd name="T0" fmla="*/ 9 w 24"/>
                <a:gd name="T1" fmla="*/ 0 h 29"/>
                <a:gd name="T2" fmla="*/ 24 w 24"/>
                <a:gd name="T3" fmla="*/ 0 h 29"/>
                <a:gd name="T4" fmla="*/ 15 w 24"/>
                <a:gd name="T5" fmla="*/ 29 h 29"/>
                <a:gd name="T6" fmla="*/ 0 w 24"/>
                <a:gd name="T7" fmla="*/ 29 h 29"/>
                <a:gd name="T8" fmla="*/ 9 w 24"/>
                <a:gd name="T9" fmla="*/ 0 h 29"/>
              </a:gdLst>
              <a:ahLst/>
              <a:cxnLst>
                <a:cxn ang="0">
                  <a:pos x="T0" y="T1"/>
                </a:cxn>
                <a:cxn ang="0">
                  <a:pos x="T2" y="T3"/>
                </a:cxn>
                <a:cxn ang="0">
                  <a:pos x="T4" y="T5"/>
                </a:cxn>
                <a:cxn ang="0">
                  <a:pos x="T6" y="T7"/>
                </a:cxn>
                <a:cxn ang="0">
                  <a:pos x="T8" y="T9"/>
                </a:cxn>
              </a:cxnLst>
              <a:rect l="0" t="0" r="r" b="b"/>
              <a:pathLst>
                <a:path w="24" h="29">
                  <a:moveTo>
                    <a:pt x="9" y="0"/>
                  </a:moveTo>
                  <a:lnTo>
                    <a:pt x="24" y="0"/>
                  </a:lnTo>
                  <a:lnTo>
                    <a:pt x="15"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1" name="Freeform 93">
              <a:extLst>
                <a:ext uri="{FF2B5EF4-FFF2-40B4-BE49-F238E27FC236}">
                  <a16:creationId xmlns:a16="http://schemas.microsoft.com/office/drawing/2014/main" id="{37E63F6C-6ABA-4164-A3BC-2F43B82B5A6F}"/>
                </a:ext>
              </a:extLst>
            </p:cNvPr>
            <p:cNvSpPr>
              <a:spLocks/>
            </p:cNvSpPr>
            <p:nvPr userDrawn="1"/>
          </p:nvSpPr>
          <p:spPr bwMode="auto">
            <a:xfrm>
              <a:off x="7400926" y="4830763"/>
              <a:ext cx="87313" cy="46038"/>
            </a:xfrm>
            <a:custGeom>
              <a:avLst/>
              <a:gdLst>
                <a:gd name="T0" fmla="*/ 10 w 55"/>
                <a:gd name="T1" fmla="*/ 0 h 29"/>
                <a:gd name="T2" fmla="*/ 31 w 55"/>
                <a:gd name="T3" fmla="*/ 0 h 29"/>
                <a:gd name="T4" fmla="*/ 36 w 55"/>
                <a:gd name="T5" fmla="*/ 19 h 29"/>
                <a:gd name="T6" fmla="*/ 36 w 55"/>
                <a:gd name="T7" fmla="*/ 19 h 29"/>
                <a:gd name="T8" fmla="*/ 42 w 55"/>
                <a:gd name="T9" fmla="*/ 0 h 29"/>
                <a:gd name="T10" fmla="*/ 55 w 55"/>
                <a:gd name="T11" fmla="*/ 0 h 29"/>
                <a:gd name="T12" fmla="*/ 46 w 55"/>
                <a:gd name="T13" fmla="*/ 29 h 29"/>
                <a:gd name="T14" fmla="*/ 26 w 55"/>
                <a:gd name="T15" fmla="*/ 29 h 29"/>
                <a:gd name="T16" fmla="*/ 20 w 55"/>
                <a:gd name="T17" fmla="*/ 8 h 29"/>
                <a:gd name="T18" fmla="*/ 20 w 55"/>
                <a:gd name="T19" fmla="*/ 8 h 29"/>
                <a:gd name="T20" fmla="*/ 13 w 55"/>
                <a:gd name="T21" fmla="*/ 29 h 29"/>
                <a:gd name="T22" fmla="*/ 0 w 55"/>
                <a:gd name="T23" fmla="*/ 29 h 29"/>
                <a:gd name="T24" fmla="*/ 10 w 55"/>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5" h="29">
                  <a:moveTo>
                    <a:pt x="10" y="0"/>
                  </a:moveTo>
                  <a:lnTo>
                    <a:pt x="31" y="0"/>
                  </a:lnTo>
                  <a:lnTo>
                    <a:pt x="36" y="19"/>
                  </a:lnTo>
                  <a:lnTo>
                    <a:pt x="36" y="19"/>
                  </a:lnTo>
                  <a:lnTo>
                    <a:pt x="42" y="0"/>
                  </a:lnTo>
                  <a:lnTo>
                    <a:pt x="55" y="0"/>
                  </a:lnTo>
                  <a:lnTo>
                    <a:pt x="46" y="29"/>
                  </a:lnTo>
                  <a:lnTo>
                    <a:pt x="26" y="29"/>
                  </a:lnTo>
                  <a:lnTo>
                    <a:pt x="20" y="8"/>
                  </a:lnTo>
                  <a:lnTo>
                    <a:pt x="20" y="8"/>
                  </a:lnTo>
                  <a:lnTo>
                    <a:pt x="13" y="29"/>
                  </a:lnTo>
                  <a:lnTo>
                    <a:pt x="0" y="29"/>
                  </a:lnTo>
                  <a:lnTo>
                    <a:pt x="1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2" name="Freeform 94">
              <a:extLst>
                <a:ext uri="{FF2B5EF4-FFF2-40B4-BE49-F238E27FC236}">
                  <a16:creationId xmlns:a16="http://schemas.microsoft.com/office/drawing/2014/main" id="{06563592-22B7-429A-B5F8-C1741220A34A}"/>
                </a:ext>
              </a:extLst>
            </p:cNvPr>
            <p:cNvSpPr>
              <a:spLocks/>
            </p:cNvSpPr>
            <p:nvPr userDrawn="1"/>
          </p:nvSpPr>
          <p:spPr bwMode="auto">
            <a:xfrm>
              <a:off x="7531101" y="4830763"/>
              <a:ext cx="76200" cy="46038"/>
            </a:xfrm>
            <a:custGeom>
              <a:avLst/>
              <a:gdLst>
                <a:gd name="T0" fmla="*/ 0 w 48"/>
                <a:gd name="T1" fmla="*/ 0 h 29"/>
                <a:gd name="T2" fmla="*/ 15 w 48"/>
                <a:gd name="T3" fmla="*/ 0 h 29"/>
                <a:gd name="T4" fmla="*/ 19 w 48"/>
                <a:gd name="T5" fmla="*/ 18 h 29"/>
                <a:gd name="T6" fmla="*/ 33 w 48"/>
                <a:gd name="T7" fmla="*/ 0 h 29"/>
                <a:gd name="T8" fmla="*/ 48 w 48"/>
                <a:gd name="T9" fmla="*/ 0 h 29"/>
                <a:gd name="T10" fmla="*/ 24 w 48"/>
                <a:gd name="T11" fmla="*/ 29 h 29"/>
                <a:gd name="T12" fmla="*/ 6 w 48"/>
                <a:gd name="T13" fmla="*/ 29 h 29"/>
                <a:gd name="T14" fmla="*/ 0 w 48"/>
                <a:gd name="T15" fmla="*/ 0 h 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29">
                  <a:moveTo>
                    <a:pt x="0" y="0"/>
                  </a:moveTo>
                  <a:lnTo>
                    <a:pt x="15" y="0"/>
                  </a:lnTo>
                  <a:lnTo>
                    <a:pt x="19" y="18"/>
                  </a:lnTo>
                  <a:lnTo>
                    <a:pt x="33" y="0"/>
                  </a:lnTo>
                  <a:lnTo>
                    <a:pt x="48" y="0"/>
                  </a:lnTo>
                  <a:lnTo>
                    <a:pt x="24" y="29"/>
                  </a:lnTo>
                  <a:lnTo>
                    <a:pt x="6" y="29"/>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3" name="Freeform 95">
              <a:extLst>
                <a:ext uri="{FF2B5EF4-FFF2-40B4-BE49-F238E27FC236}">
                  <a16:creationId xmlns:a16="http://schemas.microsoft.com/office/drawing/2014/main" id="{0D2AE38D-121E-4CAD-86B9-FC8B8F5D70E9}"/>
                </a:ext>
              </a:extLst>
            </p:cNvPr>
            <p:cNvSpPr>
              <a:spLocks/>
            </p:cNvSpPr>
            <p:nvPr userDrawn="1"/>
          </p:nvSpPr>
          <p:spPr bwMode="auto">
            <a:xfrm>
              <a:off x="7635876" y="4830763"/>
              <a:ext cx="66675" cy="46038"/>
            </a:xfrm>
            <a:custGeom>
              <a:avLst/>
              <a:gdLst>
                <a:gd name="T0" fmla="*/ 9 w 42"/>
                <a:gd name="T1" fmla="*/ 0 h 29"/>
                <a:gd name="T2" fmla="*/ 42 w 42"/>
                <a:gd name="T3" fmla="*/ 0 h 29"/>
                <a:gd name="T4" fmla="*/ 41 w 42"/>
                <a:gd name="T5" fmla="*/ 5 h 29"/>
                <a:gd name="T6" fmla="*/ 22 w 42"/>
                <a:gd name="T7" fmla="*/ 5 h 29"/>
                <a:gd name="T8" fmla="*/ 20 w 42"/>
                <a:gd name="T9" fmla="*/ 11 h 29"/>
                <a:gd name="T10" fmla="*/ 37 w 42"/>
                <a:gd name="T11" fmla="*/ 11 h 29"/>
                <a:gd name="T12" fmla="*/ 36 w 42"/>
                <a:gd name="T13" fmla="*/ 17 h 29"/>
                <a:gd name="T14" fmla="*/ 17 w 42"/>
                <a:gd name="T15" fmla="*/ 17 h 29"/>
                <a:gd name="T16" fmla="*/ 16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1" y="5"/>
                  </a:lnTo>
                  <a:lnTo>
                    <a:pt x="22" y="5"/>
                  </a:lnTo>
                  <a:lnTo>
                    <a:pt x="20" y="11"/>
                  </a:lnTo>
                  <a:lnTo>
                    <a:pt x="37" y="11"/>
                  </a:lnTo>
                  <a:lnTo>
                    <a:pt x="36" y="17"/>
                  </a:lnTo>
                  <a:lnTo>
                    <a:pt x="17" y="17"/>
                  </a:lnTo>
                  <a:lnTo>
                    <a:pt x="16"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4" name="Freeform 96">
              <a:extLst>
                <a:ext uri="{FF2B5EF4-FFF2-40B4-BE49-F238E27FC236}">
                  <a16:creationId xmlns:a16="http://schemas.microsoft.com/office/drawing/2014/main" id="{7FCBD58F-4408-4407-9DB0-3BCFB5D4422F}"/>
                </a:ext>
              </a:extLst>
            </p:cNvPr>
            <p:cNvSpPr>
              <a:spLocks/>
            </p:cNvSpPr>
            <p:nvPr userDrawn="1"/>
          </p:nvSpPr>
          <p:spPr bwMode="auto">
            <a:xfrm>
              <a:off x="7856538" y="4830763"/>
              <a:ext cx="61913" cy="46038"/>
            </a:xfrm>
            <a:custGeom>
              <a:avLst/>
              <a:gdLst>
                <a:gd name="T0" fmla="*/ 11 w 39"/>
                <a:gd name="T1" fmla="*/ 7 h 29"/>
                <a:gd name="T2" fmla="*/ 0 w 39"/>
                <a:gd name="T3" fmla="*/ 7 h 29"/>
                <a:gd name="T4" fmla="*/ 3 w 39"/>
                <a:gd name="T5" fmla="*/ 0 h 29"/>
                <a:gd name="T6" fmla="*/ 39 w 39"/>
                <a:gd name="T7" fmla="*/ 0 h 29"/>
                <a:gd name="T8" fmla="*/ 37 w 39"/>
                <a:gd name="T9" fmla="*/ 7 h 29"/>
                <a:gd name="T10" fmla="*/ 25 w 39"/>
                <a:gd name="T11" fmla="*/ 7 h 29"/>
                <a:gd name="T12" fmla="*/ 19 w 39"/>
                <a:gd name="T13" fmla="*/ 29 h 29"/>
                <a:gd name="T14" fmla="*/ 4 w 39"/>
                <a:gd name="T15" fmla="*/ 29 h 29"/>
                <a:gd name="T16" fmla="*/ 11 w 39"/>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29">
                  <a:moveTo>
                    <a:pt x="11" y="7"/>
                  </a:moveTo>
                  <a:lnTo>
                    <a:pt x="0" y="7"/>
                  </a:lnTo>
                  <a:lnTo>
                    <a:pt x="3" y="0"/>
                  </a:lnTo>
                  <a:lnTo>
                    <a:pt x="39" y="0"/>
                  </a:lnTo>
                  <a:lnTo>
                    <a:pt x="37" y="7"/>
                  </a:lnTo>
                  <a:lnTo>
                    <a:pt x="25" y="7"/>
                  </a:lnTo>
                  <a:lnTo>
                    <a:pt x="19" y="29"/>
                  </a:lnTo>
                  <a:lnTo>
                    <a:pt x="4" y="29"/>
                  </a:lnTo>
                  <a:lnTo>
                    <a:pt x="11"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5" name="Freeform 97">
              <a:extLst>
                <a:ext uri="{FF2B5EF4-FFF2-40B4-BE49-F238E27FC236}">
                  <a16:creationId xmlns:a16="http://schemas.microsoft.com/office/drawing/2014/main" id="{8E799FAF-FA4F-4877-8FF1-D895F4AACA33}"/>
                </a:ext>
              </a:extLst>
            </p:cNvPr>
            <p:cNvSpPr>
              <a:spLocks/>
            </p:cNvSpPr>
            <p:nvPr userDrawn="1"/>
          </p:nvSpPr>
          <p:spPr bwMode="auto">
            <a:xfrm>
              <a:off x="7951788" y="4830763"/>
              <a:ext cx="106363" cy="46038"/>
            </a:xfrm>
            <a:custGeom>
              <a:avLst/>
              <a:gdLst>
                <a:gd name="T0" fmla="*/ 8 w 67"/>
                <a:gd name="T1" fmla="*/ 0 h 29"/>
                <a:gd name="T2" fmla="*/ 30 w 67"/>
                <a:gd name="T3" fmla="*/ 0 h 29"/>
                <a:gd name="T4" fmla="*/ 32 w 67"/>
                <a:gd name="T5" fmla="*/ 19 h 29"/>
                <a:gd name="T6" fmla="*/ 32 w 67"/>
                <a:gd name="T7" fmla="*/ 19 h 29"/>
                <a:gd name="T8" fmla="*/ 45 w 67"/>
                <a:gd name="T9" fmla="*/ 0 h 29"/>
                <a:gd name="T10" fmla="*/ 67 w 67"/>
                <a:gd name="T11" fmla="*/ 0 h 29"/>
                <a:gd name="T12" fmla="*/ 57 w 67"/>
                <a:gd name="T13" fmla="*/ 29 h 29"/>
                <a:gd name="T14" fmla="*/ 45 w 67"/>
                <a:gd name="T15" fmla="*/ 29 h 29"/>
                <a:gd name="T16" fmla="*/ 50 w 67"/>
                <a:gd name="T17" fmla="*/ 7 h 29"/>
                <a:gd name="T18" fmla="*/ 50 w 67"/>
                <a:gd name="T19" fmla="*/ 7 h 29"/>
                <a:gd name="T20" fmla="*/ 34 w 67"/>
                <a:gd name="T21" fmla="*/ 29 h 29"/>
                <a:gd name="T22" fmla="*/ 21 w 67"/>
                <a:gd name="T23" fmla="*/ 29 h 29"/>
                <a:gd name="T24" fmla="*/ 19 w 67"/>
                <a:gd name="T25" fmla="*/ 7 h 29"/>
                <a:gd name="T26" fmla="*/ 19 w 67"/>
                <a:gd name="T27" fmla="*/ 7 h 29"/>
                <a:gd name="T28" fmla="*/ 12 w 67"/>
                <a:gd name="T29" fmla="*/ 29 h 29"/>
                <a:gd name="T30" fmla="*/ 0 w 67"/>
                <a:gd name="T31" fmla="*/ 29 h 29"/>
                <a:gd name="T32" fmla="*/ 8 w 67"/>
                <a:gd name="T33"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7" h="29">
                  <a:moveTo>
                    <a:pt x="8" y="0"/>
                  </a:moveTo>
                  <a:lnTo>
                    <a:pt x="30" y="0"/>
                  </a:lnTo>
                  <a:lnTo>
                    <a:pt x="32" y="19"/>
                  </a:lnTo>
                  <a:lnTo>
                    <a:pt x="32" y="19"/>
                  </a:lnTo>
                  <a:lnTo>
                    <a:pt x="45" y="0"/>
                  </a:lnTo>
                  <a:lnTo>
                    <a:pt x="67" y="0"/>
                  </a:lnTo>
                  <a:lnTo>
                    <a:pt x="57" y="29"/>
                  </a:lnTo>
                  <a:lnTo>
                    <a:pt x="45" y="29"/>
                  </a:lnTo>
                  <a:lnTo>
                    <a:pt x="50" y="7"/>
                  </a:lnTo>
                  <a:lnTo>
                    <a:pt x="50" y="7"/>
                  </a:lnTo>
                  <a:lnTo>
                    <a:pt x="34" y="29"/>
                  </a:lnTo>
                  <a:lnTo>
                    <a:pt x="21" y="29"/>
                  </a:lnTo>
                  <a:lnTo>
                    <a:pt x="19" y="7"/>
                  </a:lnTo>
                  <a:lnTo>
                    <a:pt x="19" y="7"/>
                  </a:lnTo>
                  <a:lnTo>
                    <a:pt x="12" y="29"/>
                  </a:lnTo>
                  <a:lnTo>
                    <a:pt x="0" y="29"/>
                  </a:lnTo>
                  <a:lnTo>
                    <a:pt x="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6" name="Freeform 98">
              <a:extLst>
                <a:ext uri="{FF2B5EF4-FFF2-40B4-BE49-F238E27FC236}">
                  <a16:creationId xmlns:a16="http://schemas.microsoft.com/office/drawing/2014/main" id="{541295E1-43D5-4CAF-A561-D6CF1E196D00}"/>
                </a:ext>
              </a:extLst>
            </p:cNvPr>
            <p:cNvSpPr>
              <a:spLocks/>
            </p:cNvSpPr>
            <p:nvPr userDrawn="1"/>
          </p:nvSpPr>
          <p:spPr bwMode="auto">
            <a:xfrm>
              <a:off x="8188326" y="4830763"/>
              <a:ext cx="85725" cy="46038"/>
            </a:xfrm>
            <a:custGeom>
              <a:avLst/>
              <a:gdLst>
                <a:gd name="T0" fmla="*/ 9 w 54"/>
                <a:gd name="T1" fmla="*/ 0 h 29"/>
                <a:gd name="T2" fmla="*/ 30 w 54"/>
                <a:gd name="T3" fmla="*/ 0 h 29"/>
                <a:gd name="T4" fmla="*/ 35 w 54"/>
                <a:gd name="T5" fmla="*/ 19 h 29"/>
                <a:gd name="T6" fmla="*/ 36 w 54"/>
                <a:gd name="T7" fmla="*/ 19 h 29"/>
                <a:gd name="T8" fmla="*/ 42 w 54"/>
                <a:gd name="T9" fmla="*/ 0 h 29"/>
                <a:gd name="T10" fmla="*/ 54 w 54"/>
                <a:gd name="T11" fmla="*/ 0 h 29"/>
                <a:gd name="T12" fmla="*/ 46 w 54"/>
                <a:gd name="T13" fmla="*/ 29 h 29"/>
                <a:gd name="T14" fmla="*/ 24 w 54"/>
                <a:gd name="T15" fmla="*/ 29 h 29"/>
                <a:gd name="T16" fmla="*/ 19 w 54"/>
                <a:gd name="T17" fmla="*/ 8 h 29"/>
                <a:gd name="T18" fmla="*/ 19 w 54"/>
                <a:gd name="T19" fmla="*/ 8 h 29"/>
                <a:gd name="T20" fmla="*/ 13 w 54"/>
                <a:gd name="T21" fmla="*/ 29 h 29"/>
                <a:gd name="T22" fmla="*/ 0 w 54"/>
                <a:gd name="T23" fmla="*/ 29 h 29"/>
                <a:gd name="T24" fmla="*/ 9 w 54"/>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 h="29">
                  <a:moveTo>
                    <a:pt x="9" y="0"/>
                  </a:moveTo>
                  <a:lnTo>
                    <a:pt x="30" y="0"/>
                  </a:lnTo>
                  <a:lnTo>
                    <a:pt x="35" y="19"/>
                  </a:lnTo>
                  <a:lnTo>
                    <a:pt x="36" y="19"/>
                  </a:lnTo>
                  <a:lnTo>
                    <a:pt x="42" y="0"/>
                  </a:lnTo>
                  <a:lnTo>
                    <a:pt x="54" y="0"/>
                  </a:lnTo>
                  <a:lnTo>
                    <a:pt x="46" y="29"/>
                  </a:lnTo>
                  <a:lnTo>
                    <a:pt x="24" y="29"/>
                  </a:lnTo>
                  <a:lnTo>
                    <a:pt x="19" y="8"/>
                  </a:lnTo>
                  <a:lnTo>
                    <a:pt x="19" y="8"/>
                  </a:lnTo>
                  <a:lnTo>
                    <a:pt x="1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7" name="Freeform 99">
              <a:extLst>
                <a:ext uri="{FF2B5EF4-FFF2-40B4-BE49-F238E27FC236}">
                  <a16:creationId xmlns:a16="http://schemas.microsoft.com/office/drawing/2014/main" id="{4FEBF633-8A9B-47DA-B7A7-D88B5EFAEFF3}"/>
                </a:ext>
              </a:extLst>
            </p:cNvPr>
            <p:cNvSpPr>
              <a:spLocks/>
            </p:cNvSpPr>
            <p:nvPr userDrawn="1"/>
          </p:nvSpPr>
          <p:spPr bwMode="auto">
            <a:xfrm>
              <a:off x="8310563" y="4830763"/>
              <a:ext cx="63500" cy="46038"/>
            </a:xfrm>
            <a:custGeom>
              <a:avLst/>
              <a:gdLst>
                <a:gd name="T0" fmla="*/ 12 w 40"/>
                <a:gd name="T1" fmla="*/ 7 h 29"/>
                <a:gd name="T2" fmla="*/ 0 w 40"/>
                <a:gd name="T3" fmla="*/ 7 h 29"/>
                <a:gd name="T4" fmla="*/ 3 w 40"/>
                <a:gd name="T5" fmla="*/ 0 h 29"/>
                <a:gd name="T6" fmla="*/ 40 w 40"/>
                <a:gd name="T7" fmla="*/ 0 h 29"/>
                <a:gd name="T8" fmla="*/ 38 w 40"/>
                <a:gd name="T9" fmla="*/ 7 h 29"/>
                <a:gd name="T10" fmla="*/ 26 w 40"/>
                <a:gd name="T11" fmla="*/ 7 h 29"/>
                <a:gd name="T12" fmla="*/ 19 w 40"/>
                <a:gd name="T13" fmla="*/ 29 h 29"/>
                <a:gd name="T14" fmla="*/ 5 w 40"/>
                <a:gd name="T15" fmla="*/ 29 h 29"/>
                <a:gd name="T16" fmla="*/ 12 w 40"/>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29">
                  <a:moveTo>
                    <a:pt x="12" y="7"/>
                  </a:moveTo>
                  <a:lnTo>
                    <a:pt x="0" y="7"/>
                  </a:lnTo>
                  <a:lnTo>
                    <a:pt x="3" y="0"/>
                  </a:lnTo>
                  <a:lnTo>
                    <a:pt x="40" y="0"/>
                  </a:lnTo>
                  <a:lnTo>
                    <a:pt x="38" y="7"/>
                  </a:lnTo>
                  <a:lnTo>
                    <a:pt x="26" y="7"/>
                  </a:lnTo>
                  <a:lnTo>
                    <a:pt x="19" y="29"/>
                  </a:lnTo>
                  <a:lnTo>
                    <a:pt x="5" y="29"/>
                  </a:lnTo>
                  <a:lnTo>
                    <a:pt x="12"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8" name="Freeform 100">
              <a:extLst>
                <a:ext uri="{FF2B5EF4-FFF2-40B4-BE49-F238E27FC236}">
                  <a16:creationId xmlns:a16="http://schemas.microsoft.com/office/drawing/2014/main" id="{594D7258-BED9-47C4-A447-04D7EFA8D4F3}"/>
                </a:ext>
              </a:extLst>
            </p:cNvPr>
            <p:cNvSpPr>
              <a:spLocks noEditPoints="1"/>
            </p:cNvSpPr>
            <p:nvPr userDrawn="1"/>
          </p:nvSpPr>
          <p:spPr bwMode="auto">
            <a:xfrm>
              <a:off x="8701088" y="4760913"/>
              <a:ext cx="49213" cy="50800"/>
            </a:xfrm>
            <a:custGeom>
              <a:avLst/>
              <a:gdLst>
                <a:gd name="T0" fmla="*/ 15 w 31"/>
                <a:gd name="T1" fmla="*/ 0 h 32"/>
                <a:gd name="T2" fmla="*/ 15 w 31"/>
                <a:gd name="T3" fmla="*/ 0 h 32"/>
                <a:gd name="T4" fmla="*/ 10 w 31"/>
                <a:gd name="T5" fmla="*/ 1 h 32"/>
                <a:gd name="T6" fmla="*/ 5 w 31"/>
                <a:gd name="T7" fmla="*/ 5 h 32"/>
                <a:gd name="T8" fmla="*/ 1 w 31"/>
                <a:gd name="T9" fmla="*/ 10 h 32"/>
                <a:gd name="T10" fmla="*/ 0 w 31"/>
                <a:gd name="T11" fmla="*/ 15 h 32"/>
                <a:gd name="T12" fmla="*/ 0 w 31"/>
                <a:gd name="T13" fmla="*/ 15 h 32"/>
                <a:gd name="T14" fmla="*/ 1 w 31"/>
                <a:gd name="T15" fmla="*/ 21 h 32"/>
                <a:gd name="T16" fmla="*/ 5 w 31"/>
                <a:gd name="T17" fmla="*/ 27 h 32"/>
                <a:gd name="T18" fmla="*/ 10 w 31"/>
                <a:gd name="T19" fmla="*/ 31 h 32"/>
                <a:gd name="T20" fmla="*/ 15 w 31"/>
                <a:gd name="T21" fmla="*/ 32 h 32"/>
                <a:gd name="T22" fmla="*/ 15 w 31"/>
                <a:gd name="T23" fmla="*/ 32 h 32"/>
                <a:gd name="T24" fmla="*/ 21 w 31"/>
                <a:gd name="T25" fmla="*/ 31 h 32"/>
                <a:gd name="T26" fmla="*/ 27 w 31"/>
                <a:gd name="T27" fmla="*/ 27 h 32"/>
                <a:gd name="T28" fmla="*/ 30 w 31"/>
                <a:gd name="T29" fmla="*/ 21 h 32"/>
                <a:gd name="T30" fmla="*/ 31 w 31"/>
                <a:gd name="T31" fmla="*/ 15 h 32"/>
                <a:gd name="T32" fmla="*/ 31 w 31"/>
                <a:gd name="T33" fmla="*/ 15 h 32"/>
                <a:gd name="T34" fmla="*/ 30 w 31"/>
                <a:gd name="T35" fmla="*/ 10 h 32"/>
                <a:gd name="T36" fmla="*/ 27 w 31"/>
                <a:gd name="T37" fmla="*/ 5 h 32"/>
                <a:gd name="T38" fmla="*/ 21 w 31"/>
                <a:gd name="T39" fmla="*/ 1 h 32"/>
                <a:gd name="T40" fmla="*/ 15 w 31"/>
                <a:gd name="T41" fmla="*/ 0 h 32"/>
                <a:gd name="T42" fmla="*/ 15 w 31"/>
                <a:gd name="T43" fmla="*/ 0 h 32"/>
                <a:gd name="T44" fmla="*/ 15 w 31"/>
                <a:gd name="T45" fmla="*/ 28 h 32"/>
                <a:gd name="T46" fmla="*/ 15 w 31"/>
                <a:gd name="T47" fmla="*/ 28 h 32"/>
                <a:gd name="T48" fmla="*/ 11 w 31"/>
                <a:gd name="T49" fmla="*/ 27 h 32"/>
                <a:gd name="T50" fmla="*/ 6 w 31"/>
                <a:gd name="T51" fmla="*/ 25 h 32"/>
                <a:gd name="T52" fmla="*/ 4 w 31"/>
                <a:gd name="T53" fmla="*/ 21 h 32"/>
                <a:gd name="T54" fmla="*/ 3 w 31"/>
                <a:gd name="T55" fmla="*/ 15 h 32"/>
                <a:gd name="T56" fmla="*/ 3 w 31"/>
                <a:gd name="T57" fmla="*/ 15 h 32"/>
                <a:gd name="T58" fmla="*/ 4 w 31"/>
                <a:gd name="T59" fmla="*/ 11 h 32"/>
                <a:gd name="T60" fmla="*/ 6 w 31"/>
                <a:gd name="T61" fmla="*/ 6 h 32"/>
                <a:gd name="T62" fmla="*/ 11 w 31"/>
                <a:gd name="T63" fmla="*/ 4 h 32"/>
                <a:gd name="T64" fmla="*/ 15 w 31"/>
                <a:gd name="T65" fmla="*/ 3 h 32"/>
                <a:gd name="T66" fmla="*/ 15 w 31"/>
                <a:gd name="T67" fmla="*/ 3 h 32"/>
                <a:gd name="T68" fmla="*/ 20 w 31"/>
                <a:gd name="T69" fmla="*/ 4 h 32"/>
                <a:gd name="T70" fmla="*/ 25 w 31"/>
                <a:gd name="T71" fmla="*/ 6 h 32"/>
                <a:gd name="T72" fmla="*/ 27 w 31"/>
                <a:gd name="T73" fmla="*/ 11 h 32"/>
                <a:gd name="T74" fmla="*/ 28 w 31"/>
                <a:gd name="T75" fmla="*/ 15 h 32"/>
                <a:gd name="T76" fmla="*/ 28 w 31"/>
                <a:gd name="T77" fmla="*/ 15 h 32"/>
                <a:gd name="T78" fmla="*/ 27 w 31"/>
                <a:gd name="T79" fmla="*/ 21 h 32"/>
                <a:gd name="T80" fmla="*/ 25 w 31"/>
                <a:gd name="T81" fmla="*/ 25 h 32"/>
                <a:gd name="T82" fmla="*/ 20 w 31"/>
                <a:gd name="T83" fmla="*/ 27 h 32"/>
                <a:gd name="T84" fmla="*/ 15 w 31"/>
                <a:gd name="T85" fmla="*/ 28 h 32"/>
                <a:gd name="T86" fmla="*/ 15 w 31"/>
                <a:gd name="T87"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1" h="32">
                  <a:moveTo>
                    <a:pt x="15" y="0"/>
                  </a:moveTo>
                  <a:lnTo>
                    <a:pt x="15" y="0"/>
                  </a:lnTo>
                  <a:lnTo>
                    <a:pt x="10" y="1"/>
                  </a:lnTo>
                  <a:lnTo>
                    <a:pt x="5" y="5"/>
                  </a:lnTo>
                  <a:lnTo>
                    <a:pt x="1" y="10"/>
                  </a:lnTo>
                  <a:lnTo>
                    <a:pt x="0" y="15"/>
                  </a:lnTo>
                  <a:lnTo>
                    <a:pt x="0" y="15"/>
                  </a:lnTo>
                  <a:lnTo>
                    <a:pt x="1" y="21"/>
                  </a:lnTo>
                  <a:lnTo>
                    <a:pt x="5" y="27"/>
                  </a:lnTo>
                  <a:lnTo>
                    <a:pt x="10" y="31"/>
                  </a:lnTo>
                  <a:lnTo>
                    <a:pt x="15" y="32"/>
                  </a:lnTo>
                  <a:lnTo>
                    <a:pt x="15" y="32"/>
                  </a:lnTo>
                  <a:lnTo>
                    <a:pt x="21" y="31"/>
                  </a:lnTo>
                  <a:lnTo>
                    <a:pt x="27" y="27"/>
                  </a:lnTo>
                  <a:lnTo>
                    <a:pt x="30" y="21"/>
                  </a:lnTo>
                  <a:lnTo>
                    <a:pt x="31" y="15"/>
                  </a:lnTo>
                  <a:lnTo>
                    <a:pt x="31" y="15"/>
                  </a:lnTo>
                  <a:lnTo>
                    <a:pt x="30" y="10"/>
                  </a:lnTo>
                  <a:lnTo>
                    <a:pt x="27" y="5"/>
                  </a:lnTo>
                  <a:lnTo>
                    <a:pt x="21" y="1"/>
                  </a:lnTo>
                  <a:lnTo>
                    <a:pt x="15" y="0"/>
                  </a:lnTo>
                  <a:lnTo>
                    <a:pt x="15" y="0"/>
                  </a:lnTo>
                  <a:close/>
                  <a:moveTo>
                    <a:pt x="15" y="28"/>
                  </a:moveTo>
                  <a:lnTo>
                    <a:pt x="15" y="28"/>
                  </a:lnTo>
                  <a:lnTo>
                    <a:pt x="11" y="27"/>
                  </a:lnTo>
                  <a:lnTo>
                    <a:pt x="6" y="25"/>
                  </a:lnTo>
                  <a:lnTo>
                    <a:pt x="4" y="21"/>
                  </a:lnTo>
                  <a:lnTo>
                    <a:pt x="3" y="15"/>
                  </a:lnTo>
                  <a:lnTo>
                    <a:pt x="3" y="15"/>
                  </a:lnTo>
                  <a:lnTo>
                    <a:pt x="4" y="11"/>
                  </a:lnTo>
                  <a:lnTo>
                    <a:pt x="6" y="6"/>
                  </a:lnTo>
                  <a:lnTo>
                    <a:pt x="11" y="4"/>
                  </a:lnTo>
                  <a:lnTo>
                    <a:pt x="15" y="3"/>
                  </a:lnTo>
                  <a:lnTo>
                    <a:pt x="15" y="3"/>
                  </a:lnTo>
                  <a:lnTo>
                    <a:pt x="20" y="4"/>
                  </a:lnTo>
                  <a:lnTo>
                    <a:pt x="25" y="6"/>
                  </a:lnTo>
                  <a:lnTo>
                    <a:pt x="27" y="11"/>
                  </a:lnTo>
                  <a:lnTo>
                    <a:pt x="28" y="15"/>
                  </a:lnTo>
                  <a:lnTo>
                    <a:pt x="28" y="15"/>
                  </a:lnTo>
                  <a:lnTo>
                    <a:pt x="27" y="21"/>
                  </a:lnTo>
                  <a:lnTo>
                    <a:pt x="25" y="25"/>
                  </a:lnTo>
                  <a:lnTo>
                    <a:pt x="20" y="27"/>
                  </a:lnTo>
                  <a:lnTo>
                    <a:pt x="15" y="28"/>
                  </a:lnTo>
                  <a:lnTo>
                    <a:pt x="15" y="2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9" name="Freeform 101">
              <a:extLst>
                <a:ext uri="{FF2B5EF4-FFF2-40B4-BE49-F238E27FC236}">
                  <a16:creationId xmlns:a16="http://schemas.microsoft.com/office/drawing/2014/main" id="{440F352B-C738-4442-B41C-8FB148B33574}"/>
                </a:ext>
              </a:extLst>
            </p:cNvPr>
            <p:cNvSpPr>
              <a:spLocks noEditPoints="1"/>
            </p:cNvSpPr>
            <p:nvPr userDrawn="1"/>
          </p:nvSpPr>
          <p:spPr bwMode="auto">
            <a:xfrm>
              <a:off x="8716963" y="4772026"/>
              <a:ext cx="20638" cy="26988"/>
            </a:xfrm>
            <a:custGeom>
              <a:avLst/>
              <a:gdLst>
                <a:gd name="T0" fmla="*/ 11 w 13"/>
                <a:gd name="T1" fmla="*/ 6 h 17"/>
                <a:gd name="T2" fmla="*/ 11 w 13"/>
                <a:gd name="T3" fmla="*/ 6 h 17"/>
                <a:gd name="T4" fmla="*/ 11 w 13"/>
                <a:gd name="T5" fmla="*/ 4 h 17"/>
                <a:gd name="T6" fmla="*/ 10 w 13"/>
                <a:gd name="T7" fmla="*/ 1 h 17"/>
                <a:gd name="T8" fmla="*/ 9 w 13"/>
                <a:gd name="T9" fmla="*/ 1 h 17"/>
                <a:gd name="T10" fmla="*/ 7 w 13"/>
                <a:gd name="T11" fmla="*/ 0 h 17"/>
                <a:gd name="T12" fmla="*/ 0 w 13"/>
                <a:gd name="T13" fmla="*/ 0 h 17"/>
                <a:gd name="T14" fmla="*/ 0 w 13"/>
                <a:gd name="T15" fmla="*/ 17 h 17"/>
                <a:gd name="T16" fmla="*/ 3 w 13"/>
                <a:gd name="T17" fmla="*/ 17 h 17"/>
                <a:gd name="T18" fmla="*/ 3 w 13"/>
                <a:gd name="T19" fmla="*/ 11 h 17"/>
                <a:gd name="T20" fmla="*/ 5 w 13"/>
                <a:gd name="T21" fmla="*/ 11 h 17"/>
                <a:gd name="T22" fmla="*/ 9 w 13"/>
                <a:gd name="T23" fmla="*/ 17 h 17"/>
                <a:gd name="T24" fmla="*/ 13 w 13"/>
                <a:gd name="T25" fmla="*/ 17 h 17"/>
                <a:gd name="T26" fmla="*/ 8 w 13"/>
                <a:gd name="T27" fmla="*/ 10 h 17"/>
                <a:gd name="T28" fmla="*/ 8 w 13"/>
                <a:gd name="T29" fmla="*/ 10 h 17"/>
                <a:gd name="T30" fmla="*/ 11 w 13"/>
                <a:gd name="T31" fmla="*/ 8 h 17"/>
                <a:gd name="T32" fmla="*/ 11 w 13"/>
                <a:gd name="T33" fmla="*/ 6 h 17"/>
                <a:gd name="T34" fmla="*/ 11 w 13"/>
                <a:gd name="T35" fmla="*/ 6 h 17"/>
                <a:gd name="T36" fmla="*/ 3 w 13"/>
                <a:gd name="T37" fmla="*/ 7 h 17"/>
                <a:gd name="T38" fmla="*/ 3 w 13"/>
                <a:gd name="T39" fmla="*/ 3 h 17"/>
                <a:gd name="T40" fmla="*/ 5 w 13"/>
                <a:gd name="T41" fmla="*/ 3 h 17"/>
                <a:gd name="T42" fmla="*/ 5 w 13"/>
                <a:gd name="T43" fmla="*/ 3 h 17"/>
                <a:gd name="T44" fmla="*/ 8 w 13"/>
                <a:gd name="T45" fmla="*/ 4 h 17"/>
                <a:gd name="T46" fmla="*/ 9 w 13"/>
                <a:gd name="T47" fmla="*/ 4 h 17"/>
                <a:gd name="T48" fmla="*/ 9 w 13"/>
                <a:gd name="T49" fmla="*/ 5 h 17"/>
                <a:gd name="T50" fmla="*/ 9 w 13"/>
                <a:gd name="T51" fmla="*/ 5 h 17"/>
                <a:gd name="T52" fmla="*/ 9 w 13"/>
                <a:gd name="T53" fmla="*/ 7 h 17"/>
                <a:gd name="T54" fmla="*/ 8 w 13"/>
                <a:gd name="T55" fmla="*/ 7 h 17"/>
                <a:gd name="T56" fmla="*/ 5 w 13"/>
                <a:gd name="T57" fmla="*/ 7 h 17"/>
                <a:gd name="T58" fmla="*/ 3 w 13"/>
                <a:gd name="T59" fmla="*/ 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 h="17">
                  <a:moveTo>
                    <a:pt x="11" y="6"/>
                  </a:moveTo>
                  <a:lnTo>
                    <a:pt x="11" y="6"/>
                  </a:lnTo>
                  <a:lnTo>
                    <a:pt x="11" y="4"/>
                  </a:lnTo>
                  <a:lnTo>
                    <a:pt x="10" y="1"/>
                  </a:lnTo>
                  <a:lnTo>
                    <a:pt x="9" y="1"/>
                  </a:lnTo>
                  <a:lnTo>
                    <a:pt x="7" y="0"/>
                  </a:lnTo>
                  <a:lnTo>
                    <a:pt x="0" y="0"/>
                  </a:lnTo>
                  <a:lnTo>
                    <a:pt x="0" y="17"/>
                  </a:lnTo>
                  <a:lnTo>
                    <a:pt x="3" y="17"/>
                  </a:lnTo>
                  <a:lnTo>
                    <a:pt x="3" y="11"/>
                  </a:lnTo>
                  <a:lnTo>
                    <a:pt x="5" y="11"/>
                  </a:lnTo>
                  <a:lnTo>
                    <a:pt x="9" y="17"/>
                  </a:lnTo>
                  <a:lnTo>
                    <a:pt x="13" y="17"/>
                  </a:lnTo>
                  <a:lnTo>
                    <a:pt x="8" y="10"/>
                  </a:lnTo>
                  <a:lnTo>
                    <a:pt x="8" y="10"/>
                  </a:lnTo>
                  <a:lnTo>
                    <a:pt x="11" y="8"/>
                  </a:lnTo>
                  <a:lnTo>
                    <a:pt x="11" y="6"/>
                  </a:lnTo>
                  <a:lnTo>
                    <a:pt x="11" y="6"/>
                  </a:lnTo>
                  <a:close/>
                  <a:moveTo>
                    <a:pt x="3" y="7"/>
                  </a:moveTo>
                  <a:lnTo>
                    <a:pt x="3" y="3"/>
                  </a:lnTo>
                  <a:lnTo>
                    <a:pt x="5" y="3"/>
                  </a:lnTo>
                  <a:lnTo>
                    <a:pt x="5" y="3"/>
                  </a:lnTo>
                  <a:lnTo>
                    <a:pt x="8" y="4"/>
                  </a:lnTo>
                  <a:lnTo>
                    <a:pt x="9" y="4"/>
                  </a:lnTo>
                  <a:lnTo>
                    <a:pt x="9" y="5"/>
                  </a:lnTo>
                  <a:lnTo>
                    <a:pt x="9" y="5"/>
                  </a:lnTo>
                  <a:lnTo>
                    <a:pt x="9" y="7"/>
                  </a:lnTo>
                  <a:lnTo>
                    <a:pt x="8" y="7"/>
                  </a:lnTo>
                  <a:lnTo>
                    <a:pt x="5" y="7"/>
                  </a:lnTo>
                  <a:lnTo>
                    <a:pt x="3"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0" name="Freeform 102">
              <a:extLst>
                <a:ext uri="{FF2B5EF4-FFF2-40B4-BE49-F238E27FC236}">
                  <a16:creationId xmlns:a16="http://schemas.microsoft.com/office/drawing/2014/main" id="{EDB9D29D-B69A-4D9C-B1F8-E88AD5CCB32D}"/>
                </a:ext>
              </a:extLst>
            </p:cNvPr>
            <p:cNvSpPr>
              <a:spLocks/>
            </p:cNvSpPr>
            <p:nvPr userDrawn="1"/>
          </p:nvSpPr>
          <p:spPr bwMode="auto">
            <a:xfrm>
              <a:off x="7742238" y="4830763"/>
              <a:ext cx="68263" cy="47625"/>
            </a:xfrm>
            <a:custGeom>
              <a:avLst/>
              <a:gdLst>
                <a:gd name="T0" fmla="*/ 20 w 43"/>
                <a:gd name="T1" fmla="*/ 9 h 30"/>
                <a:gd name="T2" fmla="*/ 20 w 43"/>
                <a:gd name="T3" fmla="*/ 7 h 30"/>
                <a:gd name="T4" fmla="*/ 24 w 43"/>
                <a:gd name="T5" fmla="*/ 4 h 30"/>
                <a:gd name="T6" fmla="*/ 28 w 43"/>
                <a:gd name="T7" fmla="*/ 4 h 30"/>
                <a:gd name="T8" fmla="*/ 30 w 43"/>
                <a:gd name="T9" fmla="*/ 5 h 30"/>
                <a:gd name="T10" fmla="*/ 30 w 43"/>
                <a:gd name="T11" fmla="*/ 8 h 30"/>
                <a:gd name="T12" fmla="*/ 43 w 43"/>
                <a:gd name="T13" fmla="*/ 8 h 30"/>
                <a:gd name="T14" fmla="*/ 41 w 43"/>
                <a:gd name="T15" fmla="*/ 2 h 30"/>
                <a:gd name="T16" fmla="*/ 27 w 43"/>
                <a:gd name="T17" fmla="*/ 0 h 30"/>
                <a:gd name="T18" fmla="*/ 18 w 43"/>
                <a:gd name="T19" fmla="*/ 0 h 30"/>
                <a:gd name="T20" fmla="*/ 7 w 43"/>
                <a:gd name="T21" fmla="*/ 4 h 30"/>
                <a:gd name="T22" fmla="*/ 3 w 43"/>
                <a:gd name="T23" fmla="*/ 9 h 30"/>
                <a:gd name="T24" fmla="*/ 4 w 43"/>
                <a:gd name="T25" fmla="*/ 14 h 30"/>
                <a:gd name="T26" fmla="*/ 9 w 43"/>
                <a:gd name="T27" fmla="*/ 16 h 30"/>
                <a:gd name="T28" fmla="*/ 22 w 43"/>
                <a:gd name="T29" fmla="*/ 19 h 30"/>
                <a:gd name="T30" fmla="*/ 25 w 43"/>
                <a:gd name="T31" fmla="*/ 21 h 30"/>
                <a:gd name="T32" fmla="*/ 25 w 43"/>
                <a:gd name="T33" fmla="*/ 22 h 30"/>
                <a:gd name="T34" fmla="*/ 23 w 43"/>
                <a:gd name="T35" fmla="*/ 24 h 30"/>
                <a:gd name="T36" fmla="*/ 18 w 43"/>
                <a:gd name="T37" fmla="*/ 25 h 30"/>
                <a:gd name="T38" fmla="*/ 14 w 43"/>
                <a:gd name="T39" fmla="*/ 24 h 30"/>
                <a:gd name="T40" fmla="*/ 12 w 43"/>
                <a:gd name="T41" fmla="*/ 22 h 30"/>
                <a:gd name="T42" fmla="*/ 0 w 43"/>
                <a:gd name="T43" fmla="*/ 21 h 30"/>
                <a:gd name="T44" fmla="*/ 0 w 43"/>
                <a:gd name="T45" fmla="*/ 24 h 30"/>
                <a:gd name="T46" fmla="*/ 1 w 43"/>
                <a:gd name="T47" fmla="*/ 28 h 30"/>
                <a:gd name="T48" fmla="*/ 5 w 43"/>
                <a:gd name="T49" fmla="*/ 30 h 30"/>
                <a:gd name="T50" fmla="*/ 16 w 43"/>
                <a:gd name="T51" fmla="*/ 30 h 30"/>
                <a:gd name="T52" fmla="*/ 34 w 43"/>
                <a:gd name="T53" fmla="*/ 28 h 30"/>
                <a:gd name="T54" fmla="*/ 41 w 43"/>
                <a:gd name="T55" fmla="*/ 21 h 30"/>
                <a:gd name="T56" fmla="*/ 41 w 43"/>
                <a:gd name="T57" fmla="*/ 17 h 30"/>
                <a:gd name="T58" fmla="*/ 39 w 43"/>
                <a:gd name="T59" fmla="*/ 15 h 30"/>
                <a:gd name="T60" fmla="*/ 29 w 43"/>
                <a:gd name="T61" fmla="*/ 11 h 30"/>
                <a:gd name="T62" fmla="*/ 20 w 43"/>
                <a:gd name="T63" fmla="*/ 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3" h="30">
                  <a:moveTo>
                    <a:pt x="20" y="9"/>
                  </a:moveTo>
                  <a:lnTo>
                    <a:pt x="20" y="9"/>
                  </a:lnTo>
                  <a:lnTo>
                    <a:pt x="20" y="7"/>
                  </a:lnTo>
                  <a:lnTo>
                    <a:pt x="20" y="7"/>
                  </a:lnTo>
                  <a:lnTo>
                    <a:pt x="21" y="5"/>
                  </a:lnTo>
                  <a:lnTo>
                    <a:pt x="24" y="4"/>
                  </a:lnTo>
                  <a:lnTo>
                    <a:pt x="24" y="4"/>
                  </a:lnTo>
                  <a:lnTo>
                    <a:pt x="28" y="4"/>
                  </a:lnTo>
                  <a:lnTo>
                    <a:pt x="30" y="5"/>
                  </a:lnTo>
                  <a:lnTo>
                    <a:pt x="30" y="5"/>
                  </a:lnTo>
                  <a:lnTo>
                    <a:pt x="30" y="7"/>
                  </a:lnTo>
                  <a:lnTo>
                    <a:pt x="30" y="8"/>
                  </a:lnTo>
                  <a:lnTo>
                    <a:pt x="43" y="8"/>
                  </a:lnTo>
                  <a:lnTo>
                    <a:pt x="43" y="8"/>
                  </a:lnTo>
                  <a:lnTo>
                    <a:pt x="43" y="4"/>
                  </a:lnTo>
                  <a:lnTo>
                    <a:pt x="41" y="2"/>
                  </a:lnTo>
                  <a:lnTo>
                    <a:pt x="36" y="0"/>
                  </a:lnTo>
                  <a:lnTo>
                    <a:pt x="27" y="0"/>
                  </a:lnTo>
                  <a:lnTo>
                    <a:pt x="27" y="0"/>
                  </a:lnTo>
                  <a:lnTo>
                    <a:pt x="18" y="0"/>
                  </a:lnTo>
                  <a:lnTo>
                    <a:pt x="11" y="2"/>
                  </a:lnTo>
                  <a:lnTo>
                    <a:pt x="7" y="4"/>
                  </a:lnTo>
                  <a:lnTo>
                    <a:pt x="3" y="9"/>
                  </a:lnTo>
                  <a:lnTo>
                    <a:pt x="3" y="9"/>
                  </a:lnTo>
                  <a:lnTo>
                    <a:pt x="3" y="11"/>
                  </a:lnTo>
                  <a:lnTo>
                    <a:pt x="4" y="14"/>
                  </a:lnTo>
                  <a:lnTo>
                    <a:pt x="4" y="14"/>
                  </a:lnTo>
                  <a:lnTo>
                    <a:pt x="9" y="16"/>
                  </a:lnTo>
                  <a:lnTo>
                    <a:pt x="16" y="18"/>
                  </a:lnTo>
                  <a:lnTo>
                    <a:pt x="22" y="19"/>
                  </a:lnTo>
                  <a:lnTo>
                    <a:pt x="25" y="21"/>
                  </a:lnTo>
                  <a:lnTo>
                    <a:pt x="25" y="21"/>
                  </a:lnTo>
                  <a:lnTo>
                    <a:pt x="25" y="22"/>
                  </a:lnTo>
                  <a:lnTo>
                    <a:pt x="25" y="22"/>
                  </a:lnTo>
                  <a:lnTo>
                    <a:pt x="24" y="23"/>
                  </a:lnTo>
                  <a:lnTo>
                    <a:pt x="23" y="24"/>
                  </a:lnTo>
                  <a:lnTo>
                    <a:pt x="18" y="25"/>
                  </a:lnTo>
                  <a:lnTo>
                    <a:pt x="18" y="25"/>
                  </a:lnTo>
                  <a:lnTo>
                    <a:pt x="15" y="24"/>
                  </a:lnTo>
                  <a:lnTo>
                    <a:pt x="14" y="24"/>
                  </a:lnTo>
                  <a:lnTo>
                    <a:pt x="14" y="24"/>
                  </a:lnTo>
                  <a:lnTo>
                    <a:pt x="12" y="22"/>
                  </a:lnTo>
                  <a:lnTo>
                    <a:pt x="12" y="21"/>
                  </a:lnTo>
                  <a:lnTo>
                    <a:pt x="0" y="21"/>
                  </a:lnTo>
                  <a:lnTo>
                    <a:pt x="0" y="21"/>
                  </a:lnTo>
                  <a:lnTo>
                    <a:pt x="0" y="24"/>
                  </a:lnTo>
                  <a:lnTo>
                    <a:pt x="0" y="26"/>
                  </a:lnTo>
                  <a:lnTo>
                    <a:pt x="1" y="28"/>
                  </a:lnTo>
                  <a:lnTo>
                    <a:pt x="3" y="29"/>
                  </a:lnTo>
                  <a:lnTo>
                    <a:pt x="5" y="30"/>
                  </a:lnTo>
                  <a:lnTo>
                    <a:pt x="16" y="30"/>
                  </a:lnTo>
                  <a:lnTo>
                    <a:pt x="16" y="30"/>
                  </a:lnTo>
                  <a:lnTo>
                    <a:pt x="27" y="30"/>
                  </a:lnTo>
                  <a:lnTo>
                    <a:pt x="34" y="28"/>
                  </a:lnTo>
                  <a:lnTo>
                    <a:pt x="38" y="24"/>
                  </a:lnTo>
                  <a:lnTo>
                    <a:pt x="41" y="21"/>
                  </a:lnTo>
                  <a:lnTo>
                    <a:pt x="41" y="21"/>
                  </a:lnTo>
                  <a:lnTo>
                    <a:pt x="41" y="17"/>
                  </a:lnTo>
                  <a:lnTo>
                    <a:pt x="39" y="15"/>
                  </a:lnTo>
                  <a:lnTo>
                    <a:pt x="39" y="15"/>
                  </a:lnTo>
                  <a:lnTo>
                    <a:pt x="36" y="12"/>
                  </a:lnTo>
                  <a:lnTo>
                    <a:pt x="29" y="11"/>
                  </a:lnTo>
                  <a:lnTo>
                    <a:pt x="23" y="10"/>
                  </a:lnTo>
                  <a:lnTo>
                    <a:pt x="20" y="9"/>
                  </a:lnTo>
                  <a:lnTo>
                    <a:pt x="20" y="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1" name="Freeform 103">
              <a:extLst>
                <a:ext uri="{FF2B5EF4-FFF2-40B4-BE49-F238E27FC236}">
                  <a16:creationId xmlns:a16="http://schemas.microsoft.com/office/drawing/2014/main" id="{4516805B-99EF-49F9-93FC-3F528B5C64A7}"/>
                </a:ext>
              </a:extLst>
            </p:cNvPr>
            <p:cNvSpPr>
              <a:spLocks/>
            </p:cNvSpPr>
            <p:nvPr userDrawn="1"/>
          </p:nvSpPr>
          <p:spPr bwMode="auto">
            <a:xfrm>
              <a:off x="8089901" y="4830763"/>
              <a:ext cx="66675" cy="46038"/>
            </a:xfrm>
            <a:custGeom>
              <a:avLst/>
              <a:gdLst>
                <a:gd name="T0" fmla="*/ 9 w 42"/>
                <a:gd name="T1" fmla="*/ 0 h 29"/>
                <a:gd name="T2" fmla="*/ 42 w 42"/>
                <a:gd name="T3" fmla="*/ 0 h 29"/>
                <a:gd name="T4" fmla="*/ 40 w 42"/>
                <a:gd name="T5" fmla="*/ 5 h 29"/>
                <a:gd name="T6" fmla="*/ 21 w 42"/>
                <a:gd name="T7" fmla="*/ 5 h 29"/>
                <a:gd name="T8" fmla="*/ 18 w 42"/>
                <a:gd name="T9" fmla="*/ 11 h 29"/>
                <a:gd name="T10" fmla="*/ 36 w 42"/>
                <a:gd name="T11" fmla="*/ 11 h 29"/>
                <a:gd name="T12" fmla="*/ 35 w 42"/>
                <a:gd name="T13" fmla="*/ 17 h 29"/>
                <a:gd name="T14" fmla="*/ 17 w 42"/>
                <a:gd name="T15" fmla="*/ 17 h 29"/>
                <a:gd name="T16" fmla="*/ 15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0" y="5"/>
                  </a:lnTo>
                  <a:lnTo>
                    <a:pt x="21" y="5"/>
                  </a:lnTo>
                  <a:lnTo>
                    <a:pt x="18" y="11"/>
                  </a:lnTo>
                  <a:lnTo>
                    <a:pt x="36" y="11"/>
                  </a:lnTo>
                  <a:lnTo>
                    <a:pt x="35" y="17"/>
                  </a:lnTo>
                  <a:lnTo>
                    <a:pt x="17" y="17"/>
                  </a:lnTo>
                  <a:lnTo>
                    <a:pt x="15"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2" name="Freeform 104">
              <a:extLst>
                <a:ext uri="{FF2B5EF4-FFF2-40B4-BE49-F238E27FC236}">
                  <a16:creationId xmlns:a16="http://schemas.microsoft.com/office/drawing/2014/main" id="{981D6376-F4D5-4355-8920-1E31E219656D}"/>
                </a:ext>
              </a:extLst>
            </p:cNvPr>
            <p:cNvSpPr>
              <a:spLocks/>
            </p:cNvSpPr>
            <p:nvPr userDrawn="1"/>
          </p:nvSpPr>
          <p:spPr bwMode="auto">
            <a:xfrm>
              <a:off x="8518526" y="4606926"/>
              <a:ext cx="277813" cy="269875"/>
            </a:xfrm>
            <a:custGeom>
              <a:avLst/>
              <a:gdLst>
                <a:gd name="T0" fmla="*/ 116 w 175"/>
                <a:gd name="T1" fmla="*/ 0 h 170"/>
                <a:gd name="T2" fmla="*/ 85 w 175"/>
                <a:gd name="T3" fmla="*/ 67 h 170"/>
                <a:gd name="T4" fmla="*/ 86 w 175"/>
                <a:gd name="T5" fmla="*/ 0 h 170"/>
                <a:gd name="T6" fmla="*/ 27 w 175"/>
                <a:gd name="T7" fmla="*/ 0 h 170"/>
                <a:gd name="T8" fmla="*/ 39 w 175"/>
                <a:gd name="T9" fmla="*/ 122 h 170"/>
                <a:gd name="T10" fmla="*/ 39 w 175"/>
                <a:gd name="T11" fmla="*/ 122 h 170"/>
                <a:gd name="T12" fmla="*/ 37 w 175"/>
                <a:gd name="T13" fmla="*/ 127 h 170"/>
                <a:gd name="T14" fmla="*/ 36 w 175"/>
                <a:gd name="T15" fmla="*/ 130 h 170"/>
                <a:gd name="T16" fmla="*/ 33 w 175"/>
                <a:gd name="T17" fmla="*/ 132 h 170"/>
                <a:gd name="T18" fmla="*/ 30 w 175"/>
                <a:gd name="T19" fmla="*/ 135 h 170"/>
                <a:gd name="T20" fmla="*/ 30 w 175"/>
                <a:gd name="T21" fmla="*/ 135 h 170"/>
                <a:gd name="T22" fmla="*/ 26 w 175"/>
                <a:gd name="T23" fmla="*/ 136 h 170"/>
                <a:gd name="T24" fmla="*/ 20 w 175"/>
                <a:gd name="T25" fmla="*/ 136 h 170"/>
                <a:gd name="T26" fmla="*/ 11 w 175"/>
                <a:gd name="T27" fmla="*/ 136 h 170"/>
                <a:gd name="T28" fmla="*/ 10 w 175"/>
                <a:gd name="T29" fmla="*/ 136 h 170"/>
                <a:gd name="T30" fmla="*/ 0 w 175"/>
                <a:gd name="T31" fmla="*/ 170 h 170"/>
                <a:gd name="T32" fmla="*/ 40 w 175"/>
                <a:gd name="T33" fmla="*/ 170 h 170"/>
                <a:gd name="T34" fmla="*/ 40 w 175"/>
                <a:gd name="T35" fmla="*/ 170 h 170"/>
                <a:gd name="T36" fmla="*/ 48 w 175"/>
                <a:gd name="T37" fmla="*/ 169 h 170"/>
                <a:gd name="T38" fmla="*/ 55 w 175"/>
                <a:gd name="T39" fmla="*/ 167 h 170"/>
                <a:gd name="T40" fmla="*/ 63 w 175"/>
                <a:gd name="T41" fmla="*/ 164 h 170"/>
                <a:gd name="T42" fmla="*/ 68 w 175"/>
                <a:gd name="T43" fmla="*/ 160 h 170"/>
                <a:gd name="T44" fmla="*/ 74 w 175"/>
                <a:gd name="T45" fmla="*/ 156 h 170"/>
                <a:gd name="T46" fmla="*/ 79 w 175"/>
                <a:gd name="T47" fmla="*/ 149 h 170"/>
                <a:gd name="T48" fmla="*/ 91 w 175"/>
                <a:gd name="T49" fmla="*/ 132 h 170"/>
                <a:gd name="T50" fmla="*/ 175 w 175"/>
                <a:gd name="T51" fmla="*/ 0 h 170"/>
                <a:gd name="T52" fmla="*/ 116 w 175"/>
                <a:gd name="T53" fmla="*/ 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75" h="170">
                  <a:moveTo>
                    <a:pt x="116" y="0"/>
                  </a:moveTo>
                  <a:lnTo>
                    <a:pt x="85" y="67"/>
                  </a:lnTo>
                  <a:lnTo>
                    <a:pt x="86" y="0"/>
                  </a:lnTo>
                  <a:lnTo>
                    <a:pt x="27" y="0"/>
                  </a:lnTo>
                  <a:lnTo>
                    <a:pt x="39" y="122"/>
                  </a:lnTo>
                  <a:lnTo>
                    <a:pt x="39" y="122"/>
                  </a:lnTo>
                  <a:lnTo>
                    <a:pt x="37" y="127"/>
                  </a:lnTo>
                  <a:lnTo>
                    <a:pt x="36" y="130"/>
                  </a:lnTo>
                  <a:lnTo>
                    <a:pt x="33" y="132"/>
                  </a:lnTo>
                  <a:lnTo>
                    <a:pt x="30" y="135"/>
                  </a:lnTo>
                  <a:lnTo>
                    <a:pt x="30" y="135"/>
                  </a:lnTo>
                  <a:lnTo>
                    <a:pt x="26" y="136"/>
                  </a:lnTo>
                  <a:lnTo>
                    <a:pt x="20" y="136"/>
                  </a:lnTo>
                  <a:lnTo>
                    <a:pt x="11" y="136"/>
                  </a:lnTo>
                  <a:lnTo>
                    <a:pt x="10" y="136"/>
                  </a:lnTo>
                  <a:lnTo>
                    <a:pt x="0" y="170"/>
                  </a:lnTo>
                  <a:lnTo>
                    <a:pt x="40" y="170"/>
                  </a:lnTo>
                  <a:lnTo>
                    <a:pt x="40" y="170"/>
                  </a:lnTo>
                  <a:lnTo>
                    <a:pt x="48" y="169"/>
                  </a:lnTo>
                  <a:lnTo>
                    <a:pt x="55" y="167"/>
                  </a:lnTo>
                  <a:lnTo>
                    <a:pt x="63" y="164"/>
                  </a:lnTo>
                  <a:lnTo>
                    <a:pt x="68" y="160"/>
                  </a:lnTo>
                  <a:lnTo>
                    <a:pt x="74" y="156"/>
                  </a:lnTo>
                  <a:lnTo>
                    <a:pt x="79" y="149"/>
                  </a:lnTo>
                  <a:lnTo>
                    <a:pt x="91" y="132"/>
                  </a:lnTo>
                  <a:lnTo>
                    <a:pt x="175" y="0"/>
                  </a:lnTo>
                  <a:lnTo>
                    <a:pt x="11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3" name="Freeform 105">
              <a:extLst>
                <a:ext uri="{FF2B5EF4-FFF2-40B4-BE49-F238E27FC236}">
                  <a16:creationId xmlns:a16="http://schemas.microsoft.com/office/drawing/2014/main" id="{F1801EA5-ABC9-42C4-9526-8806457AF2B3}"/>
                </a:ext>
              </a:extLst>
            </p:cNvPr>
            <p:cNvSpPr>
              <a:spLocks/>
            </p:cNvSpPr>
            <p:nvPr userDrawn="1"/>
          </p:nvSpPr>
          <p:spPr bwMode="auto">
            <a:xfrm>
              <a:off x="8399463" y="4827588"/>
              <a:ext cx="71438" cy="50800"/>
            </a:xfrm>
            <a:custGeom>
              <a:avLst/>
              <a:gdLst>
                <a:gd name="T0" fmla="*/ 20 w 45"/>
                <a:gd name="T1" fmla="*/ 11 h 32"/>
                <a:gd name="T2" fmla="*/ 20 w 45"/>
                <a:gd name="T3" fmla="*/ 9 h 32"/>
                <a:gd name="T4" fmla="*/ 26 w 45"/>
                <a:gd name="T5" fmla="*/ 6 h 32"/>
                <a:gd name="T6" fmla="*/ 29 w 45"/>
                <a:gd name="T7" fmla="*/ 6 h 32"/>
                <a:gd name="T8" fmla="*/ 31 w 45"/>
                <a:gd name="T9" fmla="*/ 7 h 32"/>
                <a:gd name="T10" fmla="*/ 32 w 45"/>
                <a:gd name="T11" fmla="*/ 10 h 32"/>
                <a:gd name="T12" fmla="*/ 45 w 45"/>
                <a:gd name="T13" fmla="*/ 10 h 32"/>
                <a:gd name="T14" fmla="*/ 43 w 45"/>
                <a:gd name="T15" fmla="*/ 4 h 32"/>
                <a:gd name="T16" fmla="*/ 29 w 45"/>
                <a:gd name="T17" fmla="*/ 0 h 32"/>
                <a:gd name="T18" fmla="*/ 19 w 45"/>
                <a:gd name="T19" fmla="*/ 2 h 32"/>
                <a:gd name="T20" fmla="*/ 7 w 45"/>
                <a:gd name="T21" fmla="*/ 6 h 32"/>
                <a:gd name="T22" fmla="*/ 5 w 45"/>
                <a:gd name="T23" fmla="*/ 11 h 32"/>
                <a:gd name="T24" fmla="*/ 6 w 45"/>
                <a:gd name="T25" fmla="*/ 16 h 32"/>
                <a:gd name="T26" fmla="*/ 11 w 45"/>
                <a:gd name="T27" fmla="*/ 18 h 32"/>
                <a:gd name="T28" fmla="*/ 24 w 45"/>
                <a:gd name="T29" fmla="*/ 21 h 32"/>
                <a:gd name="T30" fmla="*/ 27 w 45"/>
                <a:gd name="T31" fmla="*/ 23 h 32"/>
                <a:gd name="T32" fmla="*/ 27 w 45"/>
                <a:gd name="T33" fmla="*/ 24 h 32"/>
                <a:gd name="T34" fmla="*/ 24 w 45"/>
                <a:gd name="T35" fmla="*/ 26 h 32"/>
                <a:gd name="T36" fmla="*/ 20 w 45"/>
                <a:gd name="T37" fmla="*/ 27 h 32"/>
                <a:gd name="T38" fmla="*/ 14 w 45"/>
                <a:gd name="T39" fmla="*/ 26 h 32"/>
                <a:gd name="T40" fmla="*/ 14 w 45"/>
                <a:gd name="T41" fmla="*/ 24 h 32"/>
                <a:gd name="T42" fmla="*/ 2 w 45"/>
                <a:gd name="T43" fmla="*/ 23 h 32"/>
                <a:gd name="T44" fmla="*/ 0 w 45"/>
                <a:gd name="T45" fmla="*/ 26 h 32"/>
                <a:gd name="T46" fmla="*/ 2 w 45"/>
                <a:gd name="T47" fmla="*/ 30 h 32"/>
                <a:gd name="T48" fmla="*/ 7 w 45"/>
                <a:gd name="T49" fmla="*/ 32 h 32"/>
                <a:gd name="T50" fmla="*/ 18 w 45"/>
                <a:gd name="T51" fmla="*/ 32 h 32"/>
                <a:gd name="T52" fmla="*/ 36 w 45"/>
                <a:gd name="T53" fmla="*/ 30 h 32"/>
                <a:gd name="T54" fmla="*/ 43 w 45"/>
                <a:gd name="T55" fmla="*/ 23 h 32"/>
                <a:gd name="T56" fmla="*/ 43 w 45"/>
                <a:gd name="T57" fmla="*/ 19 h 32"/>
                <a:gd name="T58" fmla="*/ 41 w 45"/>
                <a:gd name="T59" fmla="*/ 17 h 32"/>
                <a:gd name="T60" fmla="*/ 31 w 45"/>
                <a:gd name="T61" fmla="*/ 13 h 32"/>
                <a:gd name="T62" fmla="*/ 20 w 45"/>
                <a:gd name="T63" fmla="*/ 1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5" h="32">
                  <a:moveTo>
                    <a:pt x="20" y="11"/>
                  </a:moveTo>
                  <a:lnTo>
                    <a:pt x="20" y="11"/>
                  </a:lnTo>
                  <a:lnTo>
                    <a:pt x="20" y="9"/>
                  </a:lnTo>
                  <a:lnTo>
                    <a:pt x="20" y="9"/>
                  </a:lnTo>
                  <a:lnTo>
                    <a:pt x="23" y="7"/>
                  </a:lnTo>
                  <a:lnTo>
                    <a:pt x="26" y="6"/>
                  </a:lnTo>
                  <a:lnTo>
                    <a:pt x="26" y="6"/>
                  </a:lnTo>
                  <a:lnTo>
                    <a:pt x="29" y="6"/>
                  </a:lnTo>
                  <a:lnTo>
                    <a:pt x="31" y="7"/>
                  </a:lnTo>
                  <a:lnTo>
                    <a:pt x="31" y="7"/>
                  </a:lnTo>
                  <a:lnTo>
                    <a:pt x="32" y="9"/>
                  </a:lnTo>
                  <a:lnTo>
                    <a:pt x="32" y="10"/>
                  </a:lnTo>
                  <a:lnTo>
                    <a:pt x="45" y="10"/>
                  </a:lnTo>
                  <a:lnTo>
                    <a:pt x="45" y="10"/>
                  </a:lnTo>
                  <a:lnTo>
                    <a:pt x="45" y="6"/>
                  </a:lnTo>
                  <a:lnTo>
                    <a:pt x="43" y="4"/>
                  </a:lnTo>
                  <a:lnTo>
                    <a:pt x="38" y="2"/>
                  </a:lnTo>
                  <a:lnTo>
                    <a:pt x="29" y="0"/>
                  </a:lnTo>
                  <a:lnTo>
                    <a:pt x="29" y="0"/>
                  </a:lnTo>
                  <a:lnTo>
                    <a:pt x="19" y="2"/>
                  </a:lnTo>
                  <a:lnTo>
                    <a:pt x="12" y="3"/>
                  </a:lnTo>
                  <a:lnTo>
                    <a:pt x="7" y="6"/>
                  </a:lnTo>
                  <a:lnTo>
                    <a:pt x="5" y="11"/>
                  </a:lnTo>
                  <a:lnTo>
                    <a:pt x="5" y="11"/>
                  </a:lnTo>
                  <a:lnTo>
                    <a:pt x="5" y="13"/>
                  </a:lnTo>
                  <a:lnTo>
                    <a:pt x="6" y="16"/>
                  </a:lnTo>
                  <a:lnTo>
                    <a:pt x="6" y="16"/>
                  </a:lnTo>
                  <a:lnTo>
                    <a:pt x="11" y="18"/>
                  </a:lnTo>
                  <a:lnTo>
                    <a:pt x="17" y="19"/>
                  </a:lnTo>
                  <a:lnTo>
                    <a:pt x="24" y="21"/>
                  </a:lnTo>
                  <a:lnTo>
                    <a:pt x="27" y="23"/>
                  </a:lnTo>
                  <a:lnTo>
                    <a:pt x="27" y="23"/>
                  </a:lnTo>
                  <a:lnTo>
                    <a:pt x="27" y="24"/>
                  </a:lnTo>
                  <a:lnTo>
                    <a:pt x="27" y="24"/>
                  </a:lnTo>
                  <a:lnTo>
                    <a:pt x="26" y="25"/>
                  </a:lnTo>
                  <a:lnTo>
                    <a:pt x="24" y="26"/>
                  </a:lnTo>
                  <a:lnTo>
                    <a:pt x="20" y="27"/>
                  </a:lnTo>
                  <a:lnTo>
                    <a:pt x="20" y="27"/>
                  </a:lnTo>
                  <a:lnTo>
                    <a:pt x="17" y="26"/>
                  </a:lnTo>
                  <a:lnTo>
                    <a:pt x="14" y="26"/>
                  </a:lnTo>
                  <a:lnTo>
                    <a:pt x="14" y="26"/>
                  </a:lnTo>
                  <a:lnTo>
                    <a:pt x="14" y="24"/>
                  </a:lnTo>
                  <a:lnTo>
                    <a:pt x="14" y="23"/>
                  </a:lnTo>
                  <a:lnTo>
                    <a:pt x="2" y="23"/>
                  </a:lnTo>
                  <a:lnTo>
                    <a:pt x="2" y="23"/>
                  </a:lnTo>
                  <a:lnTo>
                    <a:pt x="0" y="26"/>
                  </a:lnTo>
                  <a:lnTo>
                    <a:pt x="0" y="28"/>
                  </a:lnTo>
                  <a:lnTo>
                    <a:pt x="2" y="30"/>
                  </a:lnTo>
                  <a:lnTo>
                    <a:pt x="4" y="31"/>
                  </a:lnTo>
                  <a:lnTo>
                    <a:pt x="7" y="32"/>
                  </a:lnTo>
                  <a:lnTo>
                    <a:pt x="18" y="32"/>
                  </a:lnTo>
                  <a:lnTo>
                    <a:pt x="18" y="32"/>
                  </a:lnTo>
                  <a:lnTo>
                    <a:pt x="29" y="32"/>
                  </a:lnTo>
                  <a:lnTo>
                    <a:pt x="36" y="30"/>
                  </a:lnTo>
                  <a:lnTo>
                    <a:pt x="40" y="26"/>
                  </a:lnTo>
                  <a:lnTo>
                    <a:pt x="43" y="23"/>
                  </a:lnTo>
                  <a:lnTo>
                    <a:pt x="43" y="23"/>
                  </a:lnTo>
                  <a:lnTo>
                    <a:pt x="43" y="19"/>
                  </a:lnTo>
                  <a:lnTo>
                    <a:pt x="41" y="17"/>
                  </a:lnTo>
                  <a:lnTo>
                    <a:pt x="41" y="17"/>
                  </a:lnTo>
                  <a:lnTo>
                    <a:pt x="37" y="14"/>
                  </a:lnTo>
                  <a:lnTo>
                    <a:pt x="31" y="13"/>
                  </a:lnTo>
                  <a:lnTo>
                    <a:pt x="24" y="12"/>
                  </a:lnTo>
                  <a:lnTo>
                    <a:pt x="20" y="11"/>
                  </a:lnTo>
                  <a:lnTo>
                    <a:pt x="20" y="1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grpSp>
      <p:sp>
        <p:nvSpPr>
          <p:cNvPr id="64" name="Rectangle 63">
            <a:extLst>
              <a:ext uri="{FF2B5EF4-FFF2-40B4-BE49-F238E27FC236}">
                <a16:creationId xmlns:a16="http://schemas.microsoft.com/office/drawing/2014/main" id="{6B4D234D-73AA-4BBE-AAAE-6D0FB04D2CC0}"/>
              </a:ext>
            </a:extLst>
          </p:cNvPr>
          <p:cNvSpPr/>
          <p:nvPr userDrawn="1"/>
        </p:nvSpPr>
        <p:spPr>
          <a:xfrm>
            <a:off x="126727" y="6463639"/>
            <a:ext cx="347727" cy="215195"/>
          </a:xfrm>
          <a:prstGeom prst="rect">
            <a:avLst/>
          </a:prstGeom>
        </p:spPr>
        <p:txBody>
          <a:bodyPr wrap="square" lIns="91192" tIns="45597" rIns="91192" bIns="45597">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fld id="{8BBCF510-F584-4DA7-8D95-29C9BFD0633A}" type="slidenum">
              <a:rPr kumimoji="0" lang="en-US" sz="800" b="0" i="0" u="none" strike="noStrike" kern="0" cap="none" spc="0" normalizeH="0" baseline="0" noProof="0" smtClean="0">
                <a:ln>
                  <a:noFill/>
                </a:ln>
                <a:solidFill>
                  <a:schemeClr val="bg1">
                    <a:lumMod val="75000"/>
                  </a:schemeClr>
                </a:solidFill>
                <a:effectLst/>
                <a:uLnTx/>
                <a:uFillTx/>
              </a:rPr>
              <a:pPr marL="0" marR="0" lvl="0" indent="0" algn="ctr" defTabSz="914400" eaLnBrk="1" fontAlgn="auto" latinLnBrk="0" hangingPunct="1">
                <a:lnSpc>
                  <a:spcPct val="100000"/>
                </a:lnSpc>
                <a:spcBef>
                  <a:spcPts val="0"/>
                </a:spcBef>
                <a:spcAft>
                  <a:spcPts val="0"/>
                </a:spcAft>
                <a:buClrTx/>
                <a:buSzTx/>
                <a:buFontTx/>
                <a:buNone/>
                <a:tabLst/>
                <a:defRPr/>
              </a:pPr>
              <a:t>‹#›</a:t>
            </a:fld>
            <a:endParaRPr kumimoji="0" lang="en-US" sz="800" b="0" i="0" u="none" strike="noStrike" kern="0" cap="none" spc="0" normalizeH="0" baseline="0" noProof="0">
              <a:ln>
                <a:noFill/>
              </a:ln>
              <a:solidFill>
                <a:schemeClr val="bg1">
                  <a:lumMod val="75000"/>
                </a:schemeClr>
              </a:solidFill>
              <a:effectLst/>
              <a:uLnTx/>
              <a:uFillTx/>
            </a:endParaRPr>
          </a:p>
        </p:txBody>
      </p:sp>
    </p:spTree>
    <p:extLst>
      <p:ext uri="{BB962C8B-B14F-4D97-AF65-F5344CB8AC3E}">
        <p14:creationId xmlns:p14="http://schemas.microsoft.com/office/powerpoint/2010/main" val="390163328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Bulleted List - with subhead">
    <p:spTree>
      <p:nvGrpSpPr>
        <p:cNvPr id="1" name=""/>
        <p:cNvGrpSpPr/>
        <p:nvPr/>
      </p:nvGrpSpPr>
      <p:grpSpPr>
        <a:xfrm>
          <a:off x="0" y="0"/>
          <a:ext cx="0" cy="0"/>
          <a:chOff x="0" y="0"/>
          <a:chExt cx="0" cy="0"/>
        </a:xfrm>
      </p:grpSpPr>
      <p:sp>
        <p:nvSpPr>
          <p:cNvPr id="2" name="Title 1"/>
          <p:cNvSpPr>
            <a:spLocks noGrp="1"/>
          </p:cNvSpPr>
          <p:nvPr>
            <p:ph type="title"/>
          </p:nvPr>
        </p:nvSpPr>
        <p:spPr>
          <a:xfrm>
            <a:off x="422820" y="228600"/>
            <a:ext cx="10918280" cy="841248"/>
          </a:xfrm>
        </p:spPr>
        <p:txBody>
          <a:bodyPr/>
          <a:lstStyle>
            <a:lvl1pPr>
              <a:defRPr sz="3000"/>
            </a:lvl1pPr>
          </a:lstStyle>
          <a:p>
            <a:r>
              <a:rPr lang="en-US"/>
              <a:t>Click to edit Master title style</a:t>
            </a:r>
          </a:p>
        </p:txBody>
      </p:sp>
      <p:sp>
        <p:nvSpPr>
          <p:cNvPr id="11" name="Content Placeholder 2"/>
          <p:cNvSpPr>
            <a:spLocks noGrp="1"/>
          </p:cNvSpPr>
          <p:nvPr>
            <p:ph idx="12"/>
          </p:nvPr>
        </p:nvSpPr>
        <p:spPr>
          <a:xfrm>
            <a:off x="422820" y="1339851"/>
            <a:ext cx="10918280" cy="4878388"/>
          </a:xfrm>
        </p:spPr>
        <p:txBody>
          <a:bodyPr lIns="135852"/>
          <a:lstStyle>
            <a:lvl1pPr marL="0" indent="0" algn="l" rtl="0" fontAlgn="base">
              <a:spcBef>
                <a:spcPts val="595"/>
              </a:spcBef>
              <a:spcAft>
                <a:spcPct val="0"/>
              </a:spcAft>
              <a:buSzPct val="40000"/>
              <a:defRPr lang="en-US" sz="1600" b="1" dirty="0" smtClean="0">
                <a:solidFill>
                  <a:srgbClr val="7A9B3D"/>
                </a:solidFill>
                <a:latin typeface="+mn-lt"/>
                <a:ea typeface="+mn-ea"/>
                <a:cs typeface="+mn-cs"/>
              </a:defRPr>
            </a:lvl1pPr>
            <a:lvl2pPr marL="141510" indent="-141510">
              <a:spcBef>
                <a:spcPts val="357"/>
              </a:spcBef>
              <a:buClr>
                <a:srgbClr val="7A9B3D"/>
              </a:buClr>
              <a:defRPr lang="en-US" sz="1400" dirty="0" smtClean="0">
                <a:solidFill>
                  <a:srgbClr val="000000"/>
                </a:solidFill>
                <a:latin typeface="+mn-lt"/>
              </a:defRPr>
            </a:lvl2pPr>
            <a:lvl3pPr marL="283018" indent="-141510">
              <a:buClr>
                <a:srgbClr val="768692"/>
              </a:buClr>
              <a:defRPr lang="en-US" sz="1200" dirty="0" smtClean="0">
                <a:solidFill>
                  <a:srgbClr val="000000"/>
                </a:solidFill>
                <a:latin typeface="+mn-lt"/>
              </a:defRPr>
            </a:lvl3pPr>
            <a:lvl4pPr marL="424528" indent="-141510">
              <a:buClr>
                <a:srgbClr val="000000"/>
              </a:buClr>
              <a:buSzPct val="100000"/>
              <a:buFont typeface="Arial" pitchFamily="34" charset="0"/>
              <a:buChar char="•"/>
              <a:defRPr sz="1200">
                <a:solidFill>
                  <a:srgbClr val="000000"/>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grpSp>
        <p:nvGrpSpPr>
          <p:cNvPr id="34" name="Group 33">
            <a:extLst>
              <a:ext uri="{FF2B5EF4-FFF2-40B4-BE49-F238E27FC236}">
                <a16:creationId xmlns:a16="http://schemas.microsoft.com/office/drawing/2014/main" id="{95979BCC-BC07-4C0B-BEB7-1206EBE5BFBA}"/>
              </a:ext>
            </a:extLst>
          </p:cNvPr>
          <p:cNvGrpSpPr/>
          <p:nvPr userDrawn="1"/>
        </p:nvGrpSpPr>
        <p:grpSpPr>
          <a:xfrm>
            <a:off x="10215053" y="6295153"/>
            <a:ext cx="1527048" cy="338328"/>
            <a:chOff x="6923088" y="4475163"/>
            <a:chExt cx="1873251" cy="403225"/>
          </a:xfrm>
        </p:grpSpPr>
        <p:sp>
          <p:nvSpPr>
            <p:cNvPr id="35" name="AutoShape 4">
              <a:extLst>
                <a:ext uri="{FF2B5EF4-FFF2-40B4-BE49-F238E27FC236}">
                  <a16:creationId xmlns:a16="http://schemas.microsoft.com/office/drawing/2014/main" id="{0CF3F6E4-4FFE-47F7-AD5D-3AF3A6806E50}"/>
                </a:ext>
              </a:extLst>
            </p:cNvPr>
            <p:cNvSpPr>
              <a:spLocks noChangeAspect="1" noChangeArrowheads="1" noTextEdit="1"/>
            </p:cNvSpPr>
            <p:nvPr userDrawn="1"/>
          </p:nvSpPr>
          <p:spPr bwMode="auto">
            <a:xfrm>
              <a:off x="6923088" y="4475163"/>
              <a:ext cx="1873250" cy="40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6" name="Freeform 6">
              <a:extLst>
                <a:ext uri="{FF2B5EF4-FFF2-40B4-BE49-F238E27FC236}">
                  <a16:creationId xmlns:a16="http://schemas.microsoft.com/office/drawing/2014/main" id="{BE06DC7D-46F4-4529-9F80-37C737E75DD1}"/>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7" name="Freeform 7">
              <a:extLst>
                <a:ext uri="{FF2B5EF4-FFF2-40B4-BE49-F238E27FC236}">
                  <a16:creationId xmlns:a16="http://schemas.microsoft.com/office/drawing/2014/main" id="{117BD02D-2DF3-4D46-8B61-B53F56FD6576}"/>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8" name="Freeform 83">
              <a:extLst>
                <a:ext uri="{FF2B5EF4-FFF2-40B4-BE49-F238E27FC236}">
                  <a16:creationId xmlns:a16="http://schemas.microsoft.com/office/drawing/2014/main" id="{14EDFEA9-FCE8-46E8-8492-D22E0B7FDFF1}"/>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9" name="Freeform 84">
              <a:extLst>
                <a:ext uri="{FF2B5EF4-FFF2-40B4-BE49-F238E27FC236}">
                  <a16:creationId xmlns:a16="http://schemas.microsoft.com/office/drawing/2014/main" id="{EE19ED73-7F9B-4BE4-A67E-4FB14EC2056D}"/>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0" name="Freeform 85">
              <a:extLst>
                <a:ext uri="{FF2B5EF4-FFF2-40B4-BE49-F238E27FC236}">
                  <a16:creationId xmlns:a16="http://schemas.microsoft.com/office/drawing/2014/main" id="{12E83DEB-5278-4A9C-80E0-44F30F950233}"/>
                </a:ext>
              </a:extLst>
            </p:cNvPr>
            <p:cNvSpPr>
              <a:spLocks/>
            </p:cNvSpPr>
            <p:nvPr userDrawn="1"/>
          </p:nvSpPr>
          <p:spPr bwMode="auto">
            <a:xfrm>
              <a:off x="7337426" y="4533901"/>
              <a:ext cx="265113" cy="266700"/>
            </a:xfrm>
            <a:custGeom>
              <a:avLst/>
              <a:gdLst>
                <a:gd name="T0" fmla="*/ 59 w 167"/>
                <a:gd name="T1" fmla="*/ 168 h 168"/>
                <a:gd name="T2" fmla="*/ 0 w 167"/>
                <a:gd name="T3" fmla="*/ 168 h 168"/>
                <a:gd name="T4" fmla="*/ 47 w 167"/>
                <a:gd name="T5" fmla="*/ 0 h 168"/>
                <a:gd name="T6" fmla="*/ 167 w 167"/>
                <a:gd name="T7" fmla="*/ 0 h 168"/>
                <a:gd name="T8" fmla="*/ 156 w 167"/>
                <a:gd name="T9" fmla="*/ 40 h 168"/>
                <a:gd name="T10" fmla="*/ 94 w 167"/>
                <a:gd name="T11" fmla="*/ 40 h 168"/>
                <a:gd name="T12" fmla="*/ 87 w 167"/>
                <a:gd name="T13" fmla="*/ 68 h 168"/>
                <a:gd name="T14" fmla="*/ 148 w 167"/>
                <a:gd name="T15" fmla="*/ 68 h 168"/>
                <a:gd name="T16" fmla="*/ 137 w 167"/>
                <a:gd name="T17" fmla="*/ 106 h 168"/>
                <a:gd name="T18" fmla="*/ 76 w 167"/>
                <a:gd name="T19" fmla="*/ 106 h 168"/>
                <a:gd name="T20" fmla="*/ 59 w 167"/>
                <a:gd name="T21"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7" h="168">
                  <a:moveTo>
                    <a:pt x="59" y="168"/>
                  </a:moveTo>
                  <a:lnTo>
                    <a:pt x="0" y="168"/>
                  </a:lnTo>
                  <a:lnTo>
                    <a:pt x="47" y="0"/>
                  </a:lnTo>
                  <a:lnTo>
                    <a:pt x="167" y="0"/>
                  </a:lnTo>
                  <a:lnTo>
                    <a:pt x="156" y="40"/>
                  </a:lnTo>
                  <a:lnTo>
                    <a:pt x="94" y="40"/>
                  </a:lnTo>
                  <a:lnTo>
                    <a:pt x="87" y="68"/>
                  </a:lnTo>
                  <a:lnTo>
                    <a:pt x="148" y="68"/>
                  </a:lnTo>
                  <a:lnTo>
                    <a:pt x="137" y="106"/>
                  </a:lnTo>
                  <a:lnTo>
                    <a:pt x="76" y="106"/>
                  </a:lnTo>
                  <a:lnTo>
                    <a:pt x="59"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4" name="Freeform 86">
              <a:extLst>
                <a:ext uri="{FF2B5EF4-FFF2-40B4-BE49-F238E27FC236}">
                  <a16:creationId xmlns:a16="http://schemas.microsoft.com/office/drawing/2014/main" id="{190AF0AF-D80C-4854-ACC3-D83D6B3FEB24}"/>
                </a:ext>
              </a:extLst>
            </p:cNvPr>
            <p:cNvSpPr>
              <a:spLocks noEditPoints="1"/>
            </p:cNvSpPr>
            <p:nvPr userDrawn="1"/>
          </p:nvSpPr>
          <p:spPr bwMode="auto">
            <a:xfrm>
              <a:off x="7553326" y="4533901"/>
              <a:ext cx="166688" cy="266700"/>
            </a:xfrm>
            <a:custGeom>
              <a:avLst/>
              <a:gdLst>
                <a:gd name="T0" fmla="*/ 58 w 105"/>
                <a:gd name="T1" fmla="*/ 168 h 168"/>
                <a:gd name="T2" fmla="*/ 0 w 105"/>
                <a:gd name="T3" fmla="*/ 168 h 168"/>
                <a:gd name="T4" fmla="*/ 34 w 105"/>
                <a:gd name="T5" fmla="*/ 46 h 168"/>
                <a:gd name="T6" fmla="*/ 93 w 105"/>
                <a:gd name="T7" fmla="*/ 46 h 168"/>
                <a:gd name="T8" fmla="*/ 58 w 105"/>
                <a:gd name="T9" fmla="*/ 168 h 168"/>
                <a:gd name="T10" fmla="*/ 95 w 105"/>
                <a:gd name="T11" fmla="*/ 34 h 168"/>
                <a:gd name="T12" fmla="*/ 38 w 105"/>
                <a:gd name="T13" fmla="*/ 34 h 168"/>
                <a:gd name="T14" fmla="*/ 47 w 105"/>
                <a:gd name="T15" fmla="*/ 0 h 168"/>
                <a:gd name="T16" fmla="*/ 105 w 105"/>
                <a:gd name="T17" fmla="*/ 0 h 168"/>
                <a:gd name="T18" fmla="*/ 95 w 105"/>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5" h="168">
                  <a:moveTo>
                    <a:pt x="58" y="168"/>
                  </a:moveTo>
                  <a:lnTo>
                    <a:pt x="0" y="168"/>
                  </a:lnTo>
                  <a:lnTo>
                    <a:pt x="34" y="46"/>
                  </a:lnTo>
                  <a:lnTo>
                    <a:pt x="93" y="46"/>
                  </a:lnTo>
                  <a:lnTo>
                    <a:pt x="58" y="168"/>
                  </a:lnTo>
                  <a:close/>
                  <a:moveTo>
                    <a:pt x="95" y="34"/>
                  </a:moveTo>
                  <a:lnTo>
                    <a:pt x="38" y="34"/>
                  </a:lnTo>
                  <a:lnTo>
                    <a:pt x="47" y="0"/>
                  </a:lnTo>
                  <a:lnTo>
                    <a:pt x="105"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5" name="Freeform 87">
              <a:extLst>
                <a:ext uri="{FF2B5EF4-FFF2-40B4-BE49-F238E27FC236}">
                  <a16:creationId xmlns:a16="http://schemas.microsoft.com/office/drawing/2014/main" id="{5C3365F2-F439-45BF-A77C-7A376D96DAB9}"/>
                </a:ext>
              </a:extLst>
            </p:cNvPr>
            <p:cNvSpPr>
              <a:spLocks noEditPoints="1"/>
            </p:cNvSpPr>
            <p:nvPr userDrawn="1"/>
          </p:nvSpPr>
          <p:spPr bwMode="auto">
            <a:xfrm>
              <a:off x="7685088" y="4533901"/>
              <a:ext cx="273050" cy="269875"/>
            </a:xfrm>
            <a:custGeom>
              <a:avLst/>
              <a:gdLst>
                <a:gd name="T0" fmla="*/ 125 w 172"/>
                <a:gd name="T1" fmla="*/ 168 h 170"/>
                <a:gd name="T2" fmla="*/ 68 w 172"/>
                <a:gd name="T3" fmla="*/ 168 h 170"/>
                <a:gd name="T4" fmla="*/ 72 w 172"/>
                <a:gd name="T5" fmla="*/ 154 h 170"/>
                <a:gd name="T6" fmla="*/ 72 w 172"/>
                <a:gd name="T7" fmla="*/ 154 h 170"/>
                <a:gd name="T8" fmla="*/ 64 w 172"/>
                <a:gd name="T9" fmla="*/ 161 h 170"/>
                <a:gd name="T10" fmla="*/ 54 w 172"/>
                <a:gd name="T11" fmla="*/ 165 h 170"/>
                <a:gd name="T12" fmla="*/ 44 w 172"/>
                <a:gd name="T13" fmla="*/ 169 h 170"/>
                <a:gd name="T14" fmla="*/ 31 w 172"/>
                <a:gd name="T15" fmla="*/ 170 h 170"/>
                <a:gd name="T16" fmla="*/ 31 w 172"/>
                <a:gd name="T17" fmla="*/ 170 h 170"/>
                <a:gd name="T18" fmla="*/ 24 w 172"/>
                <a:gd name="T19" fmla="*/ 170 h 170"/>
                <a:gd name="T20" fmla="*/ 18 w 172"/>
                <a:gd name="T21" fmla="*/ 169 h 170"/>
                <a:gd name="T22" fmla="*/ 12 w 172"/>
                <a:gd name="T23" fmla="*/ 167 h 170"/>
                <a:gd name="T24" fmla="*/ 9 w 172"/>
                <a:gd name="T25" fmla="*/ 163 h 170"/>
                <a:gd name="T26" fmla="*/ 5 w 172"/>
                <a:gd name="T27" fmla="*/ 160 h 170"/>
                <a:gd name="T28" fmla="*/ 2 w 172"/>
                <a:gd name="T29" fmla="*/ 155 h 170"/>
                <a:gd name="T30" fmla="*/ 0 w 172"/>
                <a:gd name="T31" fmla="*/ 149 h 170"/>
                <a:gd name="T32" fmla="*/ 0 w 172"/>
                <a:gd name="T33" fmla="*/ 142 h 170"/>
                <a:gd name="T34" fmla="*/ 0 w 172"/>
                <a:gd name="T35" fmla="*/ 142 h 170"/>
                <a:gd name="T36" fmla="*/ 2 w 172"/>
                <a:gd name="T37" fmla="*/ 126 h 170"/>
                <a:gd name="T38" fmla="*/ 5 w 172"/>
                <a:gd name="T39" fmla="*/ 106 h 170"/>
                <a:gd name="T40" fmla="*/ 12 w 172"/>
                <a:gd name="T41" fmla="*/ 86 h 170"/>
                <a:gd name="T42" fmla="*/ 20 w 172"/>
                <a:gd name="T43" fmla="*/ 68 h 170"/>
                <a:gd name="T44" fmla="*/ 20 w 172"/>
                <a:gd name="T45" fmla="*/ 68 h 170"/>
                <a:gd name="T46" fmla="*/ 24 w 172"/>
                <a:gd name="T47" fmla="*/ 62 h 170"/>
                <a:gd name="T48" fmla="*/ 29 w 172"/>
                <a:gd name="T49" fmla="*/ 58 h 170"/>
                <a:gd name="T50" fmla="*/ 33 w 172"/>
                <a:gd name="T51" fmla="*/ 53 h 170"/>
                <a:gd name="T52" fmla="*/ 39 w 172"/>
                <a:gd name="T53" fmla="*/ 50 h 170"/>
                <a:gd name="T54" fmla="*/ 45 w 172"/>
                <a:gd name="T55" fmla="*/ 47 h 170"/>
                <a:gd name="T56" fmla="*/ 51 w 172"/>
                <a:gd name="T57" fmla="*/ 45 h 170"/>
                <a:gd name="T58" fmla="*/ 58 w 172"/>
                <a:gd name="T59" fmla="*/ 44 h 170"/>
                <a:gd name="T60" fmla="*/ 65 w 172"/>
                <a:gd name="T61" fmla="*/ 44 h 170"/>
                <a:gd name="T62" fmla="*/ 65 w 172"/>
                <a:gd name="T63" fmla="*/ 44 h 170"/>
                <a:gd name="T64" fmla="*/ 77 w 172"/>
                <a:gd name="T65" fmla="*/ 45 h 170"/>
                <a:gd name="T66" fmla="*/ 86 w 172"/>
                <a:gd name="T67" fmla="*/ 48 h 170"/>
                <a:gd name="T68" fmla="*/ 93 w 172"/>
                <a:gd name="T69" fmla="*/ 53 h 170"/>
                <a:gd name="T70" fmla="*/ 98 w 172"/>
                <a:gd name="T71" fmla="*/ 60 h 170"/>
                <a:gd name="T72" fmla="*/ 114 w 172"/>
                <a:gd name="T73" fmla="*/ 0 h 170"/>
                <a:gd name="T74" fmla="*/ 172 w 172"/>
                <a:gd name="T75" fmla="*/ 0 h 170"/>
                <a:gd name="T76" fmla="*/ 125 w 172"/>
                <a:gd name="T77" fmla="*/ 168 h 170"/>
                <a:gd name="T78" fmla="*/ 81 w 172"/>
                <a:gd name="T79" fmla="*/ 82 h 170"/>
                <a:gd name="T80" fmla="*/ 81 w 172"/>
                <a:gd name="T81" fmla="*/ 82 h 170"/>
                <a:gd name="T82" fmla="*/ 78 w 172"/>
                <a:gd name="T83" fmla="*/ 82 h 170"/>
                <a:gd name="T84" fmla="*/ 74 w 172"/>
                <a:gd name="T85" fmla="*/ 84 h 170"/>
                <a:gd name="T86" fmla="*/ 71 w 172"/>
                <a:gd name="T87" fmla="*/ 86 h 170"/>
                <a:gd name="T88" fmla="*/ 68 w 172"/>
                <a:gd name="T89" fmla="*/ 91 h 170"/>
                <a:gd name="T90" fmla="*/ 68 w 172"/>
                <a:gd name="T91" fmla="*/ 91 h 170"/>
                <a:gd name="T92" fmla="*/ 63 w 172"/>
                <a:gd name="T93" fmla="*/ 106 h 170"/>
                <a:gd name="T94" fmla="*/ 61 w 172"/>
                <a:gd name="T95" fmla="*/ 114 h 170"/>
                <a:gd name="T96" fmla="*/ 60 w 172"/>
                <a:gd name="T97" fmla="*/ 121 h 170"/>
                <a:gd name="T98" fmla="*/ 60 w 172"/>
                <a:gd name="T99" fmla="*/ 121 h 170"/>
                <a:gd name="T100" fmla="*/ 61 w 172"/>
                <a:gd name="T101" fmla="*/ 125 h 170"/>
                <a:gd name="T102" fmla="*/ 63 w 172"/>
                <a:gd name="T103" fmla="*/ 127 h 170"/>
                <a:gd name="T104" fmla="*/ 65 w 172"/>
                <a:gd name="T105" fmla="*/ 129 h 170"/>
                <a:gd name="T106" fmla="*/ 70 w 172"/>
                <a:gd name="T107" fmla="*/ 130 h 170"/>
                <a:gd name="T108" fmla="*/ 70 w 172"/>
                <a:gd name="T109" fmla="*/ 130 h 170"/>
                <a:gd name="T110" fmla="*/ 74 w 172"/>
                <a:gd name="T111" fmla="*/ 129 h 170"/>
                <a:gd name="T112" fmla="*/ 79 w 172"/>
                <a:gd name="T113" fmla="*/ 127 h 170"/>
                <a:gd name="T114" fmla="*/ 91 w 172"/>
                <a:gd name="T115" fmla="*/ 87 h 170"/>
                <a:gd name="T116" fmla="*/ 91 w 172"/>
                <a:gd name="T117" fmla="*/ 87 h 170"/>
                <a:gd name="T118" fmla="*/ 87 w 172"/>
                <a:gd name="T119" fmla="*/ 84 h 170"/>
                <a:gd name="T120" fmla="*/ 81 w 172"/>
                <a:gd name="T121" fmla="*/ 82 h 170"/>
                <a:gd name="T122" fmla="*/ 81 w 172"/>
                <a:gd name="T123" fmla="*/ 82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2" h="170">
                  <a:moveTo>
                    <a:pt x="125" y="168"/>
                  </a:moveTo>
                  <a:lnTo>
                    <a:pt x="68" y="168"/>
                  </a:lnTo>
                  <a:lnTo>
                    <a:pt x="72" y="154"/>
                  </a:lnTo>
                  <a:lnTo>
                    <a:pt x="72" y="154"/>
                  </a:lnTo>
                  <a:lnTo>
                    <a:pt x="64" y="161"/>
                  </a:lnTo>
                  <a:lnTo>
                    <a:pt x="54" y="165"/>
                  </a:lnTo>
                  <a:lnTo>
                    <a:pt x="44" y="169"/>
                  </a:lnTo>
                  <a:lnTo>
                    <a:pt x="31" y="170"/>
                  </a:lnTo>
                  <a:lnTo>
                    <a:pt x="31" y="170"/>
                  </a:lnTo>
                  <a:lnTo>
                    <a:pt x="24" y="170"/>
                  </a:lnTo>
                  <a:lnTo>
                    <a:pt x="18" y="169"/>
                  </a:lnTo>
                  <a:lnTo>
                    <a:pt x="12" y="167"/>
                  </a:lnTo>
                  <a:lnTo>
                    <a:pt x="9" y="163"/>
                  </a:lnTo>
                  <a:lnTo>
                    <a:pt x="5" y="160"/>
                  </a:lnTo>
                  <a:lnTo>
                    <a:pt x="2" y="155"/>
                  </a:lnTo>
                  <a:lnTo>
                    <a:pt x="0" y="149"/>
                  </a:lnTo>
                  <a:lnTo>
                    <a:pt x="0" y="142"/>
                  </a:lnTo>
                  <a:lnTo>
                    <a:pt x="0" y="142"/>
                  </a:lnTo>
                  <a:lnTo>
                    <a:pt x="2" y="126"/>
                  </a:lnTo>
                  <a:lnTo>
                    <a:pt x="5" y="106"/>
                  </a:lnTo>
                  <a:lnTo>
                    <a:pt x="12" y="86"/>
                  </a:lnTo>
                  <a:lnTo>
                    <a:pt x="20" y="68"/>
                  </a:lnTo>
                  <a:lnTo>
                    <a:pt x="20" y="68"/>
                  </a:lnTo>
                  <a:lnTo>
                    <a:pt x="24" y="62"/>
                  </a:lnTo>
                  <a:lnTo>
                    <a:pt x="29" y="58"/>
                  </a:lnTo>
                  <a:lnTo>
                    <a:pt x="33" y="53"/>
                  </a:lnTo>
                  <a:lnTo>
                    <a:pt x="39" y="50"/>
                  </a:lnTo>
                  <a:lnTo>
                    <a:pt x="45" y="47"/>
                  </a:lnTo>
                  <a:lnTo>
                    <a:pt x="51" y="45"/>
                  </a:lnTo>
                  <a:lnTo>
                    <a:pt x="58" y="44"/>
                  </a:lnTo>
                  <a:lnTo>
                    <a:pt x="65" y="44"/>
                  </a:lnTo>
                  <a:lnTo>
                    <a:pt x="65" y="44"/>
                  </a:lnTo>
                  <a:lnTo>
                    <a:pt x="77" y="45"/>
                  </a:lnTo>
                  <a:lnTo>
                    <a:pt x="86" y="48"/>
                  </a:lnTo>
                  <a:lnTo>
                    <a:pt x="93" y="53"/>
                  </a:lnTo>
                  <a:lnTo>
                    <a:pt x="98" y="60"/>
                  </a:lnTo>
                  <a:lnTo>
                    <a:pt x="114" y="0"/>
                  </a:lnTo>
                  <a:lnTo>
                    <a:pt x="172" y="0"/>
                  </a:lnTo>
                  <a:lnTo>
                    <a:pt x="125" y="168"/>
                  </a:lnTo>
                  <a:close/>
                  <a:moveTo>
                    <a:pt x="81" y="82"/>
                  </a:moveTo>
                  <a:lnTo>
                    <a:pt x="81" y="82"/>
                  </a:lnTo>
                  <a:lnTo>
                    <a:pt x="78" y="82"/>
                  </a:lnTo>
                  <a:lnTo>
                    <a:pt x="74" y="84"/>
                  </a:lnTo>
                  <a:lnTo>
                    <a:pt x="71" y="86"/>
                  </a:lnTo>
                  <a:lnTo>
                    <a:pt x="68" y="91"/>
                  </a:lnTo>
                  <a:lnTo>
                    <a:pt x="68" y="91"/>
                  </a:lnTo>
                  <a:lnTo>
                    <a:pt x="63" y="106"/>
                  </a:lnTo>
                  <a:lnTo>
                    <a:pt x="61" y="114"/>
                  </a:lnTo>
                  <a:lnTo>
                    <a:pt x="60" y="121"/>
                  </a:lnTo>
                  <a:lnTo>
                    <a:pt x="60" y="121"/>
                  </a:lnTo>
                  <a:lnTo>
                    <a:pt x="61" y="125"/>
                  </a:lnTo>
                  <a:lnTo>
                    <a:pt x="63" y="127"/>
                  </a:lnTo>
                  <a:lnTo>
                    <a:pt x="65" y="129"/>
                  </a:lnTo>
                  <a:lnTo>
                    <a:pt x="70" y="130"/>
                  </a:lnTo>
                  <a:lnTo>
                    <a:pt x="70" y="130"/>
                  </a:lnTo>
                  <a:lnTo>
                    <a:pt x="74" y="129"/>
                  </a:lnTo>
                  <a:lnTo>
                    <a:pt x="79" y="127"/>
                  </a:lnTo>
                  <a:lnTo>
                    <a:pt x="91" y="87"/>
                  </a:lnTo>
                  <a:lnTo>
                    <a:pt x="91" y="87"/>
                  </a:lnTo>
                  <a:lnTo>
                    <a:pt x="87" y="84"/>
                  </a:lnTo>
                  <a:lnTo>
                    <a:pt x="81" y="82"/>
                  </a:lnTo>
                  <a:lnTo>
                    <a:pt x="81" y="8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6" name="Freeform 88">
              <a:extLst>
                <a:ext uri="{FF2B5EF4-FFF2-40B4-BE49-F238E27FC236}">
                  <a16:creationId xmlns:a16="http://schemas.microsoft.com/office/drawing/2014/main" id="{BC6ED06F-A9AC-4ADE-A907-A7AADE28A64A}"/>
                </a:ext>
              </a:extLst>
            </p:cNvPr>
            <p:cNvSpPr>
              <a:spLocks noEditPoints="1"/>
            </p:cNvSpPr>
            <p:nvPr userDrawn="1"/>
          </p:nvSpPr>
          <p:spPr bwMode="auto">
            <a:xfrm>
              <a:off x="7923213" y="4602163"/>
              <a:ext cx="230188" cy="201613"/>
            </a:xfrm>
            <a:custGeom>
              <a:avLst/>
              <a:gdLst>
                <a:gd name="T0" fmla="*/ 58 w 145"/>
                <a:gd name="T1" fmla="*/ 71 h 127"/>
                <a:gd name="T2" fmla="*/ 56 w 145"/>
                <a:gd name="T3" fmla="*/ 80 h 127"/>
                <a:gd name="T4" fmla="*/ 56 w 145"/>
                <a:gd name="T5" fmla="*/ 87 h 127"/>
                <a:gd name="T6" fmla="*/ 57 w 145"/>
                <a:gd name="T7" fmla="*/ 93 h 127"/>
                <a:gd name="T8" fmla="*/ 64 w 145"/>
                <a:gd name="T9" fmla="*/ 97 h 127"/>
                <a:gd name="T10" fmla="*/ 68 w 145"/>
                <a:gd name="T11" fmla="*/ 96 h 127"/>
                <a:gd name="T12" fmla="*/ 75 w 145"/>
                <a:gd name="T13" fmla="*/ 89 h 127"/>
                <a:gd name="T14" fmla="*/ 135 w 145"/>
                <a:gd name="T15" fmla="*/ 82 h 127"/>
                <a:gd name="T16" fmla="*/ 134 w 145"/>
                <a:gd name="T17" fmla="*/ 87 h 127"/>
                <a:gd name="T18" fmla="*/ 128 w 145"/>
                <a:gd name="T19" fmla="*/ 98 h 127"/>
                <a:gd name="T20" fmla="*/ 115 w 145"/>
                <a:gd name="T21" fmla="*/ 111 h 127"/>
                <a:gd name="T22" fmla="*/ 94 w 145"/>
                <a:gd name="T23" fmla="*/ 122 h 127"/>
                <a:gd name="T24" fmla="*/ 72 w 145"/>
                <a:gd name="T25" fmla="*/ 127 h 127"/>
                <a:gd name="T26" fmla="*/ 61 w 145"/>
                <a:gd name="T27" fmla="*/ 127 h 127"/>
                <a:gd name="T28" fmla="*/ 38 w 145"/>
                <a:gd name="T29" fmla="*/ 126 h 127"/>
                <a:gd name="T30" fmla="*/ 18 w 145"/>
                <a:gd name="T31" fmla="*/ 121 h 127"/>
                <a:gd name="T32" fmla="*/ 5 w 145"/>
                <a:gd name="T33" fmla="*/ 110 h 127"/>
                <a:gd name="T34" fmla="*/ 2 w 145"/>
                <a:gd name="T35" fmla="*/ 101 h 127"/>
                <a:gd name="T36" fmla="*/ 0 w 145"/>
                <a:gd name="T37" fmla="*/ 90 h 127"/>
                <a:gd name="T38" fmla="*/ 3 w 145"/>
                <a:gd name="T39" fmla="*/ 75 h 127"/>
                <a:gd name="T40" fmla="*/ 13 w 145"/>
                <a:gd name="T41" fmla="*/ 41 h 127"/>
                <a:gd name="T42" fmla="*/ 22 w 145"/>
                <a:gd name="T43" fmla="*/ 27 h 127"/>
                <a:gd name="T44" fmla="*/ 27 w 145"/>
                <a:gd name="T45" fmla="*/ 19 h 127"/>
                <a:gd name="T46" fmla="*/ 43 w 145"/>
                <a:gd name="T47" fmla="*/ 9 h 127"/>
                <a:gd name="T48" fmla="*/ 59 w 145"/>
                <a:gd name="T49" fmla="*/ 3 h 127"/>
                <a:gd name="T50" fmla="*/ 77 w 145"/>
                <a:gd name="T51" fmla="*/ 1 h 127"/>
                <a:gd name="T52" fmla="*/ 85 w 145"/>
                <a:gd name="T53" fmla="*/ 0 h 127"/>
                <a:gd name="T54" fmla="*/ 109 w 145"/>
                <a:gd name="T55" fmla="*/ 2 h 127"/>
                <a:gd name="T56" fmla="*/ 128 w 145"/>
                <a:gd name="T57" fmla="*/ 8 h 127"/>
                <a:gd name="T58" fmla="*/ 140 w 145"/>
                <a:gd name="T59" fmla="*/ 19 h 127"/>
                <a:gd name="T60" fmla="*/ 145 w 145"/>
                <a:gd name="T61" fmla="*/ 38 h 127"/>
                <a:gd name="T62" fmla="*/ 142 w 145"/>
                <a:gd name="T63" fmla="*/ 53 h 127"/>
                <a:gd name="T64" fmla="*/ 138 w 145"/>
                <a:gd name="T65" fmla="*/ 71 h 127"/>
                <a:gd name="T66" fmla="*/ 80 w 145"/>
                <a:gd name="T67" fmla="*/ 30 h 127"/>
                <a:gd name="T68" fmla="*/ 71 w 145"/>
                <a:gd name="T69" fmla="*/ 35 h 127"/>
                <a:gd name="T70" fmla="*/ 65 w 145"/>
                <a:gd name="T71" fmla="*/ 48 h 127"/>
                <a:gd name="T72" fmla="*/ 88 w 145"/>
                <a:gd name="T73" fmla="*/ 48 h 127"/>
                <a:gd name="T74" fmla="*/ 91 w 145"/>
                <a:gd name="T75" fmla="*/ 39 h 127"/>
                <a:gd name="T76" fmla="*/ 87 w 145"/>
                <a:gd name="T77" fmla="*/ 32 h 127"/>
                <a:gd name="T78" fmla="*/ 80 w 145"/>
                <a:gd name="T79" fmla="*/ 3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45" h="127">
                  <a:moveTo>
                    <a:pt x="138" y="71"/>
                  </a:moveTo>
                  <a:lnTo>
                    <a:pt x="58" y="71"/>
                  </a:lnTo>
                  <a:lnTo>
                    <a:pt x="58" y="71"/>
                  </a:lnTo>
                  <a:lnTo>
                    <a:pt x="56" y="80"/>
                  </a:lnTo>
                  <a:lnTo>
                    <a:pt x="56" y="87"/>
                  </a:lnTo>
                  <a:lnTo>
                    <a:pt x="56" y="87"/>
                  </a:lnTo>
                  <a:lnTo>
                    <a:pt x="56" y="90"/>
                  </a:lnTo>
                  <a:lnTo>
                    <a:pt x="57" y="93"/>
                  </a:lnTo>
                  <a:lnTo>
                    <a:pt x="59" y="96"/>
                  </a:lnTo>
                  <a:lnTo>
                    <a:pt x="64" y="97"/>
                  </a:lnTo>
                  <a:lnTo>
                    <a:pt x="64" y="97"/>
                  </a:lnTo>
                  <a:lnTo>
                    <a:pt x="68" y="96"/>
                  </a:lnTo>
                  <a:lnTo>
                    <a:pt x="73" y="93"/>
                  </a:lnTo>
                  <a:lnTo>
                    <a:pt x="75" y="89"/>
                  </a:lnTo>
                  <a:lnTo>
                    <a:pt x="79" y="82"/>
                  </a:lnTo>
                  <a:lnTo>
                    <a:pt x="135" y="82"/>
                  </a:lnTo>
                  <a:lnTo>
                    <a:pt x="135" y="82"/>
                  </a:lnTo>
                  <a:lnTo>
                    <a:pt x="134" y="87"/>
                  </a:lnTo>
                  <a:lnTo>
                    <a:pt x="130" y="93"/>
                  </a:lnTo>
                  <a:lnTo>
                    <a:pt x="128" y="98"/>
                  </a:lnTo>
                  <a:lnTo>
                    <a:pt x="125" y="103"/>
                  </a:lnTo>
                  <a:lnTo>
                    <a:pt x="115" y="111"/>
                  </a:lnTo>
                  <a:lnTo>
                    <a:pt x="105" y="118"/>
                  </a:lnTo>
                  <a:lnTo>
                    <a:pt x="94" y="122"/>
                  </a:lnTo>
                  <a:lnTo>
                    <a:pt x="82" y="125"/>
                  </a:lnTo>
                  <a:lnTo>
                    <a:pt x="72" y="127"/>
                  </a:lnTo>
                  <a:lnTo>
                    <a:pt x="61" y="127"/>
                  </a:lnTo>
                  <a:lnTo>
                    <a:pt x="61" y="127"/>
                  </a:lnTo>
                  <a:lnTo>
                    <a:pt x="50" y="127"/>
                  </a:lnTo>
                  <a:lnTo>
                    <a:pt x="38" y="126"/>
                  </a:lnTo>
                  <a:lnTo>
                    <a:pt x="27" y="125"/>
                  </a:lnTo>
                  <a:lnTo>
                    <a:pt x="18" y="121"/>
                  </a:lnTo>
                  <a:lnTo>
                    <a:pt x="11" y="117"/>
                  </a:lnTo>
                  <a:lnTo>
                    <a:pt x="5" y="110"/>
                  </a:lnTo>
                  <a:lnTo>
                    <a:pt x="4" y="106"/>
                  </a:lnTo>
                  <a:lnTo>
                    <a:pt x="2" y="101"/>
                  </a:lnTo>
                  <a:lnTo>
                    <a:pt x="0" y="90"/>
                  </a:lnTo>
                  <a:lnTo>
                    <a:pt x="0" y="90"/>
                  </a:lnTo>
                  <a:lnTo>
                    <a:pt x="2" y="83"/>
                  </a:lnTo>
                  <a:lnTo>
                    <a:pt x="3" y="75"/>
                  </a:lnTo>
                  <a:lnTo>
                    <a:pt x="6" y="57"/>
                  </a:lnTo>
                  <a:lnTo>
                    <a:pt x="13" y="41"/>
                  </a:lnTo>
                  <a:lnTo>
                    <a:pt x="18" y="32"/>
                  </a:lnTo>
                  <a:lnTo>
                    <a:pt x="22" y="27"/>
                  </a:lnTo>
                  <a:lnTo>
                    <a:pt x="22" y="27"/>
                  </a:lnTo>
                  <a:lnTo>
                    <a:pt x="27" y="19"/>
                  </a:lnTo>
                  <a:lnTo>
                    <a:pt x="34" y="14"/>
                  </a:lnTo>
                  <a:lnTo>
                    <a:pt x="43" y="9"/>
                  </a:lnTo>
                  <a:lnTo>
                    <a:pt x="50" y="5"/>
                  </a:lnTo>
                  <a:lnTo>
                    <a:pt x="59" y="3"/>
                  </a:lnTo>
                  <a:lnTo>
                    <a:pt x="67" y="1"/>
                  </a:lnTo>
                  <a:lnTo>
                    <a:pt x="77" y="1"/>
                  </a:lnTo>
                  <a:lnTo>
                    <a:pt x="85" y="0"/>
                  </a:lnTo>
                  <a:lnTo>
                    <a:pt x="85" y="0"/>
                  </a:lnTo>
                  <a:lnTo>
                    <a:pt x="98" y="1"/>
                  </a:lnTo>
                  <a:lnTo>
                    <a:pt x="109" y="2"/>
                  </a:lnTo>
                  <a:lnTo>
                    <a:pt x="120" y="4"/>
                  </a:lnTo>
                  <a:lnTo>
                    <a:pt x="128" y="8"/>
                  </a:lnTo>
                  <a:lnTo>
                    <a:pt x="135" y="12"/>
                  </a:lnTo>
                  <a:lnTo>
                    <a:pt x="140" y="19"/>
                  </a:lnTo>
                  <a:lnTo>
                    <a:pt x="143" y="28"/>
                  </a:lnTo>
                  <a:lnTo>
                    <a:pt x="145" y="38"/>
                  </a:lnTo>
                  <a:lnTo>
                    <a:pt x="145" y="38"/>
                  </a:lnTo>
                  <a:lnTo>
                    <a:pt x="142" y="53"/>
                  </a:lnTo>
                  <a:lnTo>
                    <a:pt x="138" y="71"/>
                  </a:lnTo>
                  <a:lnTo>
                    <a:pt x="138" y="71"/>
                  </a:lnTo>
                  <a:close/>
                  <a:moveTo>
                    <a:pt x="80" y="30"/>
                  </a:moveTo>
                  <a:lnTo>
                    <a:pt x="80" y="30"/>
                  </a:lnTo>
                  <a:lnTo>
                    <a:pt x="75" y="31"/>
                  </a:lnTo>
                  <a:lnTo>
                    <a:pt x="71" y="35"/>
                  </a:lnTo>
                  <a:lnTo>
                    <a:pt x="67" y="39"/>
                  </a:lnTo>
                  <a:lnTo>
                    <a:pt x="65" y="48"/>
                  </a:lnTo>
                  <a:lnTo>
                    <a:pt x="88" y="48"/>
                  </a:lnTo>
                  <a:lnTo>
                    <a:pt x="88" y="48"/>
                  </a:lnTo>
                  <a:lnTo>
                    <a:pt x="91" y="39"/>
                  </a:lnTo>
                  <a:lnTo>
                    <a:pt x="91" y="39"/>
                  </a:lnTo>
                  <a:lnTo>
                    <a:pt x="89" y="35"/>
                  </a:lnTo>
                  <a:lnTo>
                    <a:pt x="87" y="32"/>
                  </a:lnTo>
                  <a:lnTo>
                    <a:pt x="85" y="31"/>
                  </a:lnTo>
                  <a:lnTo>
                    <a:pt x="80" y="30"/>
                  </a:lnTo>
                  <a:lnTo>
                    <a:pt x="80" y="3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7" name="Freeform 89">
              <a:extLst>
                <a:ext uri="{FF2B5EF4-FFF2-40B4-BE49-F238E27FC236}">
                  <a16:creationId xmlns:a16="http://schemas.microsoft.com/office/drawing/2014/main" id="{D1117C0D-ED7E-4B85-9886-343D587BDC34}"/>
                </a:ext>
              </a:extLst>
            </p:cNvPr>
            <p:cNvSpPr>
              <a:spLocks/>
            </p:cNvSpPr>
            <p:nvPr userDrawn="1"/>
          </p:nvSpPr>
          <p:spPr bwMode="auto">
            <a:xfrm>
              <a:off x="8143876" y="4533901"/>
              <a:ext cx="165100" cy="266700"/>
            </a:xfrm>
            <a:custGeom>
              <a:avLst/>
              <a:gdLst>
                <a:gd name="T0" fmla="*/ 57 w 104"/>
                <a:gd name="T1" fmla="*/ 168 h 168"/>
                <a:gd name="T2" fmla="*/ 0 w 104"/>
                <a:gd name="T3" fmla="*/ 168 h 168"/>
                <a:gd name="T4" fmla="*/ 45 w 104"/>
                <a:gd name="T5" fmla="*/ 0 h 168"/>
                <a:gd name="T6" fmla="*/ 104 w 104"/>
                <a:gd name="T7" fmla="*/ 0 h 168"/>
                <a:gd name="T8" fmla="*/ 57 w 104"/>
                <a:gd name="T9" fmla="*/ 168 h 168"/>
              </a:gdLst>
              <a:ahLst/>
              <a:cxnLst>
                <a:cxn ang="0">
                  <a:pos x="T0" y="T1"/>
                </a:cxn>
                <a:cxn ang="0">
                  <a:pos x="T2" y="T3"/>
                </a:cxn>
                <a:cxn ang="0">
                  <a:pos x="T4" y="T5"/>
                </a:cxn>
                <a:cxn ang="0">
                  <a:pos x="T6" y="T7"/>
                </a:cxn>
                <a:cxn ang="0">
                  <a:pos x="T8" y="T9"/>
                </a:cxn>
              </a:cxnLst>
              <a:rect l="0" t="0" r="r" b="b"/>
              <a:pathLst>
                <a:path w="104" h="168">
                  <a:moveTo>
                    <a:pt x="57" y="168"/>
                  </a:moveTo>
                  <a:lnTo>
                    <a:pt x="0" y="168"/>
                  </a:lnTo>
                  <a:lnTo>
                    <a:pt x="45" y="0"/>
                  </a:lnTo>
                  <a:lnTo>
                    <a:pt x="104" y="0"/>
                  </a:lnTo>
                  <a:lnTo>
                    <a:pt x="57"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8" name="Freeform 90">
              <a:extLst>
                <a:ext uri="{FF2B5EF4-FFF2-40B4-BE49-F238E27FC236}">
                  <a16:creationId xmlns:a16="http://schemas.microsoft.com/office/drawing/2014/main" id="{AF20EB05-E682-451F-A4D8-1E098558726F}"/>
                </a:ext>
              </a:extLst>
            </p:cNvPr>
            <p:cNvSpPr>
              <a:spLocks noEditPoints="1"/>
            </p:cNvSpPr>
            <p:nvPr userDrawn="1"/>
          </p:nvSpPr>
          <p:spPr bwMode="auto">
            <a:xfrm>
              <a:off x="8264526" y="4533901"/>
              <a:ext cx="165100" cy="266700"/>
            </a:xfrm>
            <a:custGeom>
              <a:avLst/>
              <a:gdLst>
                <a:gd name="T0" fmla="*/ 57 w 104"/>
                <a:gd name="T1" fmla="*/ 168 h 168"/>
                <a:gd name="T2" fmla="*/ 0 w 104"/>
                <a:gd name="T3" fmla="*/ 168 h 168"/>
                <a:gd name="T4" fmla="*/ 34 w 104"/>
                <a:gd name="T5" fmla="*/ 46 h 168"/>
                <a:gd name="T6" fmla="*/ 91 w 104"/>
                <a:gd name="T7" fmla="*/ 46 h 168"/>
                <a:gd name="T8" fmla="*/ 57 w 104"/>
                <a:gd name="T9" fmla="*/ 168 h 168"/>
                <a:gd name="T10" fmla="*/ 95 w 104"/>
                <a:gd name="T11" fmla="*/ 34 h 168"/>
                <a:gd name="T12" fmla="*/ 36 w 104"/>
                <a:gd name="T13" fmla="*/ 34 h 168"/>
                <a:gd name="T14" fmla="*/ 47 w 104"/>
                <a:gd name="T15" fmla="*/ 0 h 168"/>
                <a:gd name="T16" fmla="*/ 104 w 104"/>
                <a:gd name="T17" fmla="*/ 0 h 168"/>
                <a:gd name="T18" fmla="*/ 95 w 104"/>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4" h="168">
                  <a:moveTo>
                    <a:pt x="57" y="168"/>
                  </a:moveTo>
                  <a:lnTo>
                    <a:pt x="0" y="168"/>
                  </a:lnTo>
                  <a:lnTo>
                    <a:pt x="34" y="46"/>
                  </a:lnTo>
                  <a:lnTo>
                    <a:pt x="91" y="46"/>
                  </a:lnTo>
                  <a:lnTo>
                    <a:pt x="57" y="168"/>
                  </a:lnTo>
                  <a:close/>
                  <a:moveTo>
                    <a:pt x="95" y="34"/>
                  </a:moveTo>
                  <a:lnTo>
                    <a:pt x="36" y="34"/>
                  </a:lnTo>
                  <a:lnTo>
                    <a:pt x="47" y="0"/>
                  </a:lnTo>
                  <a:lnTo>
                    <a:pt x="104"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9" name="Freeform 91">
              <a:extLst>
                <a:ext uri="{FF2B5EF4-FFF2-40B4-BE49-F238E27FC236}">
                  <a16:creationId xmlns:a16="http://schemas.microsoft.com/office/drawing/2014/main" id="{A9191B08-9318-47C8-9441-E9523EB2FE85}"/>
                </a:ext>
              </a:extLst>
            </p:cNvPr>
            <p:cNvSpPr>
              <a:spLocks/>
            </p:cNvSpPr>
            <p:nvPr userDrawn="1"/>
          </p:nvSpPr>
          <p:spPr bwMode="auto">
            <a:xfrm>
              <a:off x="8396288" y="4564063"/>
              <a:ext cx="192088" cy="236538"/>
            </a:xfrm>
            <a:custGeom>
              <a:avLst/>
              <a:gdLst>
                <a:gd name="T0" fmla="*/ 115 w 121"/>
                <a:gd name="T1" fmla="*/ 27 h 149"/>
                <a:gd name="T2" fmla="*/ 121 w 121"/>
                <a:gd name="T3" fmla="*/ 54 h 149"/>
                <a:gd name="T4" fmla="*/ 76 w 121"/>
                <a:gd name="T5" fmla="*/ 54 h 149"/>
                <a:gd name="T6" fmla="*/ 63 w 121"/>
                <a:gd name="T7" fmla="*/ 101 h 149"/>
                <a:gd name="T8" fmla="*/ 63 w 121"/>
                <a:gd name="T9" fmla="*/ 101 h 149"/>
                <a:gd name="T10" fmla="*/ 62 w 121"/>
                <a:gd name="T11" fmla="*/ 107 h 149"/>
                <a:gd name="T12" fmla="*/ 61 w 121"/>
                <a:gd name="T13" fmla="*/ 111 h 149"/>
                <a:gd name="T14" fmla="*/ 61 w 121"/>
                <a:gd name="T15" fmla="*/ 111 h 149"/>
                <a:gd name="T16" fmla="*/ 61 w 121"/>
                <a:gd name="T17" fmla="*/ 115 h 149"/>
                <a:gd name="T18" fmla="*/ 63 w 121"/>
                <a:gd name="T19" fmla="*/ 117 h 149"/>
                <a:gd name="T20" fmla="*/ 67 w 121"/>
                <a:gd name="T21" fmla="*/ 118 h 149"/>
                <a:gd name="T22" fmla="*/ 72 w 121"/>
                <a:gd name="T23" fmla="*/ 118 h 149"/>
                <a:gd name="T24" fmla="*/ 83 w 121"/>
                <a:gd name="T25" fmla="*/ 118 h 149"/>
                <a:gd name="T26" fmla="*/ 75 w 121"/>
                <a:gd name="T27" fmla="*/ 149 h 149"/>
                <a:gd name="T28" fmla="*/ 23 w 121"/>
                <a:gd name="T29" fmla="*/ 149 h 149"/>
                <a:gd name="T30" fmla="*/ 23 w 121"/>
                <a:gd name="T31" fmla="*/ 149 h 149"/>
                <a:gd name="T32" fmla="*/ 18 w 121"/>
                <a:gd name="T33" fmla="*/ 148 h 149"/>
                <a:gd name="T34" fmla="*/ 13 w 121"/>
                <a:gd name="T35" fmla="*/ 148 h 149"/>
                <a:gd name="T36" fmla="*/ 8 w 121"/>
                <a:gd name="T37" fmla="*/ 145 h 149"/>
                <a:gd name="T38" fmla="*/ 6 w 121"/>
                <a:gd name="T39" fmla="*/ 143 h 149"/>
                <a:gd name="T40" fmla="*/ 2 w 121"/>
                <a:gd name="T41" fmla="*/ 139 h 149"/>
                <a:gd name="T42" fmla="*/ 1 w 121"/>
                <a:gd name="T43" fmla="*/ 136 h 149"/>
                <a:gd name="T44" fmla="*/ 0 w 121"/>
                <a:gd name="T45" fmla="*/ 132 h 149"/>
                <a:gd name="T46" fmla="*/ 0 w 121"/>
                <a:gd name="T47" fmla="*/ 128 h 149"/>
                <a:gd name="T48" fmla="*/ 0 w 121"/>
                <a:gd name="T49" fmla="*/ 128 h 149"/>
                <a:gd name="T50" fmla="*/ 0 w 121"/>
                <a:gd name="T51" fmla="*/ 120 h 149"/>
                <a:gd name="T52" fmla="*/ 2 w 121"/>
                <a:gd name="T53" fmla="*/ 111 h 149"/>
                <a:gd name="T54" fmla="*/ 34 w 121"/>
                <a:gd name="T55" fmla="*/ 0 h 149"/>
                <a:gd name="T56" fmla="*/ 91 w 121"/>
                <a:gd name="T57" fmla="*/ 0 h 149"/>
                <a:gd name="T58" fmla="*/ 84 w 121"/>
                <a:gd name="T59" fmla="*/ 27 h 149"/>
                <a:gd name="T60" fmla="*/ 115 w 121"/>
                <a:gd name="T61" fmla="*/ 27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1" h="149">
                  <a:moveTo>
                    <a:pt x="115" y="27"/>
                  </a:moveTo>
                  <a:lnTo>
                    <a:pt x="121" y="54"/>
                  </a:lnTo>
                  <a:lnTo>
                    <a:pt x="76" y="54"/>
                  </a:lnTo>
                  <a:lnTo>
                    <a:pt x="63" y="101"/>
                  </a:lnTo>
                  <a:lnTo>
                    <a:pt x="63" y="101"/>
                  </a:lnTo>
                  <a:lnTo>
                    <a:pt x="62" y="107"/>
                  </a:lnTo>
                  <a:lnTo>
                    <a:pt x="61" y="111"/>
                  </a:lnTo>
                  <a:lnTo>
                    <a:pt x="61" y="111"/>
                  </a:lnTo>
                  <a:lnTo>
                    <a:pt x="61" y="115"/>
                  </a:lnTo>
                  <a:lnTo>
                    <a:pt x="63" y="117"/>
                  </a:lnTo>
                  <a:lnTo>
                    <a:pt x="67" y="118"/>
                  </a:lnTo>
                  <a:lnTo>
                    <a:pt x="72" y="118"/>
                  </a:lnTo>
                  <a:lnTo>
                    <a:pt x="83" y="118"/>
                  </a:lnTo>
                  <a:lnTo>
                    <a:pt x="75" y="149"/>
                  </a:lnTo>
                  <a:lnTo>
                    <a:pt x="23" y="149"/>
                  </a:lnTo>
                  <a:lnTo>
                    <a:pt x="23" y="149"/>
                  </a:lnTo>
                  <a:lnTo>
                    <a:pt x="18" y="148"/>
                  </a:lnTo>
                  <a:lnTo>
                    <a:pt x="13" y="148"/>
                  </a:lnTo>
                  <a:lnTo>
                    <a:pt x="8" y="145"/>
                  </a:lnTo>
                  <a:lnTo>
                    <a:pt x="6" y="143"/>
                  </a:lnTo>
                  <a:lnTo>
                    <a:pt x="2" y="139"/>
                  </a:lnTo>
                  <a:lnTo>
                    <a:pt x="1" y="136"/>
                  </a:lnTo>
                  <a:lnTo>
                    <a:pt x="0" y="132"/>
                  </a:lnTo>
                  <a:lnTo>
                    <a:pt x="0" y="128"/>
                  </a:lnTo>
                  <a:lnTo>
                    <a:pt x="0" y="128"/>
                  </a:lnTo>
                  <a:lnTo>
                    <a:pt x="0" y="120"/>
                  </a:lnTo>
                  <a:lnTo>
                    <a:pt x="2" y="111"/>
                  </a:lnTo>
                  <a:lnTo>
                    <a:pt x="34" y="0"/>
                  </a:lnTo>
                  <a:lnTo>
                    <a:pt x="91" y="0"/>
                  </a:lnTo>
                  <a:lnTo>
                    <a:pt x="84" y="27"/>
                  </a:lnTo>
                  <a:lnTo>
                    <a:pt x="115" y="2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0" name="Freeform 92">
              <a:extLst>
                <a:ext uri="{FF2B5EF4-FFF2-40B4-BE49-F238E27FC236}">
                  <a16:creationId xmlns:a16="http://schemas.microsoft.com/office/drawing/2014/main" id="{0C1116C3-EB9E-491D-A42E-6DE160A87D4A}"/>
                </a:ext>
              </a:extLst>
            </p:cNvPr>
            <p:cNvSpPr>
              <a:spLocks/>
            </p:cNvSpPr>
            <p:nvPr userDrawn="1"/>
          </p:nvSpPr>
          <p:spPr bwMode="auto">
            <a:xfrm>
              <a:off x="7321551" y="4830763"/>
              <a:ext cx="38100" cy="46038"/>
            </a:xfrm>
            <a:custGeom>
              <a:avLst/>
              <a:gdLst>
                <a:gd name="T0" fmla="*/ 9 w 24"/>
                <a:gd name="T1" fmla="*/ 0 h 29"/>
                <a:gd name="T2" fmla="*/ 24 w 24"/>
                <a:gd name="T3" fmla="*/ 0 h 29"/>
                <a:gd name="T4" fmla="*/ 15 w 24"/>
                <a:gd name="T5" fmla="*/ 29 h 29"/>
                <a:gd name="T6" fmla="*/ 0 w 24"/>
                <a:gd name="T7" fmla="*/ 29 h 29"/>
                <a:gd name="T8" fmla="*/ 9 w 24"/>
                <a:gd name="T9" fmla="*/ 0 h 29"/>
              </a:gdLst>
              <a:ahLst/>
              <a:cxnLst>
                <a:cxn ang="0">
                  <a:pos x="T0" y="T1"/>
                </a:cxn>
                <a:cxn ang="0">
                  <a:pos x="T2" y="T3"/>
                </a:cxn>
                <a:cxn ang="0">
                  <a:pos x="T4" y="T5"/>
                </a:cxn>
                <a:cxn ang="0">
                  <a:pos x="T6" y="T7"/>
                </a:cxn>
                <a:cxn ang="0">
                  <a:pos x="T8" y="T9"/>
                </a:cxn>
              </a:cxnLst>
              <a:rect l="0" t="0" r="r" b="b"/>
              <a:pathLst>
                <a:path w="24" h="29">
                  <a:moveTo>
                    <a:pt x="9" y="0"/>
                  </a:moveTo>
                  <a:lnTo>
                    <a:pt x="24" y="0"/>
                  </a:lnTo>
                  <a:lnTo>
                    <a:pt x="15"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1" name="Freeform 93">
              <a:extLst>
                <a:ext uri="{FF2B5EF4-FFF2-40B4-BE49-F238E27FC236}">
                  <a16:creationId xmlns:a16="http://schemas.microsoft.com/office/drawing/2014/main" id="{8B8751B8-3EF5-4AFE-84B4-D5D07E857EF5}"/>
                </a:ext>
              </a:extLst>
            </p:cNvPr>
            <p:cNvSpPr>
              <a:spLocks/>
            </p:cNvSpPr>
            <p:nvPr userDrawn="1"/>
          </p:nvSpPr>
          <p:spPr bwMode="auto">
            <a:xfrm>
              <a:off x="7400926" y="4830763"/>
              <a:ext cx="87313" cy="46038"/>
            </a:xfrm>
            <a:custGeom>
              <a:avLst/>
              <a:gdLst>
                <a:gd name="T0" fmla="*/ 10 w 55"/>
                <a:gd name="T1" fmla="*/ 0 h 29"/>
                <a:gd name="T2" fmla="*/ 31 w 55"/>
                <a:gd name="T3" fmla="*/ 0 h 29"/>
                <a:gd name="T4" fmla="*/ 36 w 55"/>
                <a:gd name="T5" fmla="*/ 19 h 29"/>
                <a:gd name="T6" fmla="*/ 36 w 55"/>
                <a:gd name="T7" fmla="*/ 19 h 29"/>
                <a:gd name="T8" fmla="*/ 42 w 55"/>
                <a:gd name="T9" fmla="*/ 0 h 29"/>
                <a:gd name="T10" fmla="*/ 55 w 55"/>
                <a:gd name="T11" fmla="*/ 0 h 29"/>
                <a:gd name="T12" fmla="*/ 46 w 55"/>
                <a:gd name="T13" fmla="*/ 29 h 29"/>
                <a:gd name="T14" fmla="*/ 26 w 55"/>
                <a:gd name="T15" fmla="*/ 29 h 29"/>
                <a:gd name="T16" fmla="*/ 20 w 55"/>
                <a:gd name="T17" fmla="*/ 8 h 29"/>
                <a:gd name="T18" fmla="*/ 20 w 55"/>
                <a:gd name="T19" fmla="*/ 8 h 29"/>
                <a:gd name="T20" fmla="*/ 13 w 55"/>
                <a:gd name="T21" fmla="*/ 29 h 29"/>
                <a:gd name="T22" fmla="*/ 0 w 55"/>
                <a:gd name="T23" fmla="*/ 29 h 29"/>
                <a:gd name="T24" fmla="*/ 10 w 55"/>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5" h="29">
                  <a:moveTo>
                    <a:pt x="10" y="0"/>
                  </a:moveTo>
                  <a:lnTo>
                    <a:pt x="31" y="0"/>
                  </a:lnTo>
                  <a:lnTo>
                    <a:pt x="36" y="19"/>
                  </a:lnTo>
                  <a:lnTo>
                    <a:pt x="36" y="19"/>
                  </a:lnTo>
                  <a:lnTo>
                    <a:pt x="42" y="0"/>
                  </a:lnTo>
                  <a:lnTo>
                    <a:pt x="55" y="0"/>
                  </a:lnTo>
                  <a:lnTo>
                    <a:pt x="46" y="29"/>
                  </a:lnTo>
                  <a:lnTo>
                    <a:pt x="26" y="29"/>
                  </a:lnTo>
                  <a:lnTo>
                    <a:pt x="20" y="8"/>
                  </a:lnTo>
                  <a:lnTo>
                    <a:pt x="20" y="8"/>
                  </a:lnTo>
                  <a:lnTo>
                    <a:pt x="13" y="29"/>
                  </a:lnTo>
                  <a:lnTo>
                    <a:pt x="0" y="29"/>
                  </a:lnTo>
                  <a:lnTo>
                    <a:pt x="1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2" name="Freeform 94">
              <a:extLst>
                <a:ext uri="{FF2B5EF4-FFF2-40B4-BE49-F238E27FC236}">
                  <a16:creationId xmlns:a16="http://schemas.microsoft.com/office/drawing/2014/main" id="{DD3DC83B-B226-4680-9813-791417B23484}"/>
                </a:ext>
              </a:extLst>
            </p:cNvPr>
            <p:cNvSpPr>
              <a:spLocks/>
            </p:cNvSpPr>
            <p:nvPr userDrawn="1"/>
          </p:nvSpPr>
          <p:spPr bwMode="auto">
            <a:xfrm>
              <a:off x="7531101" y="4830763"/>
              <a:ext cx="76200" cy="46038"/>
            </a:xfrm>
            <a:custGeom>
              <a:avLst/>
              <a:gdLst>
                <a:gd name="T0" fmla="*/ 0 w 48"/>
                <a:gd name="T1" fmla="*/ 0 h 29"/>
                <a:gd name="T2" fmla="*/ 15 w 48"/>
                <a:gd name="T3" fmla="*/ 0 h 29"/>
                <a:gd name="T4" fmla="*/ 19 w 48"/>
                <a:gd name="T5" fmla="*/ 18 h 29"/>
                <a:gd name="T6" fmla="*/ 33 w 48"/>
                <a:gd name="T7" fmla="*/ 0 h 29"/>
                <a:gd name="T8" fmla="*/ 48 w 48"/>
                <a:gd name="T9" fmla="*/ 0 h 29"/>
                <a:gd name="T10" fmla="*/ 24 w 48"/>
                <a:gd name="T11" fmla="*/ 29 h 29"/>
                <a:gd name="T12" fmla="*/ 6 w 48"/>
                <a:gd name="T13" fmla="*/ 29 h 29"/>
                <a:gd name="T14" fmla="*/ 0 w 48"/>
                <a:gd name="T15" fmla="*/ 0 h 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29">
                  <a:moveTo>
                    <a:pt x="0" y="0"/>
                  </a:moveTo>
                  <a:lnTo>
                    <a:pt x="15" y="0"/>
                  </a:lnTo>
                  <a:lnTo>
                    <a:pt x="19" y="18"/>
                  </a:lnTo>
                  <a:lnTo>
                    <a:pt x="33" y="0"/>
                  </a:lnTo>
                  <a:lnTo>
                    <a:pt x="48" y="0"/>
                  </a:lnTo>
                  <a:lnTo>
                    <a:pt x="24" y="29"/>
                  </a:lnTo>
                  <a:lnTo>
                    <a:pt x="6" y="29"/>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3" name="Freeform 95">
              <a:extLst>
                <a:ext uri="{FF2B5EF4-FFF2-40B4-BE49-F238E27FC236}">
                  <a16:creationId xmlns:a16="http://schemas.microsoft.com/office/drawing/2014/main" id="{1AC26A9B-7597-49AB-8A4B-69454D8C77B8}"/>
                </a:ext>
              </a:extLst>
            </p:cNvPr>
            <p:cNvSpPr>
              <a:spLocks/>
            </p:cNvSpPr>
            <p:nvPr userDrawn="1"/>
          </p:nvSpPr>
          <p:spPr bwMode="auto">
            <a:xfrm>
              <a:off x="7635876" y="4830763"/>
              <a:ext cx="66675" cy="46038"/>
            </a:xfrm>
            <a:custGeom>
              <a:avLst/>
              <a:gdLst>
                <a:gd name="T0" fmla="*/ 9 w 42"/>
                <a:gd name="T1" fmla="*/ 0 h 29"/>
                <a:gd name="T2" fmla="*/ 42 w 42"/>
                <a:gd name="T3" fmla="*/ 0 h 29"/>
                <a:gd name="T4" fmla="*/ 41 w 42"/>
                <a:gd name="T5" fmla="*/ 5 h 29"/>
                <a:gd name="T6" fmla="*/ 22 w 42"/>
                <a:gd name="T7" fmla="*/ 5 h 29"/>
                <a:gd name="T8" fmla="*/ 20 w 42"/>
                <a:gd name="T9" fmla="*/ 11 h 29"/>
                <a:gd name="T10" fmla="*/ 37 w 42"/>
                <a:gd name="T11" fmla="*/ 11 h 29"/>
                <a:gd name="T12" fmla="*/ 36 w 42"/>
                <a:gd name="T13" fmla="*/ 17 h 29"/>
                <a:gd name="T14" fmla="*/ 17 w 42"/>
                <a:gd name="T15" fmla="*/ 17 h 29"/>
                <a:gd name="T16" fmla="*/ 16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1" y="5"/>
                  </a:lnTo>
                  <a:lnTo>
                    <a:pt x="22" y="5"/>
                  </a:lnTo>
                  <a:lnTo>
                    <a:pt x="20" y="11"/>
                  </a:lnTo>
                  <a:lnTo>
                    <a:pt x="37" y="11"/>
                  </a:lnTo>
                  <a:lnTo>
                    <a:pt x="36" y="17"/>
                  </a:lnTo>
                  <a:lnTo>
                    <a:pt x="17" y="17"/>
                  </a:lnTo>
                  <a:lnTo>
                    <a:pt x="16"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4" name="Freeform 96">
              <a:extLst>
                <a:ext uri="{FF2B5EF4-FFF2-40B4-BE49-F238E27FC236}">
                  <a16:creationId xmlns:a16="http://schemas.microsoft.com/office/drawing/2014/main" id="{EB322305-8A52-4A83-AFAD-C80059079DBA}"/>
                </a:ext>
              </a:extLst>
            </p:cNvPr>
            <p:cNvSpPr>
              <a:spLocks/>
            </p:cNvSpPr>
            <p:nvPr userDrawn="1"/>
          </p:nvSpPr>
          <p:spPr bwMode="auto">
            <a:xfrm>
              <a:off x="7856538" y="4830763"/>
              <a:ext cx="61913" cy="46038"/>
            </a:xfrm>
            <a:custGeom>
              <a:avLst/>
              <a:gdLst>
                <a:gd name="T0" fmla="*/ 11 w 39"/>
                <a:gd name="T1" fmla="*/ 7 h 29"/>
                <a:gd name="T2" fmla="*/ 0 w 39"/>
                <a:gd name="T3" fmla="*/ 7 h 29"/>
                <a:gd name="T4" fmla="*/ 3 w 39"/>
                <a:gd name="T5" fmla="*/ 0 h 29"/>
                <a:gd name="T6" fmla="*/ 39 w 39"/>
                <a:gd name="T7" fmla="*/ 0 h 29"/>
                <a:gd name="T8" fmla="*/ 37 w 39"/>
                <a:gd name="T9" fmla="*/ 7 h 29"/>
                <a:gd name="T10" fmla="*/ 25 w 39"/>
                <a:gd name="T11" fmla="*/ 7 h 29"/>
                <a:gd name="T12" fmla="*/ 19 w 39"/>
                <a:gd name="T13" fmla="*/ 29 h 29"/>
                <a:gd name="T14" fmla="*/ 4 w 39"/>
                <a:gd name="T15" fmla="*/ 29 h 29"/>
                <a:gd name="T16" fmla="*/ 11 w 39"/>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29">
                  <a:moveTo>
                    <a:pt x="11" y="7"/>
                  </a:moveTo>
                  <a:lnTo>
                    <a:pt x="0" y="7"/>
                  </a:lnTo>
                  <a:lnTo>
                    <a:pt x="3" y="0"/>
                  </a:lnTo>
                  <a:lnTo>
                    <a:pt x="39" y="0"/>
                  </a:lnTo>
                  <a:lnTo>
                    <a:pt x="37" y="7"/>
                  </a:lnTo>
                  <a:lnTo>
                    <a:pt x="25" y="7"/>
                  </a:lnTo>
                  <a:lnTo>
                    <a:pt x="19" y="29"/>
                  </a:lnTo>
                  <a:lnTo>
                    <a:pt x="4" y="29"/>
                  </a:lnTo>
                  <a:lnTo>
                    <a:pt x="11"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5" name="Freeform 97">
              <a:extLst>
                <a:ext uri="{FF2B5EF4-FFF2-40B4-BE49-F238E27FC236}">
                  <a16:creationId xmlns:a16="http://schemas.microsoft.com/office/drawing/2014/main" id="{F4FFFFE4-5746-455C-A853-AE017A3FDE74}"/>
                </a:ext>
              </a:extLst>
            </p:cNvPr>
            <p:cNvSpPr>
              <a:spLocks/>
            </p:cNvSpPr>
            <p:nvPr userDrawn="1"/>
          </p:nvSpPr>
          <p:spPr bwMode="auto">
            <a:xfrm>
              <a:off x="7951788" y="4830763"/>
              <a:ext cx="106363" cy="46038"/>
            </a:xfrm>
            <a:custGeom>
              <a:avLst/>
              <a:gdLst>
                <a:gd name="T0" fmla="*/ 8 w 67"/>
                <a:gd name="T1" fmla="*/ 0 h 29"/>
                <a:gd name="T2" fmla="*/ 30 w 67"/>
                <a:gd name="T3" fmla="*/ 0 h 29"/>
                <a:gd name="T4" fmla="*/ 32 w 67"/>
                <a:gd name="T5" fmla="*/ 19 h 29"/>
                <a:gd name="T6" fmla="*/ 32 w 67"/>
                <a:gd name="T7" fmla="*/ 19 h 29"/>
                <a:gd name="T8" fmla="*/ 45 w 67"/>
                <a:gd name="T9" fmla="*/ 0 h 29"/>
                <a:gd name="T10" fmla="*/ 67 w 67"/>
                <a:gd name="T11" fmla="*/ 0 h 29"/>
                <a:gd name="T12" fmla="*/ 57 w 67"/>
                <a:gd name="T13" fmla="*/ 29 h 29"/>
                <a:gd name="T14" fmla="*/ 45 w 67"/>
                <a:gd name="T15" fmla="*/ 29 h 29"/>
                <a:gd name="T16" fmla="*/ 50 w 67"/>
                <a:gd name="T17" fmla="*/ 7 h 29"/>
                <a:gd name="T18" fmla="*/ 50 w 67"/>
                <a:gd name="T19" fmla="*/ 7 h 29"/>
                <a:gd name="T20" fmla="*/ 34 w 67"/>
                <a:gd name="T21" fmla="*/ 29 h 29"/>
                <a:gd name="T22" fmla="*/ 21 w 67"/>
                <a:gd name="T23" fmla="*/ 29 h 29"/>
                <a:gd name="T24" fmla="*/ 19 w 67"/>
                <a:gd name="T25" fmla="*/ 7 h 29"/>
                <a:gd name="T26" fmla="*/ 19 w 67"/>
                <a:gd name="T27" fmla="*/ 7 h 29"/>
                <a:gd name="T28" fmla="*/ 12 w 67"/>
                <a:gd name="T29" fmla="*/ 29 h 29"/>
                <a:gd name="T30" fmla="*/ 0 w 67"/>
                <a:gd name="T31" fmla="*/ 29 h 29"/>
                <a:gd name="T32" fmla="*/ 8 w 67"/>
                <a:gd name="T33"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7" h="29">
                  <a:moveTo>
                    <a:pt x="8" y="0"/>
                  </a:moveTo>
                  <a:lnTo>
                    <a:pt x="30" y="0"/>
                  </a:lnTo>
                  <a:lnTo>
                    <a:pt x="32" y="19"/>
                  </a:lnTo>
                  <a:lnTo>
                    <a:pt x="32" y="19"/>
                  </a:lnTo>
                  <a:lnTo>
                    <a:pt x="45" y="0"/>
                  </a:lnTo>
                  <a:lnTo>
                    <a:pt x="67" y="0"/>
                  </a:lnTo>
                  <a:lnTo>
                    <a:pt x="57" y="29"/>
                  </a:lnTo>
                  <a:lnTo>
                    <a:pt x="45" y="29"/>
                  </a:lnTo>
                  <a:lnTo>
                    <a:pt x="50" y="7"/>
                  </a:lnTo>
                  <a:lnTo>
                    <a:pt x="50" y="7"/>
                  </a:lnTo>
                  <a:lnTo>
                    <a:pt x="34" y="29"/>
                  </a:lnTo>
                  <a:lnTo>
                    <a:pt x="21" y="29"/>
                  </a:lnTo>
                  <a:lnTo>
                    <a:pt x="19" y="7"/>
                  </a:lnTo>
                  <a:lnTo>
                    <a:pt x="19" y="7"/>
                  </a:lnTo>
                  <a:lnTo>
                    <a:pt x="12" y="29"/>
                  </a:lnTo>
                  <a:lnTo>
                    <a:pt x="0" y="29"/>
                  </a:lnTo>
                  <a:lnTo>
                    <a:pt x="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6" name="Freeform 98">
              <a:extLst>
                <a:ext uri="{FF2B5EF4-FFF2-40B4-BE49-F238E27FC236}">
                  <a16:creationId xmlns:a16="http://schemas.microsoft.com/office/drawing/2014/main" id="{C71201A5-1FE5-4D91-BCEB-8671C295F9D7}"/>
                </a:ext>
              </a:extLst>
            </p:cNvPr>
            <p:cNvSpPr>
              <a:spLocks/>
            </p:cNvSpPr>
            <p:nvPr userDrawn="1"/>
          </p:nvSpPr>
          <p:spPr bwMode="auto">
            <a:xfrm>
              <a:off x="8188326" y="4830763"/>
              <a:ext cx="85725" cy="46038"/>
            </a:xfrm>
            <a:custGeom>
              <a:avLst/>
              <a:gdLst>
                <a:gd name="T0" fmla="*/ 9 w 54"/>
                <a:gd name="T1" fmla="*/ 0 h 29"/>
                <a:gd name="T2" fmla="*/ 30 w 54"/>
                <a:gd name="T3" fmla="*/ 0 h 29"/>
                <a:gd name="T4" fmla="*/ 35 w 54"/>
                <a:gd name="T5" fmla="*/ 19 h 29"/>
                <a:gd name="T6" fmla="*/ 36 w 54"/>
                <a:gd name="T7" fmla="*/ 19 h 29"/>
                <a:gd name="T8" fmla="*/ 42 w 54"/>
                <a:gd name="T9" fmla="*/ 0 h 29"/>
                <a:gd name="T10" fmla="*/ 54 w 54"/>
                <a:gd name="T11" fmla="*/ 0 h 29"/>
                <a:gd name="T12" fmla="*/ 46 w 54"/>
                <a:gd name="T13" fmla="*/ 29 h 29"/>
                <a:gd name="T14" fmla="*/ 24 w 54"/>
                <a:gd name="T15" fmla="*/ 29 h 29"/>
                <a:gd name="T16" fmla="*/ 19 w 54"/>
                <a:gd name="T17" fmla="*/ 8 h 29"/>
                <a:gd name="T18" fmla="*/ 19 w 54"/>
                <a:gd name="T19" fmla="*/ 8 h 29"/>
                <a:gd name="T20" fmla="*/ 13 w 54"/>
                <a:gd name="T21" fmla="*/ 29 h 29"/>
                <a:gd name="T22" fmla="*/ 0 w 54"/>
                <a:gd name="T23" fmla="*/ 29 h 29"/>
                <a:gd name="T24" fmla="*/ 9 w 54"/>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 h="29">
                  <a:moveTo>
                    <a:pt x="9" y="0"/>
                  </a:moveTo>
                  <a:lnTo>
                    <a:pt x="30" y="0"/>
                  </a:lnTo>
                  <a:lnTo>
                    <a:pt x="35" y="19"/>
                  </a:lnTo>
                  <a:lnTo>
                    <a:pt x="36" y="19"/>
                  </a:lnTo>
                  <a:lnTo>
                    <a:pt x="42" y="0"/>
                  </a:lnTo>
                  <a:lnTo>
                    <a:pt x="54" y="0"/>
                  </a:lnTo>
                  <a:lnTo>
                    <a:pt x="46" y="29"/>
                  </a:lnTo>
                  <a:lnTo>
                    <a:pt x="24" y="29"/>
                  </a:lnTo>
                  <a:lnTo>
                    <a:pt x="19" y="8"/>
                  </a:lnTo>
                  <a:lnTo>
                    <a:pt x="19" y="8"/>
                  </a:lnTo>
                  <a:lnTo>
                    <a:pt x="1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7" name="Freeform 99">
              <a:extLst>
                <a:ext uri="{FF2B5EF4-FFF2-40B4-BE49-F238E27FC236}">
                  <a16:creationId xmlns:a16="http://schemas.microsoft.com/office/drawing/2014/main" id="{10E63411-C831-49E3-A5D1-DB1965F8B2A0}"/>
                </a:ext>
              </a:extLst>
            </p:cNvPr>
            <p:cNvSpPr>
              <a:spLocks/>
            </p:cNvSpPr>
            <p:nvPr userDrawn="1"/>
          </p:nvSpPr>
          <p:spPr bwMode="auto">
            <a:xfrm>
              <a:off x="8310563" y="4830763"/>
              <a:ext cx="63500" cy="46038"/>
            </a:xfrm>
            <a:custGeom>
              <a:avLst/>
              <a:gdLst>
                <a:gd name="T0" fmla="*/ 12 w 40"/>
                <a:gd name="T1" fmla="*/ 7 h 29"/>
                <a:gd name="T2" fmla="*/ 0 w 40"/>
                <a:gd name="T3" fmla="*/ 7 h 29"/>
                <a:gd name="T4" fmla="*/ 3 w 40"/>
                <a:gd name="T5" fmla="*/ 0 h 29"/>
                <a:gd name="T6" fmla="*/ 40 w 40"/>
                <a:gd name="T7" fmla="*/ 0 h 29"/>
                <a:gd name="T8" fmla="*/ 38 w 40"/>
                <a:gd name="T9" fmla="*/ 7 h 29"/>
                <a:gd name="T10" fmla="*/ 26 w 40"/>
                <a:gd name="T11" fmla="*/ 7 h 29"/>
                <a:gd name="T12" fmla="*/ 19 w 40"/>
                <a:gd name="T13" fmla="*/ 29 h 29"/>
                <a:gd name="T14" fmla="*/ 5 w 40"/>
                <a:gd name="T15" fmla="*/ 29 h 29"/>
                <a:gd name="T16" fmla="*/ 12 w 40"/>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29">
                  <a:moveTo>
                    <a:pt x="12" y="7"/>
                  </a:moveTo>
                  <a:lnTo>
                    <a:pt x="0" y="7"/>
                  </a:lnTo>
                  <a:lnTo>
                    <a:pt x="3" y="0"/>
                  </a:lnTo>
                  <a:lnTo>
                    <a:pt x="40" y="0"/>
                  </a:lnTo>
                  <a:lnTo>
                    <a:pt x="38" y="7"/>
                  </a:lnTo>
                  <a:lnTo>
                    <a:pt x="26" y="7"/>
                  </a:lnTo>
                  <a:lnTo>
                    <a:pt x="19" y="29"/>
                  </a:lnTo>
                  <a:lnTo>
                    <a:pt x="5" y="29"/>
                  </a:lnTo>
                  <a:lnTo>
                    <a:pt x="12"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8" name="Freeform 100">
              <a:extLst>
                <a:ext uri="{FF2B5EF4-FFF2-40B4-BE49-F238E27FC236}">
                  <a16:creationId xmlns:a16="http://schemas.microsoft.com/office/drawing/2014/main" id="{8286CFD3-F86C-458D-8D52-378378975848}"/>
                </a:ext>
              </a:extLst>
            </p:cNvPr>
            <p:cNvSpPr>
              <a:spLocks noEditPoints="1"/>
            </p:cNvSpPr>
            <p:nvPr userDrawn="1"/>
          </p:nvSpPr>
          <p:spPr bwMode="auto">
            <a:xfrm>
              <a:off x="8701088" y="4760913"/>
              <a:ext cx="49213" cy="50800"/>
            </a:xfrm>
            <a:custGeom>
              <a:avLst/>
              <a:gdLst>
                <a:gd name="T0" fmla="*/ 15 w 31"/>
                <a:gd name="T1" fmla="*/ 0 h 32"/>
                <a:gd name="T2" fmla="*/ 15 w 31"/>
                <a:gd name="T3" fmla="*/ 0 h 32"/>
                <a:gd name="T4" fmla="*/ 10 w 31"/>
                <a:gd name="T5" fmla="*/ 1 h 32"/>
                <a:gd name="T6" fmla="*/ 5 w 31"/>
                <a:gd name="T7" fmla="*/ 5 h 32"/>
                <a:gd name="T8" fmla="*/ 1 w 31"/>
                <a:gd name="T9" fmla="*/ 10 h 32"/>
                <a:gd name="T10" fmla="*/ 0 w 31"/>
                <a:gd name="T11" fmla="*/ 15 h 32"/>
                <a:gd name="T12" fmla="*/ 0 w 31"/>
                <a:gd name="T13" fmla="*/ 15 h 32"/>
                <a:gd name="T14" fmla="*/ 1 w 31"/>
                <a:gd name="T15" fmla="*/ 21 h 32"/>
                <a:gd name="T16" fmla="*/ 5 w 31"/>
                <a:gd name="T17" fmla="*/ 27 h 32"/>
                <a:gd name="T18" fmla="*/ 10 w 31"/>
                <a:gd name="T19" fmla="*/ 31 h 32"/>
                <a:gd name="T20" fmla="*/ 15 w 31"/>
                <a:gd name="T21" fmla="*/ 32 h 32"/>
                <a:gd name="T22" fmla="*/ 15 w 31"/>
                <a:gd name="T23" fmla="*/ 32 h 32"/>
                <a:gd name="T24" fmla="*/ 21 w 31"/>
                <a:gd name="T25" fmla="*/ 31 h 32"/>
                <a:gd name="T26" fmla="*/ 27 w 31"/>
                <a:gd name="T27" fmla="*/ 27 h 32"/>
                <a:gd name="T28" fmla="*/ 30 w 31"/>
                <a:gd name="T29" fmla="*/ 21 h 32"/>
                <a:gd name="T30" fmla="*/ 31 w 31"/>
                <a:gd name="T31" fmla="*/ 15 h 32"/>
                <a:gd name="T32" fmla="*/ 31 w 31"/>
                <a:gd name="T33" fmla="*/ 15 h 32"/>
                <a:gd name="T34" fmla="*/ 30 w 31"/>
                <a:gd name="T35" fmla="*/ 10 h 32"/>
                <a:gd name="T36" fmla="*/ 27 w 31"/>
                <a:gd name="T37" fmla="*/ 5 h 32"/>
                <a:gd name="T38" fmla="*/ 21 w 31"/>
                <a:gd name="T39" fmla="*/ 1 h 32"/>
                <a:gd name="T40" fmla="*/ 15 w 31"/>
                <a:gd name="T41" fmla="*/ 0 h 32"/>
                <a:gd name="T42" fmla="*/ 15 w 31"/>
                <a:gd name="T43" fmla="*/ 0 h 32"/>
                <a:gd name="T44" fmla="*/ 15 w 31"/>
                <a:gd name="T45" fmla="*/ 28 h 32"/>
                <a:gd name="T46" fmla="*/ 15 w 31"/>
                <a:gd name="T47" fmla="*/ 28 h 32"/>
                <a:gd name="T48" fmla="*/ 11 w 31"/>
                <a:gd name="T49" fmla="*/ 27 h 32"/>
                <a:gd name="T50" fmla="*/ 6 w 31"/>
                <a:gd name="T51" fmla="*/ 25 h 32"/>
                <a:gd name="T52" fmla="*/ 4 w 31"/>
                <a:gd name="T53" fmla="*/ 21 h 32"/>
                <a:gd name="T54" fmla="*/ 3 w 31"/>
                <a:gd name="T55" fmla="*/ 15 h 32"/>
                <a:gd name="T56" fmla="*/ 3 w 31"/>
                <a:gd name="T57" fmla="*/ 15 h 32"/>
                <a:gd name="T58" fmla="*/ 4 w 31"/>
                <a:gd name="T59" fmla="*/ 11 h 32"/>
                <a:gd name="T60" fmla="*/ 6 w 31"/>
                <a:gd name="T61" fmla="*/ 6 h 32"/>
                <a:gd name="T62" fmla="*/ 11 w 31"/>
                <a:gd name="T63" fmla="*/ 4 h 32"/>
                <a:gd name="T64" fmla="*/ 15 w 31"/>
                <a:gd name="T65" fmla="*/ 3 h 32"/>
                <a:gd name="T66" fmla="*/ 15 w 31"/>
                <a:gd name="T67" fmla="*/ 3 h 32"/>
                <a:gd name="T68" fmla="*/ 20 w 31"/>
                <a:gd name="T69" fmla="*/ 4 h 32"/>
                <a:gd name="T70" fmla="*/ 25 w 31"/>
                <a:gd name="T71" fmla="*/ 6 h 32"/>
                <a:gd name="T72" fmla="*/ 27 w 31"/>
                <a:gd name="T73" fmla="*/ 11 h 32"/>
                <a:gd name="T74" fmla="*/ 28 w 31"/>
                <a:gd name="T75" fmla="*/ 15 h 32"/>
                <a:gd name="T76" fmla="*/ 28 w 31"/>
                <a:gd name="T77" fmla="*/ 15 h 32"/>
                <a:gd name="T78" fmla="*/ 27 w 31"/>
                <a:gd name="T79" fmla="*/ 21 h 32"/>
                <a:gd name="T80" fmla="*/ 25 w 31"/>
                <a:gd name="T81" fmla="*/ 25 h 32"/>
                <a:gd name="T82" fmla="*/ 20 w 31"/>
                <a:gd name="T83" fmla="*/ 27 h 32"/>
                <a:gd name="T84" fmla="*/ 15 w 31"/>
                <a:gd name="T85" fmla="*/ 28 h 32"/>
                <a:gd name="T86" fmla="*/ 15 w 31"/>
                <a:gd name="T87"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1" h="32">
                  <a:moveTo>
                    <a:pt x="15" y="0"/>
                  </a:moveTo>
                  <a:lnTo>
                    <a:pt x="15" y="0"/>
                  </a:lnTo>
                  <a:lnTo>
                    <a:pt x="10" y="1"/>
                  </a:lnTo>
                  <a:lnTo>
                    <a:pt x="5" y="5"/>
                  </a:lnTo>
                  <a:lnTo>
                    <a:pt x="1" y="10"/>
                  </a:lnTo>
                  <a:lnTo>
                    <a:pt x="0" y="15"/>
                  </a:lnTo>
                  <a:lnTo>
                    <a:pt x="0" y="15"/>
                  </a:lnTo>
                  <a:lnTo>
                    <a:pt x="1" y="21"/>
                  </a:lnTo>
                  <a:lnTo>
                    <a:pt x="5" y="27"/>
                  </a:lnTo>
                  <a:lnTo>
                    <a:pt x="10" y="31"/>
                  </a:lnTo>
                  <a:lnTo>
                    <a:pt x="15" y="32"/>
                  </a:lnTo>
                  <a:lnTo>
                    <a:pt x="15" y="32"/>
                  </a:lnTo>
                  <a:lnTo>
                    <a:pt x="21" y="31"/>
                  </a:lnTo>
                  <a:lnTo>
                    <a:pt x="27" y="27"/>
                  </a:lnTo>
                  <a:lnTo>
                    <a:pt x="30" y="21"/>
                  </a:lnTo>
                  <a:lnTo>
                    <a:pt x="31" y="15"/>
                  </a:lnTo>
                  <a:lnTo>
                    <a:pt x="31" y="15"/>
                  </a:lnTo>
                  <a:lnTo>
                    <a:pt x="30" y="10"/>
                  </a:lnTo>
                  <a:lnTo>
                    <a:pt x="27" y="5"/>
                  </a:lnTo>
                  <a:lnTo>
                    <a:pt x="21" y="1"/>
                  </a:lnTo>
                  <a:lnTo>
                    <a:pt x="15" y="0"/>
                  </a:lnTo>
                  <a:lnTo>
                    <a:pt x="15" y="0"/>
                  </a:lnTo>
                  <a:close/>
                  <a:moveTo>
                    <a:pt x="15" y="28"/>
                  </a:moveTo>
                  <a:lnTo>
                    <a:pt x="15" y="28"/>
                  </a:lnTo>
                  <a:lnTo>
                    <a:pt x="11" y="27"/>
                  </a:lnTo>
                  <a:lnTo>
                    <a:pt x="6" y="25"/>
                  </a:lnTo>
                  <a:lnTo>
                    <a:pt x="4" y="21"/>
                  </a:lnTo>
                  <a:lnTo>
                    <a:pt x="3" y="15"/>
                  </a:lnTo>
                  <a:lnTo>
                    <a:pt x="3" y="15"/>
                  </a:lnTo>
                  <a:lnTo>
                    <a:pt x="4" y="11"/>
                  </a:lnTo>
                  <a:lnTo>
                    <a:pt x="6" y="6"/>
                  </a:lnTo>
                  <a:lnTo>
                    <a:pt x="11" y="4"/>
                  </a:lnTo>
                  <a:lnTo>
                    <a:pt x="15" y="3"/>
                  </a:lnTo>
                  <a:lnTo>
                    <a:pt x="15" y="3"/>
                  </a:lnTo>
                  <a:lnTo>
                    <a:pt x="20" y="4"/>
                  </a:lnTo>
                  <a:lnTo>
                    <a:pt x="25" y="6"/>
                  </a:lnTo>
                  <a:lnTo>
                    <a:pt x="27" y="11"/>
                  </a:lnTo>
                  <a:lnTo>
                    <a:pt x="28" y="15"/>
                  </a:lnTo>
                  <a:lnTo>
                    <a:pt x="28" y="15"/>
                  </a:lnTo>
                  <a:lnTo>
                    <a:pt x="27" y="21"/>
                  </a:lnTo>
                  <a:lnTo>
                    <a:pt x="25" y="25"/>
                  </a:lnTo>
                  <a:lnTo>
                    <a:pt x="20" y="27"/>
                  </a:lnTo>
                  <a:lnTo>
                    <a:pt x="15" y="28"/>
                  </a:lnTo>
                  <a:lnTo>
                    <a:pt x="15" y="2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9" name="Freeform 101">
              <a:extLst>
                <a:ext uri="{FF2B5EF4-FFF2-40B4-BE49-F238E27FC236}">
                  <a16:creationId xmlns:a16="http://schemas.microsoft.com/office/drawing/2014/main" id="{851F3242-B41D-46D0-8BA8-86F062BC673B}"/>
                </a:ext>
              </a:extLst>
            </p:cNvPr>
            <p:cNvSpPr>
              <a:spLocks noEditPoints="1"/>
            </p:cNvSpPr>
            <p:nvPr userDrawn="1"/>
          </p:nvSpPr>
          <p:spPr bwMode="auto">
            <a:xfrm>
              <a:off x="8716963" y="4772026"/>
              <a:ext cx="20638" cy="26988"/>
            </a:xfrm>
            <a:custGeom>
              <a:avLst/>
              <a:gdLst>
                <a:gd name="T0" fmla="*/ 11 w 13"/>
                <a:gd name="T1" fmla="*/ 6 h 17"/>
                <a:gd name="T2" fmla="*/ 11 w 13"/>
                <a:gd name="T3" fmla="*/ 6 h 17"/>
                <a:gd name="T4" fmla="*/ 11 w 13"/>
                <a:gd name="T5" fmla="*/ 4 h 17"/>
                <a:gd name="T6" fmla="*/ 10 w 13"/>
                <a:gd name="T7" fmla="*/ 1 h 17"/>
                <a:gd name="T8" fmla="*/ 9 w 13"/>
                <a:gd name="T9" fmla="*/ 1 h 17"/>
                <a:gd name="T10" fmla="*/ 7 w 13"/>
                <a:gd name="T11" fmla="*/ 0 h 17"/>
                <a:gd name="T12" fmla="*/ 0 w 13"/>
                <a:gd name="T13" fmla="*/ 0 h 17"/>
                <a:gd name="T14" fmla="*/ 0 w 13"/>
                <a:gd name="T15" fmla="*/ 17 h 17"/>
                <a:gd name="T16" fmla="*/ 3 w 13"/>
                <a:gd name="T17" fmla="*/ 17 h 17"/>
                <a:gd name="T18" fmla="*/ 3 w 13"/>
                <a:gd name="T19" fmla="*/ 11 h 17"/>
                <a:gd name="T20" fmla="*/ 5 w 13"/>
                <a:gd name="T21" fmla="*/ 11 h 17"/>
                <a:gd name="T22" fmla="*/ 9 w 13"/>
                <a:gd name="T23" fmla="*/ 17 h 17"/>
                <a:gd name="T24" fmla="*/ 13 w 13"/>
                <a:gd name="T25" fmla="*/ 17 h 17"/>
                <a:gd name="T26" fmla="*/ 8 w 13"/>
                <a:gd name="T27" fmla="*/ 10 h 17"/>
                <a:gd name="T28" fmla="*/ 8 w 13"/>
                <a:gd name="T29" fmla="*/ 10 h 17"/>
                <a:gd name="T30" fmla="*/ 11 w 13"/>
                <a:gd name="T31" fmla="*/ 8 h 17"/>
                <a:gd name="T32" fmla="*/ 11 w 13"/>
                <a:gd name="T33" fmla="*/ 6 h 17"/>
                <a:gd name="T34" fmla="*/ 11 w 13"/>
                <a:gd name="T35" fmla="*/ 6 h 17"/>
                <a:gd name="T36" fmla="*/ 3 w 13"/>
                <a:gd name="T37" fmla="*/ 7 h 17"/>
                <a:gd name="T38" fmla="*/ 3 w 13"/>
                <a:gd name="T39" fmla="*/ 3 h 17"/>
                <a:gd name="T40" fmla="*/ 5 w 13"/>
                <a:gd name="T41" fmla="*/ 3 h 17"/>
                <a:gd name="T42" fmla="*/ 5 w 13"/>
                <a:gd name="T43" fmla="*/ 3 h 17"/>
                <a:gd name="T44" fmla="*/ 8 w 13"/>
                <a:gd name="T45" fmla="*/ 4 h 17"/>
                <a:gd name="T46" fmla="*/ 9 w 13"/>
                <a:gd name="T47" fmla="*/ 4 h 17"/>
                <a:gd name="T48" fmla="*/ 9 w 13"/>
                <a:gd name="T49" fmla="*/ 5 h 17"/>
                <a:gd name="T50" fmla="*/ 9 w 13"/>
                <a:gd name="T51" fmla="*/ 5 h 17"/>
                <a:gd name="T52" fmla="*/ 9 w 13"/>
                <a:gd name="T53" fmla="*/ 7 h 17"/>
                <a:gd name="T54" fmla="*/ 8 w 13"/>
                <a:gd name="T55" fmla="*/ 7 h 17"/>
                <a:gd name="T56" fmla="*/ 5 w 13"/>
                <a:gd name="T57" fmla="*/ 7 h 17"/>
                <a:gd name="T58" fmla="*/ 3 w 13"/>
                <a:gd name="T59" fmla="*/ 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 h="17">
                  <a:moveTo>
                    <a:pt x="11" y="6"/>
                  </a:moveTo>
                  <a:lnTo>
                    <a:pt x="11" y="6"/>
                  </a:lnTo>
                  <a:lnTo>
                    <a:pt x="11" y="4"/>
                  </a:lnTo>
                  <a:lnTo>
                    <a:pt x="10" y="1"/>
                  </a:lnTo>
                  <a:lnTo>
                    <a:pt x="9" y="1"/>
                  </a:lnTo>
                  <a:lnTo>
                    <a:pt x="7" y="0"/>
                  </a:lnTo>
                  <a:lnTo>
                    <a:pt x="0" y="0"/>
                  </a:lnTo>
                  <a:lnTo>
                    <a:pt x="0" y="17"/>
                  </a:lnTo>
                  <a:lnTo>
                    <a:pt x="3" y="17"/>
                  </a:lnTo>
                  <a:lnTo>
                    <a:pt x="3" y="11"/>
                  </a:lnTo>
                  <a:lnTo>
                    <a:pt x="5" y="11"/>
                  </a:lnTo>
                  <a:lnTo>
                    <a:pt x="9" y="17"/>
                  </a:lnTo>
                  <a:lnTo>
                    <a:pt x="13" y="17"/>
                  </a:lnTo>
                  <a:lnTo>
                    <a:pt x="8" y="10"/>
                  </a:lnTo>
                  <a:lnTo>
                    <a:pt x="8" y="10"/>
                  </a:lnTo>
                  <a:lnTo>
                    <a:pt x="11" y="8"/>
                  </a:lnTo>
                  <a:lnTo>
                    <a:pt x="11" y="6"/>
                  </a:lnTo>
                  <a:lnTo>
                    <a:pt x="11" y="6"/>
                  </a:lnTo>
                  <a:close/>
                  <a:moveTo>
                    <a:pt x="3" y="7"/>
                  </a:moveTo>
                  <a:lnTo>
                    <a:pt x="3" y="3"/>
                  </a:lnTo>
                  <a:lnTo>
                    <a:pt x="5" y="3"/>
                  </a:lnTo>
                  <a:lnTo>
                    <a:pt x="5" y="3"/>
                  </a:lnTo>
                  <a:lnTo>
                    <a:pt x="8" y="4"/>
                  </a:lnTo>
                  <a:lnTo>
                    <a:pt x="9" y="4"/>
                  </a:lnTo>
                  <a:lnTo>
                    <a:pt x="9" y="5"/>
                  </a:lnTo>
                  <a:lnTo>
                    <a:pt x="9" y="5"/>
                  </a:lnTo>
                  <a:lnTo>
                    <a:pt x="9" y="7"/>
                  </a:lnTo>
                  <a:lnTo>
                    <a:pt x="8" y="7"/>
                  </a:lnTo>
                  <a:lnTo>
                    <a:pt x="5" y="7"/>
                  </a:lnTo>
                  <a:lnTo>
                    <a:pt x="3"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0" name="Freeform 102">
              <a:extLst>
                <a:ext uri="{FF2B5EF4-FFF2-40B4-BE49-F238E27FC236}">
                  <a16:creationId xmlns:a16="http://schemas.microsoft.com/office/drawing/2014/main" id="{79A08035-DA21-4B77-A5FE-4BF29589E209}"/>
                </a:ext>
              </a:extLst>
            </p:cNvPr>
            <p:cNvSpPr>
              <a:spLocks/>
            </p:cNvSpPr>
            <p:nvPr userDrawn="1"/>
          </p:nvSpPr>
          <p:spPr bwMode="auto">
            <a:xfrm>
              <a:off x="7742238" y="4830763"/>
              <a:ext cx="68263" cy="47625"/>
            </a:xfrm>
            <a:custGeom>
              <a:avLst/>
              <a:gdLst>
                <a:gd name="T0" fmla="*/ 20 w 43"/>
                <a:gd name="T1" fmla="*/ 9 h 30"/>
                <a:gd name="T2" fmla="*/ 20 w 43"/>
                <a:gd name="T3" fmla="*/ 7 h 30"/>
                <a:gd name="T4" fmla="*/ 24 w 43"/>
                <a:gd name="T5" fmla="*/ 4 h 30"/>
                <a:gd name="T6" fmla="*/ 28 w 43"/>
                <a:gd name="T7" fmla="*/ 4 h 30"/>
                <a:gd name="T8" fmla="*/ 30 w 43"/>
                <a:gd name="T9" fmla="*/ 5 h 30"/>
                <a:gd name="T10" fmla="*/ 30 w 43"/>
                <a:gd name="T11" fmla="*/ 8 h 30"/>
                <a:gd name="T12" fmla="*/ 43 w 43"/>
                <a:gd name="T13" fmla="*/ 8 h 30"/>
                <a:gd name="T14" fmla="*/ 41 w 43"/>
                <a:gd name="T15" fmla="*/ 2 h 30"/>
                <a:gd name="T16" fmla="*/ 27 w 43"/>
                <a:gd name="T17" fmla="*/ 0 h 30"/>
                <a:gd name="T18" fmla="*/ 18 w 43"/>
                <a:gd name="T19" fmla="*/ 0 h 30"/>
                <a:gd name="T20" fmla="*/ 7 w 43"/>
                <a:gd name="T21" fmla="*/ 4 h 30"/>
                <a:gd name="T22" fmla="*/ 3 w 43"/>
                <a:gd name="T23" fmla="*/ 9 h 30"/>
                <a:gd name="T24" fmla="*/ 4 w 43"/>
                <a:gd name="T25" fmla="*/ 14 h 30"/>
                <a:gd name="T26" fmla="*/ 9 w 43"/>
                <a:gd name="T27" fmla="*/ 16 h 30"/>
                <a:gd name="T28" fmla="*/ 22 w 43"/>
                <a:gd name="T29" fmla="*/ 19 h 30"/>
                <a:gd name="T30" fmla="*/ 25 w 43"/>
                <a:gd name="T31" fmla="*/ 21 h 30"/>
                <a:gd name="T32" fmla="*/ 25 w 43"/>
                <a:gd name="T33" fmla="*/ 22 h 30"/>
                <a:gd name="T34" fmla="*/ 23 w 43"/>
                <a:gd name="T35" fmla="*/ 24 h 30"/>
                <a:gd name="T36" fmla="*/ 18 w 43"/>
                <a:gd name="T37" fmla="*/ 25 h 30"/>
                <a:gd name="T38" fmla="*/ 14 w 43"/>
                <a:gd name="T39" fmla="*/ 24 h 30"/>
                <a:gd name="T40" fmla="*/ 12 w 43"/>
                <a:gd name="T41" fmla="*/ 22 h 30"/>
                <a:gd name="T42" fmla="*/ 0 w 43"/>
                <a:gd name="T43" fmla="*/ 21 h 30"/>
                <a:gd name="T44" fmla="*/ 0 w 43"/>
                <a:gd name="T45" fmla="*/ 24 h 30"/>
                <a:gd name="T46" fmla="*/ 1 w 43"/>
                <a:gd name="T47" fmla="*/ 28 h 30"/>
                <a:gd name="T48" fmla="*/ 5 w 43"/>
                <a:gd name="T49" fmla="*/ 30 h 30"/>
                <a:gd name="T50" fmla="*/ 16 w 43"/>
                <a:gd name="T51" fmla="*/ 30 h 30"/>
                <a:gd name="T52" fmla="*/ 34 w 43"/>
                <a:gd name="T53" fmla="*/ 28 h 30"/>
                <a:gd name="T54" fmla="*/ 41 w 43"/>
                <a:gd name="T55" fmla="*/ 21 h 30"/>
                <a:gd name="T56" fmla="*/ 41 w 43"/>
                <a:gd name="T57" fmla="*/ 17 h 30"/>
                <a:gd name="T58" fmla="*/ 39 w 43"/>
                <a:gd name="T59" fmla="*/ 15 h 30"/>
                <a:gd name="T60" fmla="*/ 29 w 43"/>
                <a:gd name="T61" fmla="*/ 11 h 30"/>
                <a:gd name="T62" fmla="*/ 20 w 43"/>
                <a:gd name="T63" fmla="*/ 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3" h="30">
                  <a:moveTo>
                    <a:pt x="20" y="9"/>
                  </a:moveTo>
                  <a:lnTo>
                    <a:pt x="20" y="9"/>
                  </a:lnTo>
                  <a:lnTo>
                    <a:pt x="20" y="7"/>
                  </a:lnTo>
                  <a:lnTo>
                    <a:pt x="20" y="7"/>
                  </a:lnTo>
                  <a:lnTo>
                    <a:pt x="21" y="5"/>
                  </a:lnTo>
                  <a:lnTo>
                    <a:pt x="24" y="4"/>
                  </a:lnTo>
                  <a:lnTo>
                    <a:pt x="24" y="4"/>
                  </a:lnTo>
                  <a:lnTo>
                    <a:pt x="28" y="4"/>
                  </a:lnTo>
                  <a:lnTo>
                    <a:pt x="30" y="5"/>
                  </a:lnTo>
                  <a:lnTo>
                    <a:pt x="30" y="5"/>
                  </a:lnTo>
                  <a:lnTo>
                    <a:pt x="30" y="7"/>
                  </a:lnTo>
                  <a:lnTo>
                    <a:pt x="30" y="8"/>
                  </a:lnTo>
                  <a:lnTo>
                    <a:pt x="43" y="8"/>
                  </a:lnTo>
                  <a:lnTo>
                    <a:pt x="43" y="8"/>
                  </a:lnTo>
                  <a:lnTo>
                    <a:pt x="43" y="4"/>
                  </a:lnTo>
                  <a:lnTo>
                    <a:pt x="41" y="2"/>
                  </a:lnTo>
                  <a:lnTo>
                    <a:pt x="36" y="0"/>
                  </a:lnTo>
                  <a:lnTo>
                    <a:pt x="27" y="0"/>
                  </a:lnTo>
                  <a:lnTo>
                    <a:pt x="27" y="0"/>
                  </a:lnTo>
                  <a:lnTo>
                    <a:pt x="18" y="0"/>
                  </a:lnTo>
                  <a:lnTo>
                    <a:pt x="11" y="2"/>
                  </a:lnTo>
                  <a:lnTo>
                    <a:pt x="7" y="4"/>
                  </a:lnTo>
                  <a:lnTo>
                    <a:pt x="3" y="9"/>
                  </a:lnTo>
                  <a:lnTo>
                    <a:pt x="3" y="9"/>
                  </a:lnTo>
                  <a:lnTo>
                    <a:pt x="3" y="11"/>
                  </a:lnTo>
                  <a:lnTo>
                    <a:pt x="4" y="14"/>
                  </a:lnTo>
                  <a:lnTo>
                    <a:pt x="4" y="14"/>
                  </a:lnTo>
                  <a:lnTo>
                    <a:pt x="9" y="16"/>
                  </a:lnTo>
                  <a:lnTo>
                    <a:pt x="16" y="18"/>
                  </a:lnTo>
                  <a:lnTo>
                    <a:pt x="22" y="19"/>
                  </a:lnTo>
                  <a:lnTo>
                    <a:pt x="25" y="21"/>
                  </a:lnTo>
                  <a:lnTo>
                    <a:pt x="25" y="21"/>
                  </a:lnTo>
                  <a:lnTo>
                    <a:pt x="25" y="22"/>
                  </a:lnTo>
                  <a:lnTo>
                    <a:pt x="25" y="22"/>
                  </a:lnTo>
                  <a:lnTo>
                    <a:pt x="24" y="23"/>
                  </a:lnTo>
                  <a:lnTo>
                    <a:pt x="23" y="24"/>
                  </a:lnTo>
                  <a:lnTo>
                    <a:pt x="18" y="25"/>
                  </a:lnTo>
                  <a:lnTo>
                    <a:pt x="18" y="25"/>
                  </a:lnTo>
                  <a:lnTo>
                    <a:pt x="15" y="24"/>
                  </a:lnTo>
                  <a:lnTo>
                    <a:pt x="14" y="24"/>
                  </a:lnTo>
                  <a:lnTo>
                    <a:pt x="14" y="24"/>
                  </a:lnTo>
                  <a:lnTo>
                    <a:pt x="12" y="22"/>
                  </a:lnTo>
                  <a:lnTo>
                    <a:pt x="12" y="21"/>
                  </a:lnTo>
                  <a:lnTo>
                    <a:pt x="0" y="21"/>
                  </a:lnTo>
                  <a:lnTo>
                    <a:pt x="0" y="21"/>
                  </a:lnTo>
                  <a:lnTo>
                    <a:pt x="0" y="24"/>
                  </a:lnTo>
                  <a:lnTo>
                    <a:pt x="0" y="26"/>
                  </a:lnTo>
                  <a:lnTo>
                    <a:pt x="1" y="28"/>
                  </a:lnTo>
                  <a:lnTo>
                    <a:pt x="3" y="29"/>
                  </a:lnTo>
                  <a:lnTo>
                    <a:pt x="5" y="30"/>
                  </a:lnTo>
                  <a:lnTo>
                    <a:pt x="16" y="30"/>
                  </a:lnTo>
                  <a:lnTo>
                    <a:pt x="16" y="30"/>
                  </a:lnTo>
                  <a:lnTo>
                    <a:pt x="27" y="30"/>
                  </a:lnTo>
                  <a:lnTo>
                    <a:pt x="34" y="28"/>
                  </a:lnTo>
                  <a:lnTo>
                    <a:pt x="38" y="24"/>
                  </a:lnTo>
                  <a:lnTo>
                    <a:pt x="41" y="21"/>
                  </a:lnTo>
                  <a:lnTo>
                    <a:pt x="41" y="21"/>
                  </a:lnTo>
                  <a:lnTo>
                    <a:pt x="41" y="17"/>
                  </a:lnTo>
                  <a:lnTo>
                    <a:pt x="39" y="15"/>
                  </a:lnTo>
                  <a:lnTo>
                    <a:pt x="39" y="15"/>
                  </a:lnTo>
                  <a:lnTo>
                    <a:pt x="36" y="12"/>
                  </a:lnTo>
                  <a:lnTo>
                    <a:pt x="29" y="11"/>
                  </a:lnTo>
                  <a:lnTo>
                    <a:pt x="23" y="10"/>
                  </a:lnTo>
                  <a:lnTo>
                    <a:pt x="20" y="9"/>
                  </a:lnTo>
                  <a:lnTo>
                    <a:pt x="20" y="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1" name="Freeform 103">
              <a:extLst>
                <a:ext uri="{FF2B5EF4-FFF2-40B4-BE49-F238E27FC236}">
                  <a16:creationId xmlns:a16="http://schemas.microsoft.com/office/drawing/2014/main" id="{1412B28E-A9F7-448B-AA9D-948D3F10BD84}"/>
                </a:ext>
              </a:extLst>
            </p:cNvPr>
            <p:cNvSpPr>
              <a:spLocks/>
            </p:cNvSpPr>
            <p:nvPr userDrawn="1"/>
          </p:nvSpPr>
          <p:spPr bwMode="auto">
            <a:xfrm>
              <a:off x="8089901" y="4830763"/>
              <a:ext cx="66675" cy="46038"/>
            </a:xfrm>
            <a:custGeom>
              <a:avLst/>
              <a:gdLst>
                <a:gd name="T0" fmla="*/ 9 w 42"/>
                <a:gd name="T1" fmla="*/ 0 h 29"/>
                <a:gd name="T2" fmla="*/ 42 w 42"/>
                <a:gd name="T3" fmla="*/ 0 h 29"/>
                <a:gd name="T4" fmla="*/ 40 w 42"/>
                <a:gd name="T5" fmla="*/ 5 h 29"/>
                <a:gd name="T6" fmla="*/ 21 w 42"/>
                <a:gd name="T7" fmla="*/ 5 h 29"/>
                <a:gd name="T8" fmla="*/ 18 w 42"/>
                <a:gd name="T9" fmla="*/ 11 h 29"/>
                <a:gd name="T10" fmla="*/ 36 w 42"/>
                <a:gd name="T11" fmla="*/ 11 h 29"/>
                <a:gd name="T12" fmla="*/ 35 w 42"/>
                <a:gd name="T13" fmla="*/ 17 h 29"/>
                <a:gd name="T14" fmla="*/ 17 w 42"/>
                <a:gd name="T15" fmla="*/ 17 h 29"/>
                <a:gd name="T16" fmla="*/ 15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0" y="5"/>
                  </a:lnTo>
                  <a:lnTo>
                    <a:pt x="21" y="5"/>
                  </a:lnTo>
                  <a:lnTo>
                    <a:pt x="18" y="11"/>
                  </a:lnTo>
                  <a:lnTo>
                    <a:pt x="36" y="11"/>
                  </a:lnTo>
                  <a:lnTo>
                    <a:pt x="35" y="17"/>
                  </a:lnTo>
                  <a:lnTo>
                    <a:pt x="17" y="17"/>
                  </a:lnTo>
                  <a:lnTo>
                    <a:pt x="15"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2" name="Freeform 104">
              <a:extLst>
                <a:ext uri="{FF2B5EF4-FFF2-40B4-BE49-F238E27FC236}">
                  <a16:creationId xmlns:a16="http://schemas.microsoft.com/office/drawing/2014/main" id="{8C941D0A-3A6C-45CF-BB59-ED9F728FE33F}"/>
                </a:ext>
              </a:extLst>
            </p:cNvPr>
            <p:cNvSpPr>
              <a:spLocks/>
            </p:cNvSpPr>
            <p:nvPr userDrawn="1"/>
          </p:nvSpPr>
          <p:spPr bwMode="auto">
            <a:xfrm>
              <a:off x="8518526" y="4606926"/>
              <a:ext cx="277813" cy="269875"/>
            </a:xfrm>
            <a:custGeom>
              <a:avLst/>
              <a:gdLst>
                <a:gd name="T0" fmla="*/ 116 w 175"/>
                <a:gd name="T1" fmla="*/ 0 h 170"/>
                <a:gd name="T2" fmla="*/ 85 w 175"/>
                <a:gd name="T3" fmla="*/ 67 h 170"/>
                <a:gd name="T4" fmla="*/ 86 w 175"/>
                <a:gd name="T5" fmla="*/ 0 h 170"/>
                <a:gd name="T6" fmla="*/ 27 w 175"/>
                <a:gd name="T7" fmla="*/ 0 h 170"/>
                <a:gd name="T8" fmla="*/ 39 w 175"/>
                <a:gd name="T9" fmla="*/ 122 h 170"/>
                <a:gd name="T10" fmla="*/ 39 w 175"/>
                <a:gd name="T11" fmla="*/ 122 h 170"/>
                <a:gd name="T12" fmla="*/ 37 w 175"/>
                <a:gd name="T13" fmla="*/ 127 h 170"/>
                <a:gd name="T14" fmla="*/ 36 w 175"/>
                <a:gd name="T15" fmla="*/ 130 h 170"/>
                <a:gd name="T16" fmla="*/ 33 w 175"/>
                <a:gd name="T17" fmla="*/ 132 h 170"/>
                <a:gd name="T18" fmla="*/ 30 w 175"/>
                <a:gd name="T19" fmla="*/ 135 h 170"/>
                <a:gd name="T20" fmla="*/ 30 w 175"/>
                <a:gd name="T21" fmla="*/ 135 h 170"/>
                <a:gd name="T22" fmla="*/ 26 w 175"/>
                <a:gd name="T23" fmla="*/ 136 h 170"/>
                <a:gd name="T24" fmla="*/ 20 w 175"/>
                <a:gd name="T25" fmla="*/ 136 h 170"/>
                <a:gd name="T26" fmla="*/ 11 w 175"/>
                <a:gd name="T27" fmla="*/ 136 h 170"/>
                <a:gd name="T28" fmla="*/ 10 w 175"/>
                <a:gd name="T29" fmla="*/ 136 h 170"/>
                <a:gd name="T30" fmla="*/ 0 w 175"/>
                <a:gd name="T31" fmla="*/ 170 h 170"/>
                <a:gd name="T32" fmla="*/ 40 w 175"/>
                <a:gd name="T33" fmla="*/ 170 h 170"/>
                <a:gd name="T34" fmla="*/ 40 w 175"/>
                <a:gd name="T35" fmla="*/ 170 h 170"/>
                <a:gd name="T36" fmla="*/ 48 w 175"/>
                <a:gd name="T37" fmla="*/ 169 h 170"/>
                <a:gd name="T38" fmla="*/ 55 w 175"/>
                <a:gd name="T39" fmla="*/ 167 h 170"/>
                <a:gd name="T40" fmla="*/ 63 w 175"/>
                <a:gd name="T41" fmla="*/ 164 h 170"/>
                <a:gd name="T42" fmla="*/ 68 w 175"/>
                <a:gd name="T43" fmla="*/ 160 h 170"/>
                <a:gd name="T44" fmla="*/ 74 w 175"/>
                <a:gd name="T45" fmla="*/ 156 h 170"/>
                <a:gd name="T46" fmla="*/ 79 w 175"/>
                <a:gd name="T47" fmla="*/ 149 h 170"/>
                <a:gd name="T48" fmla="*/ 91 w 175"/>
                <a:gd name="T49" fmla="*/ 132 h 170"/>
                <a:gd name="T50" fmla="*/ 175 w 175"/>
                <a:gd name="T51" fmla="*/ 0 h 170"/>
                <a:gd name="T52" fmla="*/ 116 w 175"/>
                <a:gd name="T53" fmla="*/ 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75" h="170">
                  <a:moveTo>
                    <a:pt x="116" y="0"/>
                  </a:moveTo>
                  <a:lnTo>
                    <a:pt x="85" y="67"/>
                  </a:lnTo>
                  <a:lnTo>
                    <a:pt x="86" y="0"/>
                  </a:lnTo>
                  <a:lnTo>
                    <a:pt x="27" y="0"/>
                  </a:lnTo>
                  <a:lnTo>
                    <a:pt x="39" y="122"/>
                  </a:lnTo>
                  <a:lnTo>
                    <a:pt x="39" y="122"/>
                  </a:lnTo>
                  <a:lnTo>
                    <a:pt x="37" y="127"/>
                  </a:lnTo>
                  <a:lnTo>
                    <a:pt x="36" y="130"/>
                  </a:lnTo>
                  <a:lnTo>
                    <a:pt x="33" y="132"/>
                  </a:lnTo>
                  <a:lnTo>
                    <a:pt x="30" y="135"/>
                  </a:lnTo>
                  <a:lnTo>
                    <a:pt x="30" y="135"/>
                  </a:lnTo>
                  <a:lnTo>
                    <a:pt x="26" y="136"/>
                  </a:lnTo>
                  <a:lnTo>
                    <a:pt x="20" y="136"/>
                  </a:lnTo>
                  <a:lnTo>
                    <a:pt x="11" y="136"/>
                  </a:lnTo>
                  <a:lnTo>
                    <a:pt x="10" y="136"/>
                  </a:lnTo>
                  <a:lnTo>
                    <a:pt x="0" y="170"/>
                  </a:lnTo>
                  <a:lnTo>
                    <a:pt x="40" y="170"/>
                  </a:lnTo>
                  <a:lnTo>
                    <a:pt x="40" y="170"/>
                  </a:lnTo>
                  <a:lnTo>
                    <a:pt x="48" y="169"/>
                  </a:lnTo>
                  <a:lnTo>
                    <a:pt x="55" y="167"/>
                  </a:lnTo>
                  <a:lnTo>
                    <a:pt x="63" y="164"/>
                  </a:lnTo>
                  <a:lnTo>
                    <a:pt x="68" y="160"/>
                  </a:lnTo>
                  <a:lnTo>
                    <a:pt x="74" y="156"/>
                  </a:lnTo>
                  <a:lnTo>
                    <a:pt x="79" y="149"/>
                  </a:lnTo>
                  <a:lnTo>
                    <a:pt x="91" y="132"/>
                  </a:lnTo>
                  <a:lnTo>
                    <a:pt x="175" y="0"/>
                  </a:lnTo>
                  <a:lnTo>
                    <a:pt x="11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3" name="Freeform 105">
              <a:extLst>
                <a:ext uri="{FF2B5EF4-FFF2-40B4-BE49-F238E27FC236}">
                  <a16:creationId xmlns:a16="http://schemas.microsoft.com/office/drawing/2014/main" id="{D1892786-68FA-49EB-A4F1-9B448112BEDA}"/>
                </a:ext>
              </a:extLst>
            </p:cNvPr>
            <p:cNvSpPr>
              <a:spLocks/>
            </p:cNvSpPr>
            <p:nvPr userDrawn="1"/>
          </p:nvSpPr>
          <p:spPr bwMode="auto">
            <a:xfrm>
              <a:off x="8399463" y="4827588"/>
              <a:ext cx="71438" cy="50800"/>
            </a:xfrm>
            <a:custGeom>
              <a:avLst/>
              <a:gdLst>
                <a:gd name="T0" fmla="*/ 20 w 45"/>
                <a:gd name="T1" fmla="*/ 11 h 32"/>
                <a:gd name="T2" fmla="*/ 20 w 45"/>
                <a:gd name="T3" fmla="*/ 9 h 32"/>
                <a:gd name="T4" fmla="*/ 26 w 45"/>
                <a:gd name="T5" fmla="*/ 6 h 32"/>
                <a:gd name="T6" fmla="*/ 29 w 45"/>
                <a:gd name="T7" fmla="*/ 6 h 32"/>
                <a:gd name="T8" fmla="*/ 31 w 45"/>
                <a:gd name="T9" fmla="*/ 7 h 32"/>
                <a:gd name="T10" fmla="*/ 32 w 45"/>
                <a:gd name="T11" fmla="*/ 10 h 32"/>
                <a:gd name="T12" fmla="*/ 45 w 45"/>
                <a:gd name="T13" fmla="*/ 10 h 32"/>
                <a:gd name="T14" fmla="*/ 43 w 45"/>
                <a:gd name="T15" fmla="*/ 4 h 32"/>
                <a:gd name="T16" fmla="*/ 29 w 45"/>
                <a:gd name="T17" fmla="*/ 0 h 32"/>
                <a:gd name="T18" fmla="*/ 19 w 45"/>
                <a:gd name="T19" fmla="*/ 2 h 32"/>
                <a:gd name="T20" fmla="*/ 7 w 45"/>
                <a:gd name="T21" fmla="*/ 6 h 32"/>
                <a:gd name="T22" fmla="*/ 5 w 45"/>
                <a:gd name="T23" fmla="*/ 11 h 32"/>
                <a:gd name="T24" fmla="*/ 6 w 45"/>
                <a:gd name="T25" fmla="*/ 16 h 32"/>
                <a:gd name="T26" fmla="*/ 11 w 45"/>
                <a:gd name="T27" fmla="*/ 18 h 32"/>
                <a:gd name="T28" fmla="*/ 24 w 45"/>
                <a:gd name="T29" fmla="*/ 21 h 32"/>
                <a:gd name="T30" fmla="*/ 27 w 45"/>
                <a:gd name="T31" fmla="*/ 23 h 32"/>
                <a:gd name="T32" fmla="*/ 27 w 45"/>
                <a:gd name="T33" fmla="*/ 24 h 32"/>
                <a:gd name="T34" fmla="*/ 24 w 45"/>
                <a:gd name="T35" fmla="*/ 26 h 32"/>
                <a:gd name="T36" fmla="*/ 20 w 45"/>
                <a:gd name="T37" fmla="*/ 27 h 32"/>
                <a:gd name="T38" fmla="*/ 14 w 45"/>
                <a:gd name="T39" fmla="*/ 26 h 32"/>
                <a:gd name="T40" fmla="*/ 14 w 45"/>
                <a:gd name="T41" fmla="*/ 24 h 32"/>
                <a:gd name="T42" fmla="*/ 2 w 45"/>
                <a:gd name="T43" fmla="*/ 23 h 32"/>
                <a:gd name="T44" fmla="*/ 0 w 45"/>
                <a:gd name="T45" fmla="*/ 26 h 32"/>
                <a:gd name="T46" fmla="*/ 2 w 45"/>
                <a:gd name="T47" fmla="*/ 30 h 32"/>
                <a:gd name="T48" fmla="*/ 7 w 45"/>
                <a:gd name="T49" fmla="*/ 32 h 32"/>
                <a:gd name="T50" fmla="*/ 18 w 45"/>
                <a:gd name="T51" fmla="*/ 32 h 32"/>
                <a:gd name="T52" fmla="*/ 36 w 45"/>
                <a:gd name="T53" fmla="*/ 30 h 32"/>
                <a:gd name="T54" fmla="*/ 43 w 45"/>
                <a:gd name="T55" fmla="*/ 23 h 32"/>
                <a:gd name="T56" fmla="*/ 43 w 45"/>
                <a:gd name="T57" fmla="*/ 19 h 32"/>
                <a:gd name="T58" fmla="*/ 41 w 45"/>
                <a:gd name="T59" fmla="*/ 17 h 32"/>
                <a:gd name="T60" fmla="*/ 31 w 45"/>
                <a:gd name="T61" fmla="*/ 13 h 32"/>
                <a:gd name="T62" fmla="*/ 20 w 45"/>
                <a:gd name="T63" fmla="*/ 1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5" h="32">
                  <a:moveTo>
                    <a:pt x="20" y="11"/>
                  </a:moveTo>
                  <a:lnTo>
                    <a:pt x="20" y="11"/>
                  </a:lnTo>
                  <a:lnTo>
                    <a:pt x="20" y="9"/>
                  </a:lnTo>
                  <a:lnTo>
                    <a:pt x="20" y="9"/>
                  </a:lnTo>
                  <a:lnTo>
                    <a:pt x="23" y="7"/>
                  </a:lnTo>
                  <a:lnTo>
                    <a:pt x="26" y="6"/>
                  </a:lnTo>
                  <a:lnTo>
                    <a:pt x="26" y="6"/>
                  </a:lnTo>
                  <a:lnTo>
                    <a:pt x="29" y="6"/>
                  </a:lnTo>
                  <a:lnTo>
                    <a:pt x="31" y="7"/>
                  </a:lnTo>
                  <a:lnTo>
                    <a:pt x="31" y="7"/>
                  </a:lnTo>
                  <a:lnTo>
                    <a:pt x="32" y="9"/>
                  </a:lnTo>
                  <a:lnTo>
                    <a:pt x="32" y="10"/>
                  </a:lnTo>
                  <a:lnTo>
                    <a:pt x="45" y="10"/>
                  </a:lnTo>
                  <a:lnTo>
                    <a:pt x="45" y="10"/>
                  </a:lnTo>
                  <a:lnTo>
                    <a:pt x="45" y="6"/>
                  </a:lnTo>
                  <a:lnTo>
                    <a:pt x="43" y="4"/>
                  </a:lnTo>
                  <a:lnTo>
                    <a:pt x="38" y="2"/>
                  </a:lnTo>
                  <a:lnTo>
                    <a:pt x="29" y="0"/>
                  </a:lnTo>
                  <a:lnTo>
                    <a:pt x="29" y="0"/>
                  </a:lnTo>
                  <a:lnTo>
                    <a:pt x="19" y="2"/>
                  </a:lnTo>
                  <a:lnTo>
                    <a:pt x="12" y="3"/>
                  </a:lnTo>
                  <a:lnTo>
                    <a:pt x="7" y="6"/>
                  </a:lnTo>
                  <a:lnTo>
                    <a:pt x="5" y="11"/>
                  </a:lnTo>
                  <a:lnTo>
                    <a:pt x="5" y="11"/>
                  </a:lnTo>
                  <a:lnTo>
                    <a:pt x="5" y="13"/>
                  </a:lnTo>
                  <a:lnTo>
                    <a:pt x="6" y="16"/>
                  </a:lnTo>
                  <a:lnTo>
                    <a:pt x="6" y="16"/>
                  </a:lnTo>
                  <a:lnTo>
                    <a:pt x="11" y="18"/>
                  </a:lnTo>
                  <a:lnTo>
                    <a:pt x="17" y="19"/>
                  </a:lnTo>
                  <a:lnTo>
                    <a:pt x="24" y="21"/>
                  </a:lnTo>
                  <a:lnTo>
                    <a:pt x="27" y="23"/>
                  </a:lnTo>
                  <a:lnTo>
                    <a:pt x="27" y="23"/>
                  </a:lnTo>
                  <a:lnTo>
                    <a:pt x="27" y="24"/>
                  </a:lnTo>
                  <a:lnTo>
                    <a:pt x="27" y="24"/>
                  </a:lnTo>
                  <a:lnTo>
                    <a:pt x="26" y="25"/>
                  </a:lnTo>
                  <a:lnTo>
                    <a:pt x="24" y="26"/>
                  </a:lnTo>
                  <a:lnTo>
                    <a:pt x="20" y="27"/>
                  </a:lnTo>
                  <a:lnTo>
                    <a:pt x="20" y="27"/>
                  </a:lnTo>
                  <a:lnTo>
                    <a:pt x="17" y="26"/>
                  </a:lnTo>
                  <a:lnTo>
                    <a:pt x="14" y="26"/>
                  </a:lnTo>
                  <a:lnTo>
                    <a:pt x="14" y="26"/>
                  </a:lnTo>
                  <a:lnTo>
                    <a:pt x="14" y="24"/>
                  </a:lnTo>
                  <a:lnTo>
                    <a:pt x="14" y="23"/>
                  </a:lnTo>
                  <a:lnTo>
                    <a:pt x="2" y="23"/>
                  </a:lnTo>
                  <a:lnTo>
                    <a:pt x="2" y="23"/>
                  </a:lnTo>
                  <a:lnTo>
                    <a:pt x="0" y="26"/>
                  </a:lnTo>
                  <a:lnTo>
                    <a:pt x="0" y="28"/>
                  </a:lnTo>
                  <a:lnTo>
                    <a:pt x="2" y="30"/>
                  </a:lnTo>
                  <a:lnTo>
                    <a:pt x="4" y="31"/>
                  </a:lnTo>
                  <a:lnTo>
                    <a:pt x="7" y="32"/>
                  </a:lnTo>
                  <a:lnTo>
                    <a:pt x="18" y="32"/>
                  </a:lnTo>
                  <a:lnTo>
                    <a:pt x="18" y="32"/>
                  </a:lnTo>
                  <a:lnTo>
                    <a:pt x="29" y="32"/>
                  </a:lnTo>
                  <a:lnTo>
                    <a:pt x="36" y="30"/>
                  </a:lnTo>
                  <a:lnTo>
                    <a:pt x="40" y="26"/>
                  </a:lnTo>
                  <a:lnTo>
                    <a:pt x="43" y="23"/>
                  </a:lnTo>
                  <a:lnTo>
                    <a:pt x="43" y="23"/>
                  </a:lnTo>
                  <a:lnTo>
                    <a:pt x="43" y="19"/>
                  </a:lnTo>
                  <a:lnTo>
                    <a:pt x="41" y="17"/>
                  </a:lnTo>
                  <a:lnTo>
                    <a:pt x="41" y="17"/>
                  </a:lnTo>
                  <a:lnTo>
                    <a:pt x="37" y="14"/>
                  </a:lnTo>
                  <a:lnTo>
                    <a:pt x="31" y="13"/>
                  </a:lnTo>
                  <a:lnTo>
                    <a:pt x="24" y="12"/>
                  </a:lnTo>
                  <a:lnTo>
                    <a:pt x="20" y="11"/>
                  </a:lnTo>
                  <a:lnTo>
                    <a:pt x="20" y="1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grpSp>
      <p:sp>
        <p:nvSpPr>
          <p:cNvPr id="64" name="Rectangle 63">
            <a:extLst>
              <a:ext uri="{FF2B5EF4-FFF2-40B4-BE49-F238E27FC236}">
                <a16:creationId xmlns:a16="http://schemas.microsoft.com/office/drawing/2014/main" id="{A16548DD-C3D4-4179-BEA6-CCC336C1807B}"/>
              </a:ext>
            </a:extLst>
          </p:cNvPr>
          <p:cNvSpPr/>
          <p:nvPr userDrawn="1"/>
        </p:nvSpPr>
        <p:spPr>
          <a:xfrm>
            <a:off x="126727" y="6463639"/>
            <a:ext cx="347727" cy="215195"/>
          </a:xfrm>
          <a:prstGeom prst="rect">
            <a:avLst/>
          </a:prstGeom>
        </p:spPr>
        <p:txBody>
          <a:bodyPr wrap="square" lIns="91192" tIns="45597" rIns="91192" bIns="45597">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fld id="{8BBCF510-F584-4DA7-8D95-29C9BFD0633A}" type="slidenum">
              <a:rPr kumimoji="0" lang="en-US" sz="800" b="0" i="0" u="none" strike="noStrike" kern="0" cap="none" spc="0" normalizeH="0" baseline="0" noProof="0" smtClean="0">
                <a:ln>
                  <a:noFill/>
                </a:ln>
                <a:solidFill>
                  <a:schemeClr val="bg1">
                    <a:lumMod val="75000"/>
                  </a:schemeClr>
                </a:solidFill>
                <a:effectLst/>
                <a:uLnTx/>
                <a:uFillTx/>
              </a:rPr>
              <a:pPr marL="0" marR="0" lvl="0" indent="0" algn="ctr" defTabSz="914400" eaLnBrk="1" fontAlgn="auto" latinLnBrk="0" hangingPunct="1">
                <a:lnSpc>
                  <a:spcPct val="100000"/>
                </a:lnSpc>
                <a:spcBef>
                  <a:spcPts val="0"/>
                </a:spcBef>
                <a:spcAft>
                  <a:spcPts val="0"/>
                </a:spcAft>
                <a:buClrTx/>
                <a:buSzTx/>
                <a:buFontTx/>
                <a:buNone/>
                <a:tabLst/>
                <a:defRPr/>
              </a:pPr>
              <a:t>‹#›</a:t>
            </a:fld>
            <a:endParaRPr kumimoji="0" lang="en-US" sz="800" b="0" i="0" u="none" strike="noStrike" kern="0" cap="none" spc="0" normalizeH="0" baseline="0" noProof="0">
              <a:ln>
                <a:noFill/>
              </a:ln>
              <a:solidFill>
                <a:schemeClr val="bg1">
                  <a:lumMod val="75000"/>
                </a:schemeClr>
              </a:solidFill>
              <a:effectLst/>
              <a:uLnTx/>
              <a:uFillTx/>
            </a:endParaRPr>
          </a:p>
        </p:txBody>
      </p:sp>
    </p:spTree>
    <p:extLst>
      <p:ext uri="{BB962C8B-B14F-4D97-AF65-F5344CB8AC3E}">
        <p14:creationId xmlns:p14="http://schemas.microsoft.com/office/powerpoint/2010/main" val="119890103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22821" y="228600"/>
            <a:ext cx="10898323" cy="838200"/>
          </a:xfrm>
        </p:spPr>
        <p:txBody>
          <a:bodyPr/>
          <a:lstStyle>
            <a:lvl1pPr>
              <a:defRPr sz="3000"/>
            </a:lvl1pPr>
          </a:lstStyle>
          <a:p>
            <a:r>
              <a:rPr lang="en-US"/>
              <a:t>Click to edit Master title style</a:t>
            </a:r>
          </a:p>
        </p:txBody>
      </p:sp>
      <p:sp>
        <p:nvSpPr>
          <p:cNvPr id="3" name="Content Placeholder 2"/>
          <p:cNvSpPr>
            <a:spLocks noGrp="1"/>
          </p:cNvSpPr>
          <p:nvPr>
            <p:ph sz="half" idx="1"/>
          </p:nvPr>
        </p:nvSpPr>
        <p:spPr>
          <a:xfrm>
            <a:off x="422821" y="1339851"/>
            <a:ext cx="5171016" cy="4878388"/>
          </a:xfrm>
        </p:spPr>
        <p:txBody>
          <a:bodyPr lIns="135852"/>
          <a:lstStyle>
            <a:lvl1pPr>
              <a:spcBef>
                <a:spcPts val="743"/>
              </a:spcBef>
              <a:defRPr sz="1600">
                <a:solidFill>
                  <a:srgbClr val="7A9B3D"/>
                </a:solidFill>
              </a:defRPr>
            </a:lvl1pPr>
            <a:lvl2pPr marL="141510" indent="-141510">
              <a:spcBef>
                <a:spcPts val="743"/>
              </a:spcBef>
              <a:buClr>
                <a:srgbClr val="7A9B3D"/>
              </a:buClr>
              <a:defRPr sz="1400">
                <a:solidFill>
                  <a:srgbClr val="000000"/>
                </a:solidFill>
              </a:defRPr>
            </a:lvl2pPr>
            <a:lvl3pPr marL="283018" indent="-141510">
              <a:spcBef>
                <a:spcPts val="743"/>
              </a:spcBef>
              <a:buClr>
                <a:srgbClr val="768692"/>
              </a:buClr>
              <a:defRPr sz="1200">
                <a:solidFill>
                  <a:srgbClr val="000000"/>
                </a:solidFill>
              </a:defRPr>
            </a:lvl3pPr>
            <a:lvl4pPr marL="424528" indent="-141510">
              <a:spcBef>
                <a:spcPts val="743"/>
              </a:spcBef>
              <a:buClr>
                <a:srgbClr val="000000"/>
              </a:buClr>
              <a:defRPr sz="1200">
                <a:solidFill>
                  <a:srgbClr val="000000"/>
                </a:solidFill>
              </a:defRPr>
            </a:lvl4pPr>
            <a:lvl5pPr>
              <a:defRPr sz="1333"/>
            </a:lvl5pPr>
            <a:lvl6pPr>
              <a:defRPr sz="2251"/>
            </a:lvl6pPr>
            <a:lvl7pPr>
              <a:defRPr sz="2251"/>
            </a:lvl7pPr>
            <a:lvl8pPr>
              <a:defRPr sz="2251"/>
            </a:lvl8pPr>
            <a:lvl9pPr>
              <a:defRPr sz="2251"/>
            </a:lvl9pPr>
          </a:lstStyle>
          <a:p>
            <a:pPr lvl="0"/>
            <a:r>
              <a:rPr lang="en-US"/>
              <a:t>Click to edit Master text styles</a:t>
            </a:r>
          </a:p>
          <a:p>
            <a:pPr lvl="1"/>
            <a:r>
              <a:rPr lang="en-US"/>
              <a:t>Second level</a:t>
            </a:r>
          </a:p>
          <a:p>
            <a:pPr lvl="2"/>
            <a:r>
              <a:rPr lang="en-US"/>
              <a:t>Third level</a:t>
            </a:r>
          </a:p>
          <a:p>
            <a:pPr lvl="3"/>
            <a:r>
              <a:rPr lang="en-US"/>
              <a:t>Fourth level</a:t>
            </a:r>
          </a:p>
        </p:txBody>
      </p:sp>
      <p:sp>
        <p:nvSpPr>
          <p:cNvPr id="9" name="Content Placeholder 2"/>
          <p:cNvSpPr>
            <a:spLocks noGrp="1"/>
          </p:cNvSpPr>
          <p:nvPr>
            <p:ph sz="half" idx="13"/>
          </p:nvPr>
        </p:nvSpPr>
        <p:spPr>
          <a:xfrm>
            <a:off x="6148601" y="1339851"/>
            <a:ext cx="5171016" cy="4878388"/>
          </a:xfrm>
        </p:spPr>
        <p:txBody>
          <a:bodyPr lIns="135852"/>
          <a:lstStyle>
            <a:lvl1pPr>
              <a:spcBef>
                <a:spcPts val="743"/>
              </a:spcBef>
              <a:defRPr sz="1600">
                <a:solidFill>
                  <a:srgbClr val="7A9B3D"/>
                </a:solidFill>
              </a:defRPr>
            </a:lvl1pPr>
            <a:lvl2pPr marL="141510" indent="-141510">
              <a:spcBef>
                <a:spcPts val="743"/>
              </a:spcBef>
              <a:buClr>
                <a:srgbClr val="7A9B3D"/>
              </a:buClr>
              <a:defRPr sz="1400">
                <a:solidFill>
                  <a:srgbClr val="000000"/>
                </a:solidFill>
              </a:defRPr>
            </a:lvl2pPr>
            <a:lvl3pPr marL="283018" indent="-141510">
              <a:spcBef>
                <a:spcPts val="743"/>
              </a:spcBef>
              <a:buClr>
                <a:srgbClr val="768692"/>
              </a:buClr>
              <a:defRPr sz="1200">
                <a:solidFill>
                  <a:srgbClr val="000000"/>
                </a:solidFill>
              </a:defRPr>
            </a:lvl3pPr>
            <a:lvl4pPr marL="424528" indent="-141510">
              <a:spcBef>
                <a:spcPts val="743"/>
              </a:spcBef>
              <a:buClr>
                <a:srgbClr val="000000"/>
              </a:buClr>
              <a:defRPr sz="1200">
                <a:solidFill>
                  <a:srgbClr val="000000"/>
                </a:solidFill>
              </a:defRPr>
            </a:lvl4pPr>
            <a:lvl5pPr>
              <a:defRPr sz="1333"/>
            </a:lvl5pPr>
            <a:lvl6pPr>
              <a:defRPr sz="2251"/>
            </a:lvl6pPr>
            <a:lvl7pPr>
              <a:defRPr sz="2251"/>
            </a:lvl7pPr>
            <a:lvl8pPr>
              <a:defRPr sz="2251"/>
            </a:lvl8pPr>
            <a:lvl9pPr>
              <a:defRPr sz="2251"/>
            </a:lvl9pPr>
          </a:lstStyle>
          <a:p>
            <a:pPr lvl="0"/>
            <a:r>
              <a:rPr lang="en-US"/>
              <a:t>Click to edit Master text styles</a:t>
            </a:r>
          </a:p>
          <a:p>
            <a:pPr lvl="1"/>
            <a:r>
              <a:rPr lang="en-US"/>
              <a:t>Second level</a:t>
            </a:r>
          </a:p>
          <a:p>
            <a:pPr lvl="2"/>
            <a:r>
              <a:rPr lang="en-US"/>
              <a:t>Third level</a:t>
            </a:r>
          </a:p>
          <a:p>
            <a:pPr lvl="3"/>
            <a:r>
              <a:rPr lang="en-US"/>
              <a:t>Fourth level</a:t>
            </a:r>
          </a:p>
        </p:txBody>
      </p:sp>
      <p:grpSp>
        <p:nvGrpSpPr>
          <p:cNvPr id="35" name="Group 34">
            <a:extLst>
              <a:ext uri="{FF2B5EF4-FFF2-40B4-BE49-F238E27FC236}">
                <a16:creationId xmlns:a16="http://schemas.microsoft.com/office/drawing/2014/main" id="{E69A40C0-EBB3-4928-8A37-F3080BEABBD1}"/>
              </a:ext>
            </a:extLst>
          </p:cNvPr>
          <p:cNvGrpSpPr/>
          <p:nvPr userDrawn="1"/>
        </p:nvGrpSpPr>
        <p:grpSpPr>
          <a:xfrm>
            <a:off x="10215053" y="6295153"/>
            <a:ext cx="1527048" cy="338328"/>
            <a:chOff x="6923088" y="4475163"/>
            <a:chExt cx="1873251" cy="403225"/>
          </a:xfrm>
        </p:grpSpPr>
        <p:sp>
          <p:nvSpPr>
            <p:cNvPr id="36" name="AutoShape 4">
              <a:extLst>
                <a:ext uri="{FF2B5EF4-FFF2-40B4-BE49-F238E27FC236}">
                  <a16:creationId xmlns:a16="http://schemas.microsoft.com/office/drawing/2014/main" id="{1F0A2C42-11EF-4A14-B581-8C23379A4656}"/>
                </a:ext>
              </a:extLst>
            </p:cNvPr>
            <p:cNvSpPr>
              <a:spLocks noChangeAspect="1" noChangeArrowheads="1" noTextEdit="1"/>
            </p:cNvSpPr>
            <p:nvPr userDrawn="1"/>
          </p:nvSpPr>
          <p:spPr bwMode="auto">
            <a:xfrm>
              <a:off x="6923088" y="4475163"/>
              <a:ext cx="1873250" cy="40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7" name="Freeform 6">
              <a:extLst>
                <a:ext uri="{FF2B5EF4-FFF2-40B4-BE49-F238E27FC236}">
                  <a16:creationId xmlns:a16="http://schemas.microsoft.com/office/drawing/2014/main" id="{542C7A61-C681-49C4-860F-5D1F0E454B4A}"/>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8" name="Freeform 7">
              <a:extLst>
                <a:ext uri="{FF2B5EF4-FFF2-40B4-BE49-F238E27FC236}">
                  <a16:creationId xmlns:a16="http://schemas.microsoft.com/office/drawing/2014/main" id="{8470EC3B-84EC-47DC-AEED-2BABE8291BF7}"/>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9" name="Freeform 83">
              <a:extLst>
                <a:ext uri="{FF2B5EF4-FFF2-40B4-BE49-F238E27FC236}">
                  <a16:creationId xmlns:a16="http://schemas.microsoft.com/office/drawing/2014/main" id="{1C06E9FB-DAFC-46E5-8196-94EAE3D58FB8}"/>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3" name="Freeform 84">
              <a:extLst>
                <a:ext uri="{FF2B5EF4-FFF2-40B4-BE49-F238E27FC236}">
                  <a16:creationId xmlns:a16="http://schemas.microsoft.com/office/drawing/2014/main" id="{174B5C38-470D-4D29-992D-35137BBDBAF1}"/>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4" name="Freeform 85">
              <a:extLst>
                <a:ext uri="{FF2B5EF4-FFF2-40B4-BE49-F238E27FC236}">
                  <a16:creationId xmlns:a16="http://schemas.microsoft.com/office/drawing/2014/main" id="{A9B388DD-4D16-4B75-A6FB-BD5F9A45141C}"/>
                </a:ext>
              </a:extLst>
            </p:cNvPr>
            <p:cNvSpPr>
              <a:spLocks/>
            </p:cNvSpPr>
            <p:nvPr userDrawn="1"/>
          </p:nvSpPr>
          <p:spPr bwMode="auto">
            <a:xfrm>
              <a:off x="7337426" y="4533901"/>
              <a:ext cx="265113" cy="266700"/>
            </a:xfrm>
            <a:custGeom>
              <a:avLst/>
              <a:gdLst>
                <a:gd name="T0" fmla="*/ 59 w 167"/>
                <a:gd name="T1" fmla="*/ 168 h 168"/>
                <a:gd name="T2" fmla="*/ 0 w 167"/>
                <a:gd name="T3" fmla="*/ 168 h 168"/>
                <a:gd name="T4" fmla="*/ 47 w 167"/>
                <a:gd name="T5" fmla="*/ 0 h 168"/>
                <a:gd name="T6" fmla="*/ 167 w 167"/>
                <a:gd name="T7" fmla="*/ 0 h 168"/>
                <a:gd name="T8" fmla="*/ 156 w 167"/>
                <a:gd name="T9" fmla="*/ 40 h 168"/>
                <a:gd name="T10" fmla="*/ 94 w 167"/>
                <a:gd name="T11" fmla="*/ 40 h 168"/>
                <a:gd name="T12" fmla="*/ 87 w 167"/>
                <a:gd name="T13" fmla="*/ 68 h 168"/>
                <a:gd name="T14" fmla="*/ 148 w 167"/>
                <a:gd name="T15" fmla="*/ 68 h 168"/>
                <a:gd name="T16" fmla="*/ 137 w 167"/>
                <a:gd name="T17" fmla="*/ 106 h 168"/>
                <a:gd name="T18" fmla="*/ 76 w 167"/>
                <a:gd name="T19" fmla="*/ 106 h 168"/>
                <a:gd name="T20" fmla="*/ 59 w 167"/>
                <a:gd name="T21"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7" h="168">
                  <a:moveTo>
                    <a:pt x="59" y="168"/>
                  </a:moveTo>
                  <a:lnTo>
                    <a:pt x="0" y="168"/>
                  </a:lnTo>
                  <a:lnTo>
                    <a:pt x="47" y="0"/>
                  </a:lnTo>
                  <a:lnTo>
                    <a:pt x="167" y="0"/>
                  </a:lnTo>
                  <a:lnTo>
                    <a:pt x="156" y="40"/>
                  </a:lnTo>
                  <a:lnTo>
                    <a:pt x="94" y="40"/>
                  </a:lnTo>
                  <a:lnTo>
                    <a:pt x="87" y="68"/>
                  </a:lnTo>
                  <a:lnTo>
                    <a:pt x="148" y="68"/>
                  </a:lnTo>
                  <a:lnTo>
                    <a:pt x="137" y="106"/>
                  </a:lnTo>
                  <a:lnTo>
                    <a:pt x="76" y="106"/>
                  </a:lnTo>
                  <a:lnTo>
                    <a:pt x="59"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5" name="Freeform 86">
              <a:extLst>
                <a:ext uri="{FF2B5EF4-FFF2-40B4-BE49-F238E27FC236}">
                  <a16:creationId xmlns:a16="http://schemas.microsoft.com/office/drawing/2014/main" id="{1D7EA3AC-C7C3-4798-BBC9-128F3F8FA469}"/>
                </a:ext>
              </a:extLst>
            </p:cNvPr>
            <p:cNvSpPr>
              <a:spLocks noEditPoints="1"/>
            </p:cNvSpPr>
            <p:nvPr userDrawn="1"/>
          </p:nvSpPr>
          <p:spPr bwMode="auto">
            <a:xfrm>
              <a:off x="7553326" y="4533901"/>
              <a:ext cx="166688" cy="266700"/>
            </a:xfrm>
            <a:custGeom>
              <a:avLst/>
              <a:gdLst>
                <a:gd name="T0" fmla="*/ 58 w 105"/>
                <a:gd name="T1" fmla="*/ 168 h 168"/>
                <a:gd name="T2" fmla="*/ 0 w 105"/>
                <a:gd name="T3" fmla="*/ 168 h 168"/>
                <a:gd name="T4" fmla="*/ 34 w 105"/>
                <a:gd name="T5" fmla="*/ 46 h 168"/>
                <a:gd name="T6" fmla="*/ 93 w 105"/>
                <a:gd name="T7" fmla="*/ 46 h 168"/>
                <a:gd name="T8" fmla="*/ 58 w 105"/>
                <a:gd name="T9" fmla="*/ 168 h 168"/>
                <a:gd name="T10" fmla="*/ 95 w 105"/>
                <a:gd name="T11" fmla="*/ 34 h 168"/>
                <a:gd name="T12" fmla="*/ 38 w 105"/>
                <a:gd name="T13" fmla="*/ 34 h 168"/>
                <a:gd name="T14" fmla="*/ 47 w 105"/>
                <a:gd name="T15" fmla="*/ 0 h 168"/>
                <a:gd name="T16" fmla="*/ 105 w 105"/>
                <a:gd name="T17" fmla="*/ 0 h 168"/>
                <a:gd name="T18" fmla="*/ 95 w 105"/>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5" h="168">
                  <a:moveTo>
                    <a:pt x="58" y="168"/>
                  </a:moveTo>
                  <a:lnTo>
                    <a:pt x="0" y="168"/>
                  </a:lnTo>
                  <a:lnTo>
                    <a:pt x="34" y="46"/>
                  </a:lnTo>
                  <a:lnTo>
                    <a:pt x="93" y="46"/>
                  </a:lnTo>
                  <a:lnTo>
                    <a:pt x="58" y="168"/>
                  </a:lnTo>
                  <a:close/>
                  <a:moveTo>
                    <a:pt x="95" y="34"/>
                  </a:moveTo>
                  <a:lnTo>
                    <a:pt x="38" y="34"/>
                  </a:lnTo>
                  <a:lnTo>
                    <a:pt x="47" y="0"/>
                  </a:lnTo>
                  <a:lnTo>
                    <a:pt x="105"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6" name="Freeform 87">
              <a:extLst>
                <a:ext uri="{FF2B5EF4-FFF2-40B4-BE49-F238E27FC236}">
                  <a16:creationId xmlns:a16="http://schemas.microsoft.com/office/drawing/2014/main" id="{4B34FACB-F12F-456A-B762-15FB05EC88A1}"/>
                </a:ext>
              </a:extLst>
            </p:cNvPr>
            <p:cNvSpPr>
              <a:spLocks noEditPoints="1"/>
            </p:cNvSpPr>
            <p:nvPr userDrawn="1"/>
          </p:nvSpPr>
          <p:spPr bwMode="auto">
            <a:xfrm>
              <a:off x="7685088" y="4533901"/>
              <a:ext cx="273050" cy="269875"/>
            </a:xfrm>
            <a:custGeom>
              <a:avLst/>
              <a:gdLst>
                <a:gd name="T0" fmla="*/ 125 w 172"/>
                <a:gd name="T1" fmla="*/ 168 h 170"/>
                <a:gd name="T2" fmla="*/ 68 w 172"/>
                <a:gd name="T3" fmla="*/ 168 h 170"/>
                <a:gd name="T4" fmla="*/ 72 w 172"/>
                <a:gd name="T5" fmla="*/ 154 h 170"/>
                <a:gd name="T6" fmla="*/ 72 w 172"/>
                <a:gd name="T7" fmla="*/ 154 h 170"/>
                <a:gd name="T8" fmla="*/ 64 w 172"/>
                <a:gd name="T9" fmla="*/ 161 h 170"/>
                <a:gd name="T10" fmla="*/ 54 w 172"/>
                <a:gd name="T11" fmla="*/ 165 h 170"/>
                <a:gd name="T12" fmla="*/ 44 w 172"/>
                <a:gd name="T13" fmla="*/ 169 h 170"/>
                <a:gd name="T14" fmla="*/ 31 w 172"/>
                <a:gd name="T15" fmla="*/ 170 h 170"/>
                <a:gd name="T16" fmla="*/ 31 w 172"/>
                <a:gd name="T17" fmla="*/ 170 h 170"/>
                <a:gd name="T18" fmla="*/ 24 w 172"/>
                <a:gd name="T19" fmla="*/ 170 h 170"/>
                <a:gd name="T20" fmla="*/ 18 w 172"/>
                <a:gd name="T21" fmla="*/ 169 h 170"/>
                <a:gd name="T22" fmla="*/ 12 w 172"/>
                <a:gd name="T23" fmla="*/ 167 h 170"/>
                <a:gd name="T24" fmla="*/ 9 w 172"/>
                <a:gd name="T25" fmla="*/ 163 h 170"/>
                <a:gd name="T26" fmla="*/ 5 w 172"/>
                <a:gd name="T27" fmla="*/ 160 h 170"/>
                <a:gd name="T28" fmla="*/ 2 w 172"/>
                <a:gd name="T29" fmla="*/ 155 h 170"/>
                <a:gd name="T30" fmla="*/ 0 w 172"/>
                <a:gd name="T31" fmla="*/ 149 h 170"/>
                <a:gd name="T32" fmla="*/ 0 w 172"/>
                <a:gd name="T33" fmla="*/ 142 h 170"/>
                <a:gd name="T34" fmla="*/ 0 w 172"/>
                <a:gd name="T35" fmla="*/ 142 h 170"/>
                <a:gd name="T36" fmla="*/ 2 w 172"/>
                <a:gd name="T37" fmla="*/ 126 h 170"/>
                <a:gd name="T38" fmla="*/ 5 w 172"/>
                <a:gd name="T39" fmla="*/ 106 h 170"/>
                <a:gd name="T40" fmla="*/ 12 w 172"/>
                <a:gd name="T41" fmla="*/ 86 h 170"/>
                <a:gd name="T42" fmla="*/ 20 w 172"/>
                <a:gd name="T43" fmla="*/ 68 h 170"/>
                <a:gd name="T44" fmla="*/ 20 w 172"/>
                <a:gd name="T45" fmla="*/ 68 h 170"/>
                <a:gd name="T46" fmla="*/ 24 w 172"/>
                <a:gd name="T47" fmla="*/ 62 h 170"/>
                <a:gd name="T48" fmla="*/ 29 w 172"/>
                <a:gd name="T49" fmla="*/ 58 h 170"/>
                <a:gd name="T50" fmla="*/ 33 w 172"/>
                <a:gd name="T51" fmla="*/ 53 h 170"/>
                <a:gd name="T52" fmla="*/ 39 w 172"/>
                <a:gd name="T53" fmla="*/ 50 h 170"/>
                <a:gd name="T54" fmla="*/ 45 w 172"/>
                <a:gd name="T55" fmla="*/ 47 h 170"/>
                <a:gd name="T56" fmla="*/ 51 w 172"/>
                <a:gd name="T57" fmla="*/ 45 h 170"/>
                <a:gd name="T58" fmla="*/ 58 w 172"/>
                <a:gd name="T59" fmla="*/ 44 h 170"/>
                <a:gd name="T60" fmla="*/ 65 w 172"/>
                <a:gd name="T61" fmla="*/ 44 h 170"/>
                <a:gd name="T62" fmla="*/ 65 w 172"/>
                <a:gd name="T63" fmla="*/ 44 h 170"/>
                <a:gd name="T64" fmla="*/ 77 w 172"/>
                <a:gd name="T65" fmla="*/ 45 h 170"/>
                <a:gd name="T66" fmla="*/ 86 w 172"/>
                <a:gd name="T67" fmla="*/ 48 h 170"/>
                <a:gd name="T68" fmla="*/ 93 w 172"/>
                <a:gd name="T69" fmla="*/ 53 h 170"/>
                <a:gd name="T70" fmla="*/ 98 w 172"/>
                <a:gd name="T71" fmla="*/ 60 h 170"/>
                <a:gd name="T72" fmla="*/ 114 w 172"/>
                <a:gd name="T73" fmla="*/ 0 h 170"/>
                <a:gd name="T74" fmla="*/ 172 w 172"/>
                <a:gd name="T75" fmla="*/ 0 h 170"/>
                <a:gd name="T76" fmla="*/ 125 w 172"/>
                <a:gd name="T77" fmla="*/ 168 h 170"/>
                <a:gd name="T78" fmla="*/ 81 w 172"/>
                <a:gd name="T79" fmla="*/ 82 h 170"/>
                <a:gd name="T80" fmla="*/ 81 w 172"/>
                <a:gd name="T81" fmla="*/ 82 h 170"/>
                <a:gd name="T82" fmla="*/ 78 w 172"/>
                <a:gd name="T83" fmla="*/ 82 h 170"/>
                <a:gd name="T84" fmla="*/ 74 w 172"/>
                <a:gd name="T85" fmla="*/ 84 h 170"/>
                <a:gd name="T86" fmla="*/ 71 w 172"/>
                <a:gd name="T87" fmla="*/ 86 h 170"/>
                <a:gd name="T88" fmla="*/ 68 w 172"/>
                <a:gd name="T89" fmla="*/ 91 h 170"/>
                <a:gd name="T90" fmla="*/ 68 w 172"/>
                <a:gd name="T91" fmla="*/ 91 h 170"/>
                <a:gd name="T92" fmla="*/ 63 w 172"/>
                <a:gd name="T93" fmla="*/ 106 h 170"/>
                <a:gd name="T94" fmla="*/ 61 w 172"/>
                <a:gd name="T95" fmla="*/ 114 h 170"/>
                <a:gd name="T96" fmla="*/ 60 w 172"/>
                <a:gd name="T97" fmla="*/ 121 h 170"/>
                <a:gd name="T98" fmla="*/ 60 w 172"/>
                <a:gd name="T99" fmla="*/ 121 h 170"/>
                <a:gd name="T100" fmla="*/ 61 w 172"/>
                <a:gd name="T101" fmla="*/ 125 h 170"/>
                <a:gd name="T102" fmla="*/ 63 w 172"/>
                <a:gd name="T103" fmla="*/ 127 h 170"/>
                <a:gd name="T104" fmla="*/ 65 w 172"/>
                <a:gd name="T105" fmla="*/ 129 h 170"/>
                <a:gd name="T106" fmla="*/ 70 w 172"/>
                <a:gd name="T107" fmla="*/ 130 h 170"/>
                <a:gd name="T108" fmla="*/ 70 w 172"/>
                <a:gd name="T109" fmla="*/ 130 h 170"/>
                <a:gd name="T110" fmla="*/ 74 w 172"/>
                <a:gd name="T111" fmla="*/ 129 h 170"/>
                <a:gd name="T112" fmla="*/ 79 w 172"/>
                <a:gd name="T113" fmla="*/ 127 h 170"/>
                <a:gd name="T114" fmla="*/ 91 w 172"/>
                <a:gd name="T115" fmla="*/ 87 h 170"/>
                <a:gd name="T116" fmla="*/ 91 w 172"/>
                <a:gd name="T117" fmla="*/ 87 h 170"/>
                <a:gd name="T118" fmla="*/ 87 w 172"/>
                <a:gd name="T119" fmla="*/ 84 h 170"/>
                <a:gd name="T120" fmla="*/ 81 w 172"/>
                <a:gd name="T121" fmla="*/ 82 h 170"/>
                <a:gd name="T122" fmla="*/ 81 w 172"/>
                <a:gd name="T123" fmla="*/ 82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2" h="170">
                  <a:moveTo>
                    <a:pt x="125" y="168"/>
                  </a:moveTo>
                  <a:lnTo>
                    <a:pt x="68" y="168"/>
                  </a:lnTo>
                  <a:lnTo>
                    <a:pt x="72" y="154"/>
                  </a:lnTo>
                  <a:lnTo>
                    <a:pt x="72" y="154"/>
                  </a:lnTo>
                  <a:lnTo>
                    <a:pt x="64" y="161"/>
                  </a:lnTo>
                  <a:lnTo>
                    <a:pt x="54" y="165"/>
                  </a:lnTo>
                  <a:lnTo>
                    <a:pt x="44" y="169"/>
                  </a:lnTo>
                  <a:lnTo>
                    <a:pt x="31" y="170"/>
                  </a:lnTo>
                  <a:lnTo>
                    <a:pt x="31" y="170"/>
                  </a:lnTo>
                  <a:lnTo>
                    <a:pt x="24" y="170"/>
                  </a:lnTo>
                  <a:lnTo>
                    <a:pt x="18" y="169"/>
                  </a:lnTo>
                  <a:lnTo>
                    <a:pt x="12" y="167"/>
                  </a:lnTo>
                  <a:lnTo>
                    <a:pt x="9" y="163"/>
                  </a:lnTo>
                  <a:lnTo>
                    <a:pt x="5" y="160"/>
                  </a:lnTo>
                  <a:lnTo>
                    <a:pt x="2" y="155"/>
                  </a:lnTo>
                  <a:lnTo>
                    <a:pt x="0" y="149"/>
                  </a:lnTo>
                  <a:lnTo>
                    <a:pt x="0" y="142"/>
                  </a:lnTo>
                  <a:lnTo>
                    <a:pt x="0" y="142"/>
                  </a:lnTo>
                  <a:lnTo>
                    <a:pt x="2" y="126"/>
                  </a:lnTo>
                  <a:lnTo>
                    <a:pt x="5" y="106"/>
                  </a:lnTo>
                  <a:lnTo>
                    <a:pt x="12" y="86"/>
                  </a:lnTo>
                  <a:lnTo>
                    <a:pt x="20" y="68"/>
                  </a:lnTo>
                  <a:lnTo>
                    <a:pt x="20" y="68"/>
                  </a:lnTo>
                  <a:lnTo>
                    <a:pt x="24" y="62"/>
                  </a:lnTo>
                  <a:lnTo>
                    <a:pt x="29" y="58"/>
                  </a:lnTo>
                  <a:lnTo>
                    <a:pt x="33" y="53"/>
                  </a:lnTo>
                  <a:lnTo>
                    <a:pt x="39" y="50"/>
                  </a:lnTo>
                  <a:lnTo>
                    <a:pt x="45" y="47"/>
                  </a:lnTo>
                  <a:lnTo>
                    <a:pt x="51" y="45"/>
                  </a:lnTo>
                  <a:lnTo>
                    <a:pt x="58" y="44"/>
                  </a:lnTo>
                  <a:lnTo>
                    <a:pt x="65" y="44"/>
                  </a:lnTo>
                  <a:lnTo>
                    <a:pt x="65" y="44"/>
                  </a:lnTo>
                  <a:lnTo>
                    <a:pt x="77" y="45"/>
                  </a:lnTo>
                  <a:lnTo>
                    <a:pt x="86" y="48"/>
                  </a:lnTo>
                  <a:lnTo>
                    <a:pt x="93" y="53"/>
                  </a:lnTo>
                  <a:lnTo>
                    <a:pt x="98" y="60"/>
                  </a:lnTo>
                  <a:lnTo>
                    <a:pt x="114" y="0"/>
                  </a:lnTo>
                  <a:lnTo>
                    <a:pt x="172" y="0"/>
                  </a:lnTo>
                  <a:lnTo>
                    <a:pt x="125" y="168"/>
                  </a:lnTo>
                  <a:close/>
                  <a:moveTo>
                    <a:pt x="81" y="82"/>
                  </a:moveTo>
                  <a:lnTo>
                    <a:pt x="81" y="82"/>
                  </a:lnTo>
                  <a:lnTo>
                    <a:pt x="78" y="82"/>
                  </a:lnTo>
                  <a:lnTo>
                    <a:pt x="74" y="84"/>
                  </a:lnTo>
                  <a:lnTo>
                    <a:pt x="71" y="86"/>
                  </a:lnTo>
                  <a:lnTo>
                    <a:pt x="68" y="91"/>
                  </a:lnTo>
                  <a:lnTo>
                    <a:pt x="68" y="91"/>
                  </a:lnTo>
                  <a:lnTo>
                    <a:pt x="63" y="106"/>
                  </a:lnTo>
                  <a:lnTo>
                    <a:pt x="61" y="114"/>
                  </a:lnTo>
                  <a:lnTo>
                    <a:pt x="60" y="121"/>
                  </a:lnTo>
                  <a:lnTo>
                    <a:pt x="60" y="121"/>
                  </a:lnTo>
                  <a:lnTo>
                    <a:pt x="61" y="125"/>
                  </a:lnTo>
                  <a:lnTo>
                    <a:pt x="63" y="127"/>
                  </a:lnTo>
                  <a:lnTo>
                    <a:pt x="65" y="129"/>
                  </a:lnTo>
                  <a:lnTo>
                    <a:pt x="70" y="130"/>
                  </a:lnTo>
                  <a:lnTo>
                    <a:pt x="70" y="130"/>
                  </a:lnTo>
                  <a:lnTo>
                    <a:pt x="74" y="129"/>
                  </a:lnTo>
                  <a:lnTo>
                    <a:pt x="79" y="127"/>
                  </a:lnTo>
                  <a:lnTo>
                    <a:pt x="91" y="87"/>
                  </a:lnTo>
                  <a:lnTo>
                    <a:pt x="91" y="87"/>
                  </a:lnTo>
                  <a:lnTo>
                    <a:pt x="87" y="84"/>
                  </a:lnTo>
                  <a:lnTo>
                    <a:pt x="81" y="82"/>
                  </a:lnTo>
                  <a:lnTo>
                    <a:pt x="81" y="8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7" name="Freeform 88">
              <a:extLst>
                <a:ext uri="{FF2B5EF4-FFF2-40B4-BE49-F238E27FC236}">
                  <a16:creationId xmlns:a16="http://schemas.microsoft.com/office/drawing/2014/main" id="{EF0025F0-E3F2-4885-B47C-33C71DFBCBBF}"/>
                </a:ext>
              </a:extLst>
            </p:cNvPr>
            <p:cNvSpPr>
              <a:spLocks noEditPoints="1"/>
            </p:cNvSpPr>
            <p:nvPr userDrawn="1"/>
          </p:nvSpPr>
          <p:spPr bwMode="auto">
            <a:xfrm>
              <a:off x="7923213" y="4602163"/>
              <a:ext cx="230188" cy="201613"/>
            </a:xfrm>
            <a:custGeom>
              <a:avLst/>
              <a:gdLst>
                <a:gd name="T0" fmla="*/ 58 w 145"/>
                <a:gd name="T1" fmla="*/ 71 h 127"/>
                <a:gd name="T2" fmla="*/ 56 w 145"/>
                <a:gd name="T3" fmla="*/ 80 h 127"/>
                <a:gd name="T4" fmla="*/ 56 w 145"/>
                <a:gd name="T5" fmla="*/ 87 h 127"/>
                <a:gd name="T6" fmla="*/ 57 w 145"/>
                <a:gd name="T7" fmla="*/ 93 h 127"/>
                <a:gd name="T8" fmla="*/ 64 w 145"/>
                <a:gd name="T9" fmla="*/ 97 h 127"/>
                <a:gd name="T10" fmla="*/ 68 w 145"/>
                <a:gd name="T11" fmla="*/ 96 h 127"/>
                <a:gd name="T12" fmla="*/ 75 w 145"/>
                <a:gd name="T13" fmla="*/ 89 h 127"/>
                <a:gd name="T14" fmla="*/ 135 w 145"/>
                <a:gd name="T15" fmla="*/ 82 h 127"/>
                <a:gd name="T16" fmla="*/ 134 w 145"/>
                <a:gd name="T17" fmla="*/ 87 h 127"/>
                <a:gd name="T18" fmla="*/ 128 w 145"/>
                <a:gd name="T19" fmla="*/ 98 h 127"/>
                <a:gd name="T20" fmla="*/ 115 w 145"/>
                <a:gd name="T21" fmla="*/ 111 h 127"/>
                <a:gd name="T22" fmla="*/ 94 w 145"/>
                <a:gd name="T23" fmla="*/ 122 h 127"/>
                <a:gd name="T24" fmla="*/ 72 w 145"/>
                <a:gd name="T25" fmla="*/ 127 h 127"/>
                <a:gd name="T26" fmla="*/ 61 w 145"/>
                <a:gd name="T27" fmla="*/ 127 h 127"/>
                <a:gd name="T28" fmla="*/ 38 w 145"/>
                <a:gd name="T29" fmla="*/ 126 h 127"/>
                <a:gd name="T30" fmla="*/ 18 w 145"/>
                <a:gd name="T31" fmla="*/ 121 h 127"/>
                <a:gd name="T32" fmla="*/ 5 w 145"/>
                <a:gd name="T33" fmla="*/ 110 h 127"/>
                <a:gd name="T34" fmla="*/ 2 w 145"/>
                <a:gd name="T35" fmla="*/ 101 h 127"/>
                <a:gd name="T36" fmla="*/ 0 w 145"/>
                <a:gd name="T37" fmla="*/ 90 h 127"/>
                <a:gd name="T38" fmla="*/ 3 w 145"/>
                <a:gd name="T39" fmla="*/ 75 h 127"/>
                <a:gd name="T40" fmla="*/ 13 w 145"/>
                <a:gd name="T41" fmla="*/ 41 h 127"/>
                <a:gd name="T42" fmla="*/ 22 w 145"/>
                <a:gd name="T43" fmla="*/ 27 h 127"/>
                <a:gd name="T44" fmla="*/ 27 w 145"/>
                <a:gd name="T45" fmla="*/ 19 h 127"/>
                <a:gd name="T46" fmla="*/ 43 w 145"/>
                <a:gd name="T47" fmla="*/ 9 h 127"/>
                <a:gd name="T48" fmla="*/ 59 w 145"/>
                <a:gd name="T49" fmla="*/ 3 h 127"/>
                <a:gd name="T50" fmla="*/ 77 w 145"/>
                <a:gd name="T51" fmla="*/ 1 h 127"/>
                <a:gd name="T52" fmla="*/ 85 w 145"/>
                <a:gd name="T53" fmla="*/ 0 h 127"/>
                <a:gd name="T54" fmla="*/ 109 w 145"/>
                <a:gd name="T55" fmla="*/ 2 h 127"/>
                <a:gd name="T56" fmla="*/ 128 w 145"/>
                <a:gd name="T57" fmla="*/ 8 h 127"/>
                <a:gd name="T58" fmla="*/ 140 w 145"/>
                <a:gd name="T59" fmla="*/ 19 h 127"/>
                <a:gd name="T60" fmla="*/ 145 w 145"/>
                <a:gd name="T61" fmla="*/ 38 h 127"/>
                <a:gd name="T62" fmla="*/ 142 w 145"/>
                <a:gd name="T63" fmla="*/ 53 h 127"/>
                <a:gd name="T64" fmla="*/ 138 w 145"/>
                <a:gd name="T65" fmla="*/ 71 h 127"/>
                <a:gd name="T66" fmla="*/ 80 w 145"/>
                <a:gd name="T67" fmla="*/ 30 h 127"/>
                <a:gd name="T68" fmla="*/ 71 w 145"/>
                <a:gd name="T69" fmla="*/ 35 h 127"/>
                <a:gd name="T70" fmla="*/ 65 w 145"/>
                <a:gd name="T71" fmla="*/ 48 h 127"/>
                <a:gd name="T72" fmla="*/ 88 w 145"/>
                <a:gd name="T73" fmla="*/ 48 h 127"/>
                <a:gd name="T74" fmla="*/ 91 w 145"/>
                <a:gd name="T75" fmla="*/ 39 h 127"/>
                <a:gd name="T76" fmla="*/ 87 w 145"/>
                <a:gd name="T77" fmla="*/ 32 h 127"/>
                <a:gd name="T78" fmla="*/ 80 w 145"/>
                <a:gd name="T79" fmla="*/ 3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45" h="127">
                  <a:moveTo>
                    <a:pt x="138" y="71"/>
                  </a:moveTo>
                  <a:lnTo>
                    <a:pt x="58" y="71"/>
                  </a:lnTo>
                  <a:lnTo>
                    <a:pt x="58" y="71"/>
                  </a:lnTo>
                  <a:lnTo>
                    <a:pt x="56" y="80"/>
                  </a:lnTo>
                  <a:lnTo>
                    <a:pt x="56" y="87"/>
                  </a:lnTo>
                  <a:lnTo>
                    <a:pt x="56" y="87"/>
                  </a:lnTo>
                  <a:lnTo>
                    <a:pt x="56" y="90"/>
                  </a:lnTo>
                  <a:lnTo>
                    <a:pt x="57" y="93"/>
                  </a:lnTo>
                  <a:lnTo>
                    <a:pt x="59" y="96"/>
                  </a:lnTo>
                  <a:lnTo>
                    <a:pt x="64" y="97"/>
                  </a:lnTo>
                  <a:lnTo>
                    <a:pt x="64" y="97"/>
                  </a:lnTo>
                  <a:lnTo>
                    <a:pt x="68" y="96"/>
                  </a:lnTo>
                  <a:lnTo>
                    <a:pt x="73" y="93"/>
                  </a:lnTo>
                  <a:lnTo>
                    <a:pt x="75" y="89"/>
                  </a:lnTo>
                  <a:lnTo>
                    <a:pt x="79" y="82"/>
                  </a:lnTo>
                  <a:lnTo>
                    <a:pt x="135" y="82"/>
                  </a:lnTo>
                  <a:lnTo>
                    <a:pt x="135" y="82"/>
                  </a:lnTo>
                  <a:lnTo>
                    <a:pt x="134" y="87"/>
                  </a:lnTo>
                  <a:lnTo>
                    <a:pt x="130" y="93"/>
                  </a:lnTo>
                  <a:lnTo>
                    <a:pt x="128" y="98"/>
                  </a:lnTo>
                  <a:lnTo>
                    <a:pt x="125" y="103"/>
                  </a:lnTo>
                  <a:lnTo>
                    <a:pt x="115" y="111"/>
                  </a:lnTo>
                  <a:lnTo>
                    <a:pt x="105" y="118"/>
                  </a:lnTo>
                  <a:lnTo>
                    <a:pt x="94" y="122"/>
                  </a:lnTo>
                  <a:lnTo>
                    <a:pt x="82" y="125"/>
                  </a:lnTo>
                  <a:lnTo>
                    <a:pt x="72" y="127"/>
                  </a:lnTo>
                  <a:lnTo>
                    <a:pt x="61" y="127"/>
                  </a:lnTo>
                  <a:lnTo>
                    <a:pt x="61" y="127"/>
                  </a:lnTo>
                  <a:lnTo>
                    <a:pt x="50" y="127"/>
                  </a:lnTo>
                  <a:lnTo>
                    <a:pt x="38" y="126"/>
                  </a:lnTo>
                  <a:lnTo>
                    <a:pt x="27" y="125"/>
                  </a:lnTo>
                  <a:lnTo>
                    <a:pt x="18" y="121"/>
                  </a:lnTo>
                  <a:lnTo>
                    <a:pt x="11" y="117"/>
                  </a:lnTo>
                  <a:lnTo>
                    <a:pt x="5" y="110"/>
                  </a:lnTo>
                  <a:lnTo>
                    <a:pt x="4" y="106"/>
                  </a:lnTo>
                  <a:lnTo>
                    <a:pt x="2" y="101"/>
                  </a:lnTo>
                  <a:lnTo>
                    <a:pt x="0" y="90"/>
                  </a:lnTo>
                  <a:lnTo>
                    <a:pt x="0" y="90"/>
                  </a:lnTo>
                  <a:lnTo>
                    <a:pt x="2" y="83"/>
                  </a:lnTo>
                  <a:lnTo>
                    <a:pt x="3" y="75"/>
                  </a:lnTo>
                  <a:lnTo>
                    <a:pt x="6" y="57"/>
                  </a:lnTo>
                  <a:lnTo>
                    <a:pt x="13" y="41"/>
                  </a:lnTo>
                  <a:lnTo>
                    <a:pt x="18" y="32"/>
                  </a:lnTo>
                  <a:lnTo>
                    <a:pt x="22" y="27"/>
                  </a:lnTo>
                  <a:lnTo>
                    <a:pt x="22" y="27"/>
                  </a:lnTo>
                  <a:lnTo>
                    <a:pt x="27" y="19"/>
                  </a:lnTo>
                  <a:lnTo>
                    <a:pt x="34" y="14"/>
                  </a:lnTo>
                  <a:lnTo>
                    <a:pt x="43" y="9"/>
                  </a:lnTo>
                  <a:lnTo>
                    <a:pt x="50" y="5"/>
                  </a:lnTo>
                  <a:lnTo>
                    <a:pt x="59" y="3"/>
                  </a:lnTo>
                  <a:lnTo>
                    <a:pt x="67" y="1"/>
                  </a:lnTo>
                  <a:lnTo>
                    <a:pt x="77" y="1"/>
                  </a:lnTo>
                  <a:lnTo>
                    <a:pt x="85" y="0"/>
                  </a:lnTo>
                  <a:lnTo>
                    <a:pt x="85" y="0"/>
                  </a:lnTo>
                  <a:lnTo>
                    <a:pt x="98" y="1"/>
                  </a:lnTo>
                  <a:lnTo>
                    <a:pt x="109" y="2"/>
                  </a:lnTo>
                  <a:lnTo>
                    <a:pt x="120" y="4"/>
                  </a:lnTo>
                  <a:lnTo>
                    <a:pt x="128" y="8"/>
                  </a:lnTo>
                  <a:lnTo>
                    <a:pt x="135" y="12"/>
                  </a:lnTo>
                  <a:lnTo>
                    <a:pt x="140" y="19"/>
                  </a:lnTo>
                  <a:lnTo>
                    <a:pt x="143" y="28"/>
                  </a:lnTo>
                  <a:lnTo>
                    <a:pt x="145" y="38"/>
                  </a:lnTo>
                  <a:lnTo>
                    <a:pt x="145" y="38"/>
                  </a:lnTo>
                  <a:lnTo>
                    <a:pt x="142" y="53"/>
                  </a:lnTo>
                  <a:lnTo>
                    <a:pt x="138" y="71"/>
                  </a:lnTo>
                  <a:lnTo>
                    <a:pt x="138" y="71"/>
                  </a:lnTo>
                  <a:close/>
                  <a:moveTo>
                    <a:pt x="80" y="30"/>
                  </a:moveTo>
                  <a:lnTo>
                    <a:pt x="80" y="30"/>
                  </a:lnTo>
                  <a:lnTo>
                    <a:pt x="75" y="31"/>
                  </a:lnTo>
                  <a:lnTo>
                    <a:pt x="71" y="35"/>
                  </a:lnTo>
                  <a:lnTo>
                    <a:pt x="67" y="39"/>
                  </a:lnTo>
                  <a:lnTo>
                    <a:pt x="65" y="48"/>
                  </a:lnTo>
                  <a:lnTo>
                    <a:pt x="88" y="48"/>
                  </a:lnTo>
                  <a:lnTo>
                    <a:pt x="88" y="48"/>
                  </a:lnTo>
                  <a:lnTo>
                    <a:pt x="91" y="39"/>
                  </a:lnTo>
                  <a:lnTo>
                    <a:pt x="91" y="39"/>
                  </a:lnTo>
                  <a:lnTo>
                    <a:pt x="89" y="35"/>
                  </a:lnTo>
                  <a:lnTo>
                    <a:pt x="87" y="32"/>
                  </a:lnTo>
                  <a:lnTo>
                    <a:pt x="85" y="31"/>
                  </a:lnTo>
                  <a:lnTo>
                    <a:pt x="80" y="30"/>
                  </a:lnTo>
                  <a:lnTo>
                    <a:pt x="80" y="3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8" name="Freeform 89">
              <a:extLst>
                <a:ext uri="{FF2B5EF4-FFF2-40B4-BE49-F238E27FC236}">
                  <a16:creationId xmlns:a16="http://schemas.microsoft.com/office/drawing/2014/main" id="{BD6D4E4F-646E-4A1E-8849-B110E1213677}"/>
                </a:ext>
              </a:extLst>
            </p:cNvPr>
            <p:cNvSpPr>
              <a:spLocks/>
            </p:cNvSpPr>
            <p:nvPr userDrawn="1"/>
          </p:nvSpPr>
          <p:spPr bwMode="auto">
            <a:xfrm>
              <a:off x="8143876" y="4533901"/>
              <a:ext cx="165100" cy="266700"/>
            </a:xfrm>
            <a:custGeom>
              <a:avLst/>
              <a:gdLst>
                <a:gd name="T0" fmla="*/ 57 w 104"/>
                <a:gd name="T1" fmla="*/ 168 h 168"/>
                <a:gd name="T2" fmla="*/ 0 w 104"/>
                <a:gd name="T3" fmla="*/ 168 h 168"/>
                <a:gd name="T4" fmla="*/ 45 w 104"/>
                <a:gd name="T5" fmla="*/ 0 h 168"/>
                <a:gd name="T6" fmla="*/ 104 w 104"/>
                <a:gd name="T7" fmla="*/ 0 h 168"/>
                <a:gd name="T8" fmla="*/ 57 w 104"/>
                <a:gd name="T9" fmla="*/ 168 h 168"/>
              </a:gdLst>
              <a:ahLst/>
              <a:cxnLst>
                <a:cxn ang="0">
                  <a:pos x="T0" y="T1"/>
                </a:cxn>
                <a:cxn ang="0">
                  <a:pos x="T2" y="T3"/>
                </a:cxn>
                <a:cxn ang="0">
                  <a:pos x="T4" y="T5"/>
                </a:cxn>
                <a:cxn ang="0">
                  <a:pos x="T6" y="T7"/>
                </a:cxn>
                <a:cxn ang="0">
                  <a:pos x="T8" y="T9"/>
                </a:cxn>
              </a:cxnLst>
              <a:rect l="0" t="0" r="r" b="b"/>
              <a:pathLst>
                <a:path w="104" h="168">
                  <a:moveTo>
                    <a:pt x="57" y="168"/>
                  </a:moveTo>
                  <a:lnTo>
                    <a:pt x="0" y="168"/>
                  </a:lnTo>
                  <a:lnTo>
                    <a:pt x="45" y="0"/>
                  </a:lnTo>
                  <a:lnTo>
                    <a:pt x="104" y="0"/>
                  </a:lnTo>
                  <a:lnTo>
                    <a:pt x="57"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9" name="Freeform 90">
              <a:extLst>
                <a:ext uri="{FF2B5EF4-FFF2-40B4-BE49-F238E27FC236}">
                  <a16:creationId xmlns:a16="http://schemas.microsoft.com/office/drawing/2014/main" id="{E497D99E-5754-432A-AD6A-F92D89C8DB15}"/>
                </a:ext>
              </a:extLst>
            </p:cNvPr>
            <p:cNvSpPr>
              <a:spLocks noEditPoints="1"/>
            </p:cNvSpPr>
            <p:nvPr userDrawn="1"/>
          </p:nvSpPr>
          <p:spPr bwMode="auto">
            <a:xfrm>
              <a:off x="8264526" y="4533901"/>
              <a:ext cx="165100" cy="266700"/>
            </a:xfrm>
            <a:custGeom>
              <a:avLst/>
              <a:gdLst>
                <a:gd name="T0" fmla="*/ 57 w 104"/>
                <a:gd name="T1" fmla="*/ 168 h 168"/>
                <a:gd name="T2" fmla="*/ 0 w 104"/>
                <a:gd name="T3" fmla="*/ 168 h 168"/>
                <a:gd name="T4" fmla="*/ 34 w 104"/>
                <a:gd name="T5" fmla="*/ 46 h 168"/>
                <a:gd name="T6" fmla="*/ 91 w 104"/>
                <a:gd name="T7" fmla="*/ 46 h 168"/>
                <a:gd name="T8" fmla="*/ 57 w 104"/>
                <a:gd name="T9" fmla="*/ 168 h 168"/>
                <a:gd name="T10" fmla="*/ 95 w 104"/>
                <a:gd name="T11" fmla="*/ 34 h 168"/>
                <a:gd name="T12" fmla="*/ 36 w 104"/>
                <a:gd name="T13" fmla="*/ 34 h 168"/>
                <a:gd name="T14" fmla="*/ 47 w 104"/>
                <a:gd name="T15" fmla="*/ 0 h 168"/>
                <a:gd name="T16" fmla="*/ 104 w 104"/>
                <a:gd name="T17" fmla="*/ 0 h 168"/>
                <a:gd name="T18" fmla="*/ 95 w 104"/>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4" h="168">
                  <a:moveTo>
                    <a:pt x="57" y="168"/>
                  </a:moveTo>
                  <a:lnTo>
                    <a:pt x="0" y="168"/>
                  </a:lnTo>
                  <a:lnTo>
                    <a:pt x="34" y="46"/>
                  </a:lnTo>
                  <a:lnTo>
                    <a:pt x="91" y="46"/>
                  </a:lnTo>
                  <a:lnTo>
                    <a:pt x="57" y="168"/>
                  </a:lnTo>
                  <a:close/>
                  <a:moveTo>
                    <a:pt x="95" y="34"/>
                  </a:moveTo>
                  <a:lnTo>
                    <a:pt x="36" y="34"/>
                  </a:lnTo>
                  <a:lnTo>
                    <a:pt x="47" y="0"/>
                  </a:lnTo>
                  <a:lnTo>
                    <a:pt x="104"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0" name="Freeform 91">
              <a:extLst>
                <a:ext uri="{FF2B5EF4-FFF2-40B4-BE49-F238E27FC236}">
                  <a16:creationId xmlns:a16="http://schemas.microsoft.com/office/drawing/2014/main" id="{9D8A866D-850F-4EC3-94E2-06F03E465484}"/>
                </a:ext>
              </a:extLst>
            </p:cNvPr>
            <p:cNvSpPr>
              <a:spLocks/>
            </p:cNvSpPr>
            <p:nvPr userDrawn="1"/>
          </p:nvSpPr>
          <p:spPr bwMode="auto">
            <a:xfrm>
              <a:off x="8396288" y="4564063"/>
              <a:ext cx="192088" cy="236538"/>
            </a:xfrm>
            <a:custGeom>
              <a:avLst/>
              <a:gdLst>
                <a:gd name="T0" fmla="*/ 115 w 121"/>
                <a:gd name="T1" fmla="*/ 27 h 149"/>
                <a:gd name="T2" fmla="*/ 121 w 121"/>
                <a:gd name="T3" fmla="*/ 54 h 149"/>
                <a:gd name="T4" fmla="*/ 76 w 121"/>
                <a:gd name="T5" fmla="*/ 54 h 149"/>
                <a:gd name="T6" fmla="*/ 63 w 121"/>
                <a:gd name="T7" fmla="*/ 101 h 149"/>
                <a:gd name="T8" fmla="*/ 63 w 121"/>
                <a:gd name="T9" fmla="*/ 101 h 149"/>
                <a:gd name="T10" fmla="*/ 62 w 121"/>
                <a:gd name="T11" fmla="*/ 107 h 149"/>
                <a:gd name="T12" fmla="*/ 61 w 121"/>
                <a:gd name="T13" fmla="*/ 111 h 149"/>
                <a:gd name="T14" fmla="*/ 61 w 121"/>
                <a:gd name="T15" fmla="*/ 111 h 149"/>
                <a:gd name="T16" fmla="*/ 61 w 121"/>
                <a:gd name="T17" fmla="*/ 115 h 149"/>
                <a:gd name="T18" fmla="*/ 63 w 121"/>
                <a:gd name="T19" fmla="*/ 117 h 149"/>
                <a:gd name="T20" fmla="*/ 67 w 121"/>
                <a:gd name="T21" fmla="*/ 118 h 149"/>
                <a:gd name="T22" fmla="*/ 72 w 121"/>
                <a:gd name="T23" fmla="*/ 118 h 149"/>
                <a:gd name="T24" fmla="*/ 83 w 121"/>
                <a:gd name="T25" fmla="*/ 118 h 149"/>
                <a:gd name="T26" fmla="*/ 75 w 121"/>
                <a:gd name="T27" fmla="*/ 149 h 149"/>
                <a:gd name="T28" fmla="*/ 23 w 121"/>
                <a:gd name="T29" fmla="*/ 149 h 149"/>
                <a:gd name="T30" fmla="*/ 23 w 121"/>
                <a:gd name="T31" fmla="*/ 149 h 149"/>
                <a:gd name="T32" fmla="*/ 18 w 121"/>
                <a:gd name="T33" fmla="*/ 148 h 149"/>
                <a:gd name="T34" fmla="*/ 13 w 121"/>
                <a:gd name="T35" fmla="*/ 148 h 149"/>
                <a:gd name="T36" fmla="*/ 8 w 121"/>
                <a:gd name="T37" fmla="*/ 145 h 149"/>
                <a:gd name="T38" fmla="*/ 6 w 121"/>
                <a:gd name="T39" fmla="*/ 143 h 149"/>
                <a:gd name="T40" fmla="*/ 2 w 121"/>
                <a:gd name="T41" fmla="*/ 139 h 149"/>
                <a:gd name="T42" fmla="*/ 1 w 121"/>
                <a:gd name="T43" fmla="*/ 136 h 149"/>
                <a:gd name="T44" fmla="*/ 0 w 121"/>
                <a:gd name="T45" fmla="*/ 132 h 149"/>
                <a:gd name="T46" fmla="*/ 0 w 121"/>
                <a:gd name="T47" fmla="*/ 128 h 149"/>
                <a:gd name="T48" fmla="*/ 0 w 121"/>
                <a:gd name="T49" fmla="*/ 128 h 149"/>
                <a:gd name="T50" fmla="*/ 0 w 121"/>
                <a:gd name="T51" fmla="*/ 120 h 149"/>
                <a:gd name="T52" fmla="*/ 2 w 121"/>
                <a:gd name="T53" fmla="*/ 111 h 149"/>
                <a:gd name="T54" fmla="*/ 34 w 121"/>
                <a:gd name="T55" fmla="*/ 0 h 149"/>
                <a:gd name="T56" fmla="*/ 91 w 121"/>
                <a:gd name="T57" fmla="*/ 0 h 149"/>
                <a:gd name="T58" fmla="*/ 84 w 121"/>
                <a:gd name="T59" fmla="*/ 27 h 149"/>
                <a:gd name="T60" fmla="*/ 115 w 121"/>
                <a:gd name="T61" fmla="*/ 27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1" h="149">
                  <a:moveTo>
                    <a:pt x="115" y="27"/>
                  </a:moveTo>
                  <a:lnTo>
                    <a:pt x="121" y="54"/>
                  </a:lnTo>
                  <a:lnTo>
                    <a:pt x="76" y="54"/>
                  </a:lnTo>
                  <a:lnTo>
                    <a:pt x="63" y="101"/>
                  </a:lnTo>
                  <a:lnTo>
                    <a:pt x="63" y="101"/>
                  </a:lnTo>
                  <a:lnTo>
                    <a:pt x="62" y="107"/>
                  </a:lnTo>
                  <a:lnTo>
                    <a:pt x="61" y="111"/>
                  </a:lnTo>
                  <a:lnTo>
                    <a:pt x="61" y="111"/>
                  </a:lnTo>
                  <a:lnTo>
                    <a:pt x="61" y="115"/>
                  </a:lnTo>
                  <a:lnTo>
                    <a:pt x="63" y="117"/>
                  </a:lnTo>
                  <a:lnTo>
                    <a:pt x="67" y="118"/>
                  </a:lnTo>
                  <a:lnTo>
                    <a:pt x="72" y="118"/>
                  </a:lnTo>
                  <a:lnTo>
                    <a:pt x="83" y="118"/>
                  </a:lnTo>
                  <a:lnTo>
                    <a:pt x="75" y="149"/>
                  </a:lnTo>
                  <a:lnTo>
                    <a:pt x="23" y="149"/>
                  </a:lnTo>
                  <a:lnTo>
                    <a:pt x="23" y="149"/>
                  </a:lnTo>
                  <a:lnTo>
                    <a:pt x="18" y="148"/>
                  </a:lnTo>
                  <a:lnTo>
                    <a:pt x="13" y="148"/>
                  </a:lnTo>
                  <a:lnTo>
                    <a:pt x="8" y="145"/>
                  </a:lnTo>
                  <a:lnTo>
                    <a:pt x="6" y="143"/>
                  </a:lnTo>
                  <a:lnTo>
                    <a:pt x="2" y="139"/>
                  </a:lnTo>
                  <a:lnTo>
                    <a:pt x="1" y="136"/>
                  </a:lnTo>
                  <a:lnTo>
                    <a:pt x="0" y="132"/>
                  </a:lnTo>
                  <a:lnTo>
                    <a:pt x="0" y="128"/>
                  </a:lnTo>
                  <a:lnTo>
                    <a:pt x="0" y="128"/>
                  </a:lnTo>
                  <a:lnTo>
                    <a:pt x="0" y="120"/>
                  </a:lnTo>
                  <a:lnTo>
                    <a:pt x="2" y="111"/>
                  </a:lnTo>
                  <a:lnTo>
                    <a:pt x="34" y="0"/>
                  </a:lnTo>
                  <a:lnTo>
                    <a:pt x="91" y="0"/>
                  </a:lnTo>
                  <a:lnTo>
                    <a:pt x="84" y="27"/>
                  </a:lnTo>
                  <a:lnTo>
                    <a:pt x="115" y="2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1" name="Freeform 92">
              <a:extLst>
                <a:ext uri="{FF2B5EF4-FFF2-40B4-BE49-F238E27FC236}">
                  <a16:creationId xmlns:a16="http://schemas.microsoft.com/office/drawing/2014/main" id="{3B440CC8-C3C6-4C4C-9D73-FC66C34FC8C6}"/>
                </a:ext>
              </a:extLst>
            </p:cNvPr>
            <p:cNvSpPr>
              <a:spLocks/>
            </p:cNvSpPr>
            <p:nvPr userDrawn="1"/>
          </p:nvSpPr>
          <p:spPr bwMode="auto">
            <a:xfrm>
              <a:off x="7321551" y="4830763"/>
              <a:ext cx="38100" cy="46038"/>
            </a:xfrm>
            <a:custGeom>
              <a:avLst/>
              <a:gdLst>
                <a:gd name="T0" fmla="*/ 9 w 24"/>
                <a:gd name="T1" fmla="*/ 0 h 29"/>
                <a:gd name="T2" fmla="*/ 24 w 24"/>
                <a:gd name="T3" fmla="*/ 0 h 29"/>
                <a:gd name="T4" fmla="*/ 15 w 24"/>
                <a:gd name="T5" fmla="*/ 29 h 29"/>
                <a:gd name="T6" fmla="*/ 0 w 24"/>
                <a:gd name="T7" fmla="*/ 29 h 29"/>
                <a:gd name="T8" fmla="*/ 9 w 24"/>
                <a:gd name="T9" fmla="*/ 0 h 29"/>
              </a:gdLst>
              <a:ahLst/>
              <a:cxnLst>
                <a:cxn ang="0">
                  <a:pos x="T0" y="T1"/>
                </a:cxn>
                <a:cxn ang="0">
                  <a:pos x="T2" y="T3"/>
                </a:cxn>
                <a:cxn ang="0">
                  <a:pos x="T4" y="T5"/>
                </a:cxn>
                <a:cxn ang="0">
                  <a:pos x="T6" y="T7"/>
                </a:cxn>
                <a:cxn ang="0">
                  <a:pos x="T8" y="T9"/>
                </a:cxn>
              </a:cxnLst>
              <a:rect l="0" t="0" r="r" b="b"/>
              <a:pathLst>
                <a:path w="24" h="29">
                  <a:moveTo>
                    <a:pt x="9" y="0"/>
                  </a:moveTo>
                  <a:lnTo>
                    <a:pt x="24" y="0"/>
                  </a:lnTo>
                  <a:lnTo>
                    <a:pt x="15"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2" name="Freeform 93">
              <a:extLst>
                <a:ext uri="{FF2B5EF4-FFF2-40B4-BE49-F238E27FC236}">
                  <a16:creationId xmlns:a16="http://schemas.microsoft.com/office/drawing/2014/main" id="{11297386-9540-433F-993C-EC467DA8B095}"/>
                </a:ext>
              </a:extLst>
            </p:cNvPr>
            <p:cNvSpPr>
              <a:spLocks/>
            </p:cNvSpPr>
            <p:nvPr userDrawn="1"/>
          </p:nvSpPr>
          <p:spPr bwMode="auto">
            <a:xfrm>
              <a:off x="7400926" y="4830763"/>
              <a:ext cx="87313" cy="46038"/>
            </a:xfrm>
            <a:custGeom>
              <a:avLst/>
              <a:gdLst>
                <a:gd name="T0" fmla="*/ 10 w 55"/>
                <a:gd name="T1" fmla="*/ 0 h 29"/>
                <a:gd name="T2" fmla="*/ 31 w 55"/>
                <a:gd name="T3" fmla="*/ 0 h 29"/>
                <a:gd name="T4" fmla="*/ 36 w 55"/>
                <a:gd name="T5" fmla="*/ 19 h 29"/>
                <a:gd name="T6" fmla="*/ 36 w 55"/>
                <a:gd name="T7" fmla="*/ 19 h 29"/>
                <a:gd name="T8" fmla="*/ 42 w 55"/>
                <a:gd name="T9" fmla="*/ 0 h 29"/>
                <a:gd name="T10" fmla="*/ 55 w 55"/>
                <a:gd name="T11" fmla="*/ 0 h 29"/>
                <a:gd name="T12" fmla="*/ 46 w 55"/>
                <a:gd name="T13" fmla="*/ 29 h 29"/>
                <a:gd name="T14" fmla="*/ 26 w 55"/>
                <a:gd name="T15" fmla="*/ 29 h 29"/>
                <a:gd name="T16" fmla="*/ 20 w 55"/>
                <a:gd name="T17" fmla="*/ 8 h 29"/>
                <a:gd name="T18" fmla="*/ 20 w 55"/>
                <a:gd name="T19" fmla="*/ 8 h 29"/>
                <a:gd name="T20" fmla="*/ 13 w 55"/>
                <a:gd name="T21" fmla="*/ 29 h 29"/>
                <a:gd name="T22" fmla="*/ 0 w 55"/>
                <a:gd name="T23" fmla="*/ 29 h 29"/>
                <a:gd name="T24" fmla="*/ 10 w 55"/>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5" h="29">
                  <a:moveTo>
                    <a:pt x="10" y="0"/>
                  </a:moveTo>
                  <a:lnTo>
                    <a:pt x="31" y="0"/>
                  </a:lnTo>
                  <a:lnTo>
                    <a:pt x="36" y="19"/>
                  </a:lnTo>
                  <a:lnTo>
                    <a:pt x="36" y="19"/>
                  </a:lnTo>
                  <a:lnTo>
                    <a:pt x="42" y="0"/>
                  </a:lnTo>
                  <a:lnTo>
                    <a:pt x="55" y="0"/>
                  </a:lnTo>
                  <a:lnTo>
                    <a:pt x="46" y="29"/>
                  </a:lnTo>
                  <a:lnTo>
                    <a:pt x="26" y="29"/>
                  </a:lnTo>
                  <a:lnTo>
                    <a:pt x="20" y="8"/>
                  </a:lnTo>
                  <a:lnTo>
                    <a:pt x="20" y="8"/>
                  </a:lnTo>
                  <a:lnTo>
                    <a:pt x="13" y="29"/>
                  </a:lnTo>
                  <a:lnTo>
                    <a:pt x="0" y="29"/>
                  </a:lnTo>
                  <a:lnTo>
                    <a:pt x="1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3" name="Freeform 94">
              <a:extLst>
                <a:ext uri="{FF2B5EF4-FFF2-40B4-BE49-F238E27FC236}">
                  <a16:creationId xmlns:a16="http://schemas.microsoft.com/office/drawing/2014/main" id="{62805BB9-191C-4026-888F-25FF28AF7527}"/>
                </a:ext>
              </a:extLst>
            </p:cNvPr>
            <p:cNvSpPr>
              <a:spLocks/>
            </p:cNvSpPr>
            <p:nvPr userDrawn="1"/>
          </p:nvSpPr>
          <p:spPr bwMode="auto">
            <a:xfrm>
              <a:off x="7531101" y="4830763"/>
              <a:ext cx="76200" cy="46038"/>
            </a:xfrm>
            <a:custGeom>
              <a:avLst/>
              <a:gdLst>
                <a:gd name="T0" fmla="*/ 0 w 48"/>
                <a:gd name="T1" fmla="*/ 0 h 29"/>
                <a:gd name="T2" fmla="*/ 15 w 48"/>
                <a:gd name="T3" fmla="*/ 0 h 29"/>
                <a:gd name="T4" fmla="*/ 19 w 48"/>
                <a:gd name="T5" fmla="*/ 18 h 29"/>
                <a:gd name="T6" fmla="*/ 33 w 48"/>
                <a:gd name="T7" fmla="*/ 0 h 29"/>
                <a:gd name="T8" fmla="*/ 48 w 48"/>
                <a:gd name="T9" fmla="*/ 0 h 29"/>
                <a:gd name="T10" fmla="*/ 24 w 48"/>
                <a:gd name="T11" fmla="*/ 29 h 29"/>
                <a:gd name="T12" fmla="*/ 6 w 48"/>
                <a:gd name="T13" fmla="*/ 29 h 29"/>
                <a:gd name="T14" fmla="*/ 0 w 48"/>
                <a:gd name="T15" fmla="*/ 0 h 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29">
                  <a:moveTo>
                    <a:pt x="0" y="0"/>
                  </a:moveTo>
                  <a:lnTo>
                    <a:pt x="15" y="0"/>
                  </a:lnTo>
                  <a:lnTo>
                    <a:pt x="19" y="18"/>
                  </a:lnTo>
                  <a:lnTo>
                    <a:pt x="33" y="0"/>
                  </a:lnTo>
                  <a:lnTo>
                    <a:pt x="48" y="0"/>
                  </a:lnTo>
                  <a:lnTo>
                    <a:pt x="24" y="29"/>
                  </a:lnTo>
                  <a:lnTo>
                    <a:pt x="6" y="29"/>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4" name="Freeform 95">
              <a:extLst>
                <a:ext uri="{FF2B5EF4-FFF2-40B4-BE49-F238E27FC236}">
                  <a16:creationId xmlns:a16="http://schemas.microsoft.com/office/drawing/2014/main" id="{E8C20767-C6EE-4D6F-A731-5C77DA3EB7D4}"/>
                </a:ext>
              </a:extLst>
            </p:cNvPr>
            <p:cNvSpPr>
              <a:spLocks/>
            </p:cNvSpPr>
            <p:nvPr userDrawn="1"/>
          </p:nvSpPr>
          <p:spPr bwMode="auto">
            <a:xfrm>
              <a:off x="7635876" y="4830763"/>
              <a:ext cx="66675" cy="46038"/>
            </a:xfrm>
            <a:custGeom>
              <a:avLst/>
              <a:gdLst>
                <a:gd name="T0" fmla="*/ 9 w 42"/>
                <a:gd name="T1" fmla="*/ 0 h 29"/>
                <a:gd name="T2" fmla="*/ 42 w 42"/>
                <a:gd name="T3" fmla="*/ 0 h 29"/>
                <a:gd name="T4" fmla="*/ 41 w 42"/>
                <a:gd name="T5" fmla="*/ 5 h 29"/>
                <a:gd name="T6" fmla="*/ 22 w 42"/>
                <a:gd name="T7" fmla="*/ 5 h 29"/>
                <a:gd name="T8" fmla="*/ 20 w 42"/>
                <a:gd name="T9" fmla="*/ 11 h 29"/>
                <a:gd name="T10" fmla="*/ 37 w 42"/>
                <a:gd name="T11" fmla="*/ 11 h 29"/>
                <a:gd name="T12" fmla="*/ 36 w 42"/>
                <a:gd name="T13" fmla="*/ 17 h 29"/>
                <a:gd name="T14" fmla="*/ 17 w 42"/>
                <a:gd name="T15" fmla="*/ 17 h 29"/>
                <a:gd name="T16" fmla="*/ 16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1" y="5"/>
                  </a:lnTo>
                  <a:lnTo>
                    <a:pt x="22" y="5"/>
                  </a:lnTo>
                  <a:lnTo>
                    <a:pt x="20" y="11"/>
                  </a:lnTo>
                  <a:lnTo>
                    <a:pt x="37" y="11"/>
                  </a:lnTo>
                  <a:lnTo>
                    <a:pt x="36" y="17"/>
                  </a:lnTo>
                  <a:lnTo>
                    <a:pt x="17" y="17"/>
                  </a:lnTo>
                  <a:lnTo>
                    <a:pt x="16"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5" name="Freeform 96">
              <a:extLst>
                <a:ext uri="{FF2B5EF4-FFF2-40B4-BE49-F238E27FC236}">
                  <a16:creationId xmlns:a16="http://schemas.microsoft.com/office/drawing/2014/main" id="{0CDF7782-0DA4-4CF8-87C3-BCB7672243A7}"/>
                </a:ext>
              </a:extLst>
            </p:cNvPr>
            <p:cNvSpPr>
              <a:spLocks/>
            </p:cNvSpPr>
            <p:nvPr userDrawn="1"/>
          </p:nvSpPr>
          <p:spPr bwMode="auto">
            <a:xfrm>
              <a:off x="7856538" y="4830763"/>
              <a:ext cx="61913" cy="46038"/>
            </a:xfrm>
            <a:custGeom>
              <a:avLst/>
              <a:gdLst>
                <a:gd name="T0" fmla="*/ 11 w 39"/>
                <a:gd name="T1" fmla="*/ 7 h 29"/>
                <a:gd name="T2" fmla="*/ 0 w 39"/>
                <a:gd name="T3" fmla="*/ 7 h 29"/>
                <a:gd name="T4" fmla="*/ 3 w 39"/>
                <a:gd name="T5" fmla="*/ 0 h 29"/>
                <a:gd name="T6" fmla="*/ 39 w 39"/>
                <a:gd name="T7" fmla="*/ 0 h 29"/>
                <a:gd name="T8" fmla="*/ 37 w 39"/>
                <a:gd name="T9" fmla="*/ 7 h 29"/>
                <a:gd name="T10" fmla="*/ 25 w 39"/>
                <a:gd name="T11" fmla="*/ 7 h 29"/>
                <a:gd name="T12" fmla="*/ 19 w 39"/>
                <a:gd name="T13" fmla="*/ 29 h 29"/>
                <a:gd name="T14" fmla="*/ 4 w 39"/>
                <a:gd name="T15" fmla="*/ 29 h 29"/>
                <a:gd name="T16" fmla="*/ 11 w 39"/>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29">
                  <a:moveTo>
                    <a:pt x="11" y="7"/>
                  </a:moveTo>
                  <a:lnTo>
                    <a:pt x="0" y="7"/>
                  </a:lnTo>
                  <a:lnTo>
                    <a:pt x="3" y="0"/>
                  </a:lnTo>
                  <a:lnTo>
                    <a:pt x="39" y="0"/>
                  </a:lnTo>
                  <a:lnTo>
                    <a:pt x="37" y="7"/>
                  </a:lnTo>
                  <a:lnTo>
                    <a:pt x="25" y="7"/>
                  </a:lnTo>
                  <a:lnTo>
                    <a:pt x="19" y="29"/>
                  </a:lnTo>
                  <a:lnTo>
                    <a:pt x="4" y="29"/>
                  </a:lnTo>
                  <a:lnTo>
                    <a:pt x="11"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6" name="Freeform 97">
              <a:extLst>
                <a:ext uri="{FF2B5EF4-FFF2-40B4-BE49-F238E27FC236}">
                  <a16:creationId xmlns:a16="http://schemas.microsoft.com/office/drawing/2014/main" id="{A205F883-0C5E-41DA-B849-40AF24D23201}"/>
                </a:ext>
              </a:extLst>
            </p:cNvPr>
            <p:cNvSpPr>
              <a:spLocks/>
            </p:cNvSpPr>
            <p:nvPr userDrawn="1"/>
          </p:nvSpPr>
          <p:spPr bwMode="auto">
            <a:xfrm>
              <a:off x="7951788" y="4830763"/>
              <a:ext cx="106363" cy="46038"/>
            </a:xfrm>
            <a:custGeom>
              <a:avLst/>
              <a:gdLst>
                <a:gd name="T0" fmla="*/ 8 w 67"/>
                <a:gd name="T1" fmla="*/ 0 h 29"/>
                <a:gd name="T2" fmla="*/ 30 w 67"/>
                <a:gd name="T3" fmla="*/ 0 h 29"/>
                <a:gd name="T4" fmla="*/ 32 w 67"/>
                <a:gd name="T5" fmla="*/ 19 h 29"/>
                <a:gd name="T6" fmla="*/ 32 w 67"/>
                <a:gd name="T7" fmla="*/ 19 h 29"/>
                <a:gd name="T8" fmla="*/ 45 w 67"/>
                <a:gd name="T9" fmla="*/ 0 h 29"/>
                <a:gd name="T10" fmla="*/ 67 w 67"/>
                <a:gd name="T11" fmla="*/ 0 h 29"/>
                <a:gd name="T12" fmla="*/ 57 w 67"/>
                <a:gd name="T13" fmla="*/ 29 h 29"/>
                <a:gd name="T14" fmla="*/ 45 w 67"/>
                <a:gd name="T15" fmla="*/ 29 h 29"/>
                <a:gd name="T16" fmla="*/ 50 w 67"/>
                <a:gd name="T17" fmla="*/ 7 h 29"/>
                <a:gd name="T18" fmla="*/ 50 w 67"/>
                <a:gd name="T19" fmla="*/ 7 h 29"/>
                <a:gd name="T20" fmla="*/ 34 w 67"/>
                <a:gd name="T21" fmla="*/ 29 h 29"/>
                <a:gd name="T22" fmla="*/ 21 w 67"/>
                <a:gd name="T23" fmla="*/ 29 h 29"/>
                <a:gd name="T24" fmla="*/ 19 w 67"/>
                <a:gd name="T25" fmla="*/ 7 h 29"/>
                <a:gd name="T26" fmla="*/ 19 w 67"/>
                <a:gd name="T27" fmla="*/ 7 h 29"/>
                <a:gd name="T28" fmla="*/ 12 w 67"/>
                <a:gd name="T29" fmla="*/ 29 h 29"/>
                <a:gd name="T30" fmla="*/ 0 w 67"/>
                <a:gd name="T31" fmla="*/ 29 h 29"/>
                <a:gd name="T32" fmla="*/ 8 w 67"/>
                <a:gd name="T33"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7" h="29">
                  <a:moveTo>
                    <a:pt x="8" y="0"/>
                  </a:moveTo>
                  <a:lnTo>
                    <a:pt x="30" y="0"/>
                  </a:lnTo>
                  <a:lnTo>
                    <a:pt x="32" y="19"/>
                  </a:lnTo>
                  <a:lnTo>
                    <a:pt x="32" y="19"/>
                  </a:lnTo>
                  <a:lnTo>
                    <a:pt x="45" y="0"/>
                  </a:lnTo>
                  <a:lnTo>
                    <a:pt x="67" y="0"/>
                  </a:lnTo>
                  <a:lnTo>
                    <a:pt x="57" y="29"/>
                  </a:lnTo>
                  <a:lnTo>
                    <a:pt x="45" y="29"/>
                  </a:lnTo>
                  <a:lnTo>
                    <a:pt x="50" y="7"/>
                  </a:lnTo>
                  <a:lnTo>
                    <a:pt x="50" y="7"/>
                  </a:lnTo>
                  <a:lnTo>
                    <a:pt x="34" y="29"/>
                  </a:lnTo>
                  <a:lnTo>
                    <a:pt x="21" y="29"/>
                  </a:lnTo>
                  <a:lnTo>
                    <a:pt x="19" y="7"/>
                  </a:lnTo>
                  <a:lnTo>
                    <a:pt x="19" y="7"/>
                  </a:lnTo>
                  <a:lnTo>
                    <a:pt x="12" y="29"/>
                  </a:lnTo>
                  <a:lnTo>
                    <a:pt x="0" y="29"/>
                  </a:lnTo>
                  <a:lnTo>
                    <a:pt x="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7" name="Freeform 98">
              <a:extLst>
                <a:ext uri="{FF2B5EF4-FFF2-40B4-BE49-F238E27FC236}">
                  <a16:creationId xmlns:a16="http://schemas.microsoft.com/office/drawing/2014/main" id="{63BAC0AB-4365-47B8-AB3A-CB4C567AF334}"/>
                </a:ext>
              </a:extLst>
            </p:cNvPr>
            <p:cNvSpPr>
              <a:spLocks/>
            </p:cNvSpPr>
            <p:nvPr userDrawn="1"/>
          </p:nvSpPr>
          <p:spPr bwMode="auto">
            <a:xfrm>
              <a:off x="8188326" y="4830763"/>
              <a:ext cx="85725" cy="46038"/>
            </a:xfrm>
            <a:custGeom>
              <a:avLst/>
              <a:gdLst>
                <a:gd name="T0" fmla="*/ 9 w 54"/>
                <a:gd name="T1" fmla="*/ 0 h 29"/>
                <a:gd name="T2" fmla="*/ 30 w 54"/>
                <a:gd name="T3" fmla="*/ 0 h 29"/>
                <a:gd name="T4" fmla="*/ 35 w 54"/>
                <a:gd name="T5" fmla="*/ 19 h 29"/>
                <a:gd name="T6" fmla="*/ 36 w 54"/>
                <a:gd name="T7" fmla="*/ 19 h 29"/>
                <a:gd name="T8" fmla="*/ 42 w 54"/>
                <a:gd name="T9" fmla="*/ 0 h 29"/>
                <a:gd name="T10" fmla="*/ 54 w 54"/>
                <a:gd name="T11" fmla="*/ 0 h 29"/>
                <a:gd name="T12" fmla="*/ 46 w 54"/>
                <a:gd name="T13" fmla="*/ 29 h 29"/>
                <a:gd name="T14" fmla="*/ 24 w 54"/>
                <a:gd name="T15" fmla="*/ 29 h 29"/>
                <a:gd name="T16" fmla="*/ 19 w 54"/>
                <a:gd name="T17" fmla="*/ 8 h 29"/>
                <a:gd name="T18" fmla="*/ 19 w 54"/>
                <a:gd name="T19" fmla="*/ 8 h 29"/>
                <a:gd name="T20" fmla="*/ 13 w 54"/>
                <a:gd name="T21" fmla="*/ 29 h 29"/>
                <a:gd name="T22" fmla="*/ 0 w 54"/>
                <a:gd name="T23" fmla="*/ 29 h 29"/>
                <a:gd name="T24" fmla="*/ 9 w 54"/>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 h="29">
                  <a:moveTo>
                    <a:pt x="9" y="0"/>
                  </a:moveTo>
                  <a:lnTo>
                    <a:pt x="30" y="0"/>
                  </a:lnTo>
                  <a:lnTo>
                    <a:pt x="35" y="19"/>
                  </a:lnTo>
                  <a:lnTo>
                    <a:pt x="36" y="19"/>
                  </a:lnTo>
                  <a:lnTo>
                    <a:pt x="42" y="0"/>
                  </a:lnTo>
                  <a:lnTo>
                    <a:pt x="54" y="0"/>
                  </a:lnTo>
                  <a:lnTo>
                    <a:pt x="46" y="29"/>
                  </a:lnTo>
                  <a:lnTo>
                    <a:pt x="24" y="29"/>
                  </a:lnTo>
                  <a:lnTo>
                    <a:pt x="19" y="8"/>
                  </a:lnTo>
                  <a:lnTo>
                    <a:pt x="19" y="8"/>
                  </a:lnTo>
                  <a:lnTo>
                    <a:pt x="1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8" name="Freeform 99">
              <a:extLst>
                <a:ext uri="{FF2B5EF4-FFF2-40B4-BE49-F238E27FC236}">
                  <a16:creationId xmlns:a16="http://schemas.microsoft.com/office/drawing/2014/main" id="{D04755C1-85C5-48E5-89A9-9B19557A35E4}"/>
                </a:ext>
              </a:extLst>
            </p:cNvPr>
            <p:cNvSpPr>
              <a:spLocks/>
            </p:cNvSpPr>
            <p:nvPr userDrawn="1"/>
          </p:nvSpPr>
          <p:spPr bwMode="auto">
            <a:xfrm>
              <a:off x="8310563" y="4830763"/>
              <a:ext cx="63500" cy="46038"/>
            </a:xfrm>
            <a:custGeom>
              <a:avLst/>
              <a:gdLst>
                <a:gd name="T0" fmla="*/ 12 w 40"/>
                <a:gd name="T1" fmla="*/ 7 h 29"/>
                <a:gd name="T2" fmla="*/ 0 w 40"/>
                <a:gd name="T3" fmla="*/ 7 h 29"/>
                <a:gd name="T4" fmla="*/ 3 w 40"/>
                <a:gd name="T5" fmla="*/ 0 h 29"/>
                <a:gd name="T6" fmla="*/ 40 w 40"/>
                <a:gd name="T7" fmla="*/ 0 h 29"/>
                <a:gd name="T8" fmla="*/ 38 w 40"/>
                <a:gd name="T9" fmla="*/ 7 h 29"/>
                <a:gd name="T10" fmla="*/ 26 w 40"/>
                <a:gd name="T11" fmla="*/ 7 h 29"/>
                <a:gd name="T12" fmla="*/ 19 w 40"/>
                <a:gd name="T13" fmla="*/ 29 h 29"/>
                <a:gd name="T14" fmla="*/ 5 w 40"/>
                <a:gd name="T15" fmla="*/ 29 h 29"/>
                <a:gd name="T16" fmla="*/ 12 w 40"/>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29">
                  <a:moveTo>
                    <a:pt x="12" y="7"/>
                  </a:moveTo>
                  <a:lnTo>
                    <a:pt x="0" y="7"/>
                  </a:lnTo>
                  <a:lnTo>
                    <a:pt x="3" y="0"/>
                  </a:lnTo>
                  <a:lnTo>
                    <a:pt x="40" y="0"/>
                  </a:lnTo>
                  <a:lnTo>
                    <a:pt x="38" y="7"/>
                  </a:lnTo>
                  <a:lnTo>
                    <a:pt x="26" y="7"/>
                  </a:lnTo>
                  <a:lnTo>
                    <a:pt x="19" y="29"/>
                  </a:lnTo>
                  <a:lnTo>
                    <a:pt x="5" y="29"/>
                  </a:lnTo>
                  <a:lnTo>
                    <a:pt x="12"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9" name="Freeform 100">
              <a:extLst>
                <a:ext uri="{FF2B5EF4-FFF2-40B4-BE49-F238E27FC236}">
                  <a16:creationId xmlns:a16="http://schemas.microsoft.com/office/drawing/2014/main" id="{CE5611DE-1A1C-4E52-9C04-845BDAF9A2B7}"/>
                </a:ext>
              </a:extLst>
            </p:cNvPr>
            <p:cNvSpPr>
              <a:spLocks noEditPoints="1"/>
            </p:cNvSpPr>
            <p:nvPr userDrawn="1"/>
          </p:nvSpPr>
          <p:spPr bwMode="auto">
            <a:xfrm>
              <a:off x="8701088" y="4760913"/>
              <a:ext cx="49213" cy="50800"/>
            </a:xfrm>
            <a:custGeom>
              <a:avLst/>
              <a:gdLst>
                <a:gd name="T0" fmla="*/ 15 w 31"/>
                <a:gd name="T1" fmla="*/ 0 h 32"/>
                <a:gd name="T2" fmla="*/ 15 w 31"/>
                <a:gd name="T3" fmla="*/ 0 h 32"/>
                <a:gd name="T4" fmla="*/ 10 w 31"/>
                <a:gd name="T5" fmla="*/ 1 h 32"/>
                <a:gd name="T6" fmla="*/ 5 w 31"/>
                <a:gd name="T7" fmla="*/ 5 h 32"/>
                <a:gd name="T8" fmla="*/ 1 w 31"/>
                <a:gd name="T9" fmla="*/ 10 h 32"/>
                <a:gd name="T10" fmla="*/ 0 w 31"/>
                <a:gd name="T11" fmla="*/ 15 h 32"/>
                <a:gd name="T12" fmla="*/ 0 w 31"/>
                <a:gd name="T13" fmla="*/ 15 h 32"/>
                <a:gd name="T14" fmla="*/ 1 w 31"/>
                <a:gd name="T15" fmla="*/ 21 h 32"/>
                <a:gd name="T16" fmla="*/ 5 w 31"/>
                <a:gd name="T17" fmla="*/ 27 h 32"/>
                <a:gd name="T18" fmla="*/ 10 w 31"/>
                <a:gd name="T19" fmla="*/ 31 h 32"/>
                <a:gd name="T20" fmla="*/ 15 w 31"/>
                <a:gd name="T21" fmla="*/ 32 h 32"/>
                <a:gd name="T22" fmla="*/ 15 w 31"/>
                <a:gd name="T23" fmla="*/ 32 h 32"/>
                <a:gd name="T24" fmla="*/ 21 w 31"/>
                <a:gd name="T25" fmla="*/ 31 h 32"/>
                <a:gd name="T26" fmla="*/ 27 w 31"/>
                <a:gd name="T27" fmla="*/ 27 h 32"/>
                <a:gd name="T28" fmla="*/ 30 w 31"/>
                <a:gd name="T29" fmla="*/ 21 h 32"/>
                <a:gd name="T30" fmla="*/ 31 w 31"/>
                <a:gd name="T31" fmla="*/ 15 h 32"/>
                <a:gd name="T32" fmla="*/ 31 w 31"/>
                <a:gd name="T33" fmla="*/ 15 h 32"/>
                <a:gd name="T34" fmla="*/ 30 w 31"/>
                <a:gd name="T35" fmla="*/ 10 h 32"/>
                <a:gd name="T36" fmla="*/ 27 w 31"/>
                <a:gd name="T37" fmla="*/ 5 h 32"/>
                <a:gd name="T38" fmla="*/ 21 w 31"/>
                <a:gd name="T39" fmla="*/ 1 h 32"/>
                <a:gd name="T40" fmla="*/ 15 w 31"/>
                <a:gd name="T41" fmla="*/ 0 h 32"/>
                <a:gd name="T42" fmla="*/ 15 w 31"/>
                <a:gd name="T43" fmla="*/ 0 h 32"/>
                <a:gd name="T44" fmla="*/ 15 w 31"/>
                <a:gd name="T45" fmla="*/ 28 h 32"/>
                <a:gd name="T46" fmla="*/ 15 w 31"/>
                <a:gd name="T47" fmla="*/ 28 h 32"/>
                <a:gd name="T48" fmla="*/ 11 w 31"/>
                <a:gd name="T49" fmla="*/ 27 h 32"/>
                <a:gd name="T50" fmla="*/ 6 w 31"/>
                <a:gd name="T51" fmla="*/ 25 h 32"/>
                <a:gd name="T52" fmla="*/ 4 w 31"/>
                <a:gd name="T53" fmla="*/ 21 h 32"/>
                <a:gd name="T54" fmla="*/ 3 w 31"/>
                <a:gd name="T55" fmla="*/ 15 h 32"/>
                <a:gd name="T56" fmla="*/ 3 w 31"/>
                <a:gd name="T57" fmla="*/ 15 h 32"/>
                <a:gd name="T58" fmla="*/ 4 w 31"/>
                <a:gd name="T59" fmla="*/ 11 h 32"/>
                <a:gd name="T60" fmla="*/ 6 w 31"/>
                <a:gd name="T61" fmla="*/ 6 h 32"/>
                <a:gd name="T62" fmla="*/ 11 w 31"/>
                <a:gd name="T63" fmla="*/ 4 h 32"/>
                <a:gd name="T64" fmla="*/ 15 w 31"/>
                <a:gd name="T65" fmla="*/ 3 h 32"/>
                <a:gd name="T66" fmla="*/ 15 w 31"/>
                <a:gd name="T67" fmla="*/ 3 h 32"/>
                <a:gd name="T68" fmla="*/ 20 w 31"/>
                <a:gd name="T69" fmla="*/ 4 h 32"/>
                <a:gd name="T70" fmla="*/ 25 w 31"/>
                <a:gd name="T71" fmla="*/ 6 h 32"/>
                <a:gd name="T72" fmla="*/ 27 w 31"/>
                <a:gd name="T73" fmla="*/ 11 h 32"/>
                <a:gd name="T74" fmla="*/ 28 w 31"/>
                <a:gd name="T75" fmla="*/ 15 h 32"/>
                <a:gd name="T76" fmla="*/ 28 w 31"/>
                <a:gd name="T77" fmla="*/ 15 h 32"/>
                <a:gd name="T78" fmla="*/ 27 w 31"/>
                <a:gd name="T79" fmla="*/ 21 h 32"/>
                <a:gd name="T80" fmla="*/ 25 w 31"/>
                <a:gd name="T81" fmla="*/ 25 h 32"/>
                <a:gd name="T82" fmla="*/ 20 w 31"/>
                <a:gd name="T83" fmla="*/ 27 h 32"/>
                <a:gd name="T84" fmla="*/ 15 w 31"/>
                <a:gd name="T85" fmla="*/ 28 h 32"/>
                <a:gd name="T86" fmla="*/ 15 w 31"/>
                <a:gd name="T87"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1" h="32">
                  <a:moveTo>
                    <a:pt x="15" y="0"/>
                  </a:moveTo>
                  <a:lnTo>
                    <a:pt x="15" y="0"/>
                  </a:lnTo>
                  <a:lnTo>
                    <a:pt x="10" y="1"/>
                  </a:lnTo>
                  <a:lnTo>
                    <a:pt x="5" y="5"/>
                  </a:lnTo>
                  <a:lnTo>
                    <a:pt x="1" y="10"/>
                  </a:lnTo>
                  <a:lnTo>
                    <a:pt x="0" y="15"/>
                  </a:lnTo>
                  <a:lnTo>
                    <a:pt x="0" y="15"/>
                  </a:lnTo>
                  <a:lnTo>
                    <a:pt x="1" y="21"/>
                  </a:lnTo>
                  <a:lnTo>
                    <a:pt x="5" y="27"/>
                  </a:lnTo>
                  <a:lnTo>
                    <a:pt x="10" y="31"/>
                  </a:lnTo>
                  <a:lnTo>
                    <a:pt x="15" y="32"/>
                  </a:lnTo>
                  <a:lnTo>
                    <a:pt x="15" y="32"/>
                  </a:lnTo>
                  <a:lnTo>
                    <a:pt x="21" y="31"/>
                  </a:lnTo>
                  <a:lnTo>
                    <a:pt x="27" y="27"/>
                  </a:lnTo>
                  <a:lnTo>
                    <a:pt x="30" y="21"/>
                  </a:lnTo>
                  <a:lnTo>
                    <a:pt x="31" y="15"/>
                  </a:lnTo>
                  <a:lnTo>
                    <a:pt x="31" y="15"/>
                  </a:lnTo>
                  <a:lnTo>
                    <a:pt x="30" y="10"/>
                  </a:lnTo>
                  <a:lnTo>
                    <a:pt x="27" y="5"/>
                  </a:lnTo>
                  <a:lnTo>
                    <a:pt x="21" y="1"/>
                  </a:lnTo>
                  <a:lnTo>
                    <a:pt x="15" y="0"/>
                  </a:lnTo>
                  <a:lnTo>
                    <a:pt x="15" y="0"/>
                  </a:lnTo>
                  <a:close/>
                  <a:moveTo>
                    <a:pt x="15" y="28"/>
                  </a:moveTo>
                  <a:lnTo>
                    <a:pt x="15" y="28"/>
                  </a:lnTo>
                  <a:lnTo>
                    <a:pt x="11" y="27"/>
                  </a:lnTo>
                  <a:lnTo>
                    <a:pt x="6" y="25"/>
                  </a:lnTo>
                  <a:lnTo>
                    <a:pt x="4" y="21"/>
                  </a:lnTo>
                  <a:lnTo>
                    <a:pt x="3" y="15"/>
                  </a:lnTo>
                  <a:lnTo>
                    <a:pt x="3" y="15"/>
                  </a:lnTo>
                  <a:lnTo>
                    <a:pt x="4" y="11"/>
                  </a:lnTo>
                  <a:lnTo>
                    <a:pt x="6" y="6"/>
                  </a:lnTo>
                  <a:lnTo>
                    <a:pt x="11" y="4"/>
                  </a:lnTo>
                  <a:lnTo>
                    <a:pt x="15" y="3"/>
                  </a:lnTo>
                  <a:lnTo>
                    <a:pt x="15" y="3"/>
                  </a:lnTo>
                  <a:lnTo>
                    <a:pt x="20" y="4"/>
                  </a:lnTo>
                  <a:lnTo>
                    <a:pt x="25" y="6"/>
                  </a:lnTo>
                  <a:lnTo>
                    <a:pt x="27" y="11"/>
                  </a:lnTo>
                  <a:lnTo>
                    <a:pt x="28" y="15"/>
                  </a:lnTo>
                  <a:lnTo>
                    <a:pt x="28" y="15"/>
                  </a:lnTo>
                  <a:lnTo>
                    <a:pt x="27" y="21"/>
                  </a:lnTo>
                  <a:lnTo>
                    <a:pt x="25" y="25"/>
                  </a:lnTo>
                  <a:lnTo>
                    <a:pt x="20" y="27"/>
                  </a:lnTo>
                  <a:lnTo>
                    <a:pt x="15" y="28"/>
                  </a:lnTo>
                  <a:lnTo>
                    <a:pt x="15" y="2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0" name="Freeform 101">
              <a:extLst>
                <a:ext uri="{FF2B5EF4-FFF2-40B4-BE49-F238E27FC236}">
                  <a16:creationId xmlns:a16="http://schemas.microsoft.com/office/drawing/2014/main" id="{E43E4F94-2D61-4221-8BB7-7A36591BFCE8}"/>
                </a:ext>
              </a:extLst>
            </p:cNvPr>
            <p:cNvSpPr>
              <a:spLocks noEditPoints="1"/>
            </p:cNvSpPr>
            <p:nvPr userDrawn="1"/>
          </p:nvSpPr>
          <p:spPr bwMode="auto">
            <a:xfrm>
              <a:off x="8716963" y="4772026"/>
              <a:ext cx="20638" cy="26988"/>
            </a:xfrm>
            <a:custGeom>
              <a:avLst/>
              <a:gdLst>
                <a:gd name="T0" fmla="*/ 11 w 13"/>
                <a:gd name="T1" fmla="*/ 6 h 17"/>
                <a:gd name="T2" fmla="*/ 11 w 13"/>
                <a:gd name="T3" fmla="*/ 6 h 17"/>
                <a:gd name="T4" fmla="*/ 11 w 13"/>
                <a:gd name="T5" fmla="*/ 4 h 17"/>
                <a:gd name="T6" fmla="*/ 10 w 13"/>
                <a:gd name="T7" fmla="*/ 1 h 17"/>
                <a:gd name="T8" fmla="*/ 9 w 13"/>
                <a:gd name="T9" fmla="*/ 1 h 17"/>
                <a:gd name="T10" fmla="*/ 7 w 13"/>
                <a:gd name="T11" fmla="*/ 0 h 17"/>
                <a:gd name="T12" fmla="*/ 0 w 13"/>
                <a:gd name="T13" fmla="*/ 0 h 17"/>
                <a:gd name="T14" fmla="*/ 0 w 13"/>
                <a:gd name="T15" fmla="*/ 17 h 17"/>
                <a:gd name="T16" fmla="*/ 3 w 13"/>
                <a:gd name="T17" fmla="*/ 17 h 17"/>
                <a:gd name="T18" fmla="*/ 3 w 13"/>
                <a:gd name="T19" fmla="*/ 11 h 17"/>
                <a:gd name="T20" fmla="*/ 5 w 13"/>
                <a:gd name="T21" fmla="*/ 11 h 17"/>
                <a:gd name="T22" fmla="*/ 9 w 13"/>
                <a:gd name="T23" fmla="*/ 17 h 17"/>
                <a:gd name="T24" fmla="*/ 13 w 13"/>
                <a:gd name="T25" fmla="*/ 17 h 17"/>
                <a:gd name="T26" fmla="*/ 8 w 13"/>
                <a:gd name="T27" fmla="*/ 10 h 17"/>
                <a:gd name="T28" fmla="*/ 8 w 13"/>
                <a:gd name="T29" fmla="*/ 10 h 17"/>
                <a:gd name="T30" fmla="*/ 11 w 13"/>
                <a:gd name="T31" fmla="*/ 8 h 17"/>
                <a:gd name="T32" fmla="*/ 11 w 13"/>
                <a:gd name="T33" fmla="*/ 6 h 17"/>
                <a:gd name="T34" fmla="*/ 11 w 13"/>
                <a:gd name="T35" fmla="*/ 6 h 17"/>
                <a:gd name="T36" fmla="*/ 3 w 13"/>
                <a:gd name="T37" fmla="*/ 7 h 17"/>
                <a:gd name="T38" fmla="*/ 3 w 13"/>
                <a:gd name="T39" fmla="*/ 3 h 17"/>
                <a:gd name="T40" fmla="*/ 5 w 13"/>
                <a:gd name="T41" fmla="*/ 3 h 17"/>
                <a:gd name="T42" fmla="*/ 5 w 13"/>
                <a:gd name="T43" fmla="*/ 3 h 17"/>
                <a:gd name="T44" fmla="*/ 8 w 13"/>
                <a:gd name="T45" fmla="*/ 4 h 17"/>
                <a:gd name="T46" fmla="*/ 9 w 13"/>
                <a:gd name="T47" fmla="*/ 4 h 17"/>
                <a:gd name="T48" fmla="*/ 9 w 13"/>
                <a:gd name="T49" fmla="*/ 5 h 17"/>
                <a:gd name="T50" fmla="*/ 9 w 13"/>
                <a:gd name="T51" fmla="*/ 5 h 17"/>
                <a:gd name="T52" fmla="*/ 9 w 13"/>
                <a:gd name="T53" fmla="*/ 7 h 17"/>
                <a:gd name="T54" fmla="*/ 8 w 13"/>
                <a:gd name="T55" fmla="*/ 7 h 17"/>
                <a:gd name="T56" fmla="*/ 5 w 13"/>
                <a:gd name="T57" fmla="*/ 7 h 17"/>
                <a:gd name="T58" fmla="*/ 3 w 13"/>
                <a:gd name="T59" fmla="*/ 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 h="17">
                  <a:moveTo>
                    <a:pt x="11" y="6"/>
                  </a:moveTo>
                  <a:lnTo>
                    <a:pt x="11" y="6"/>
                  </a:lnTo>
                  <a:lnTo>
                    <a:pt x="11" y="4"/>
                  </a:lnTo>
                  <a:lnTo>
                    <a:pt x="10" y="1"/>
                  </a:lnTo>
                  <a:lnTo>
                    <a:pt x="9" y="1"/>
                  </a:lnTo>
                  <a:lnTo>
                    <a:pt x="7" y="0"/>
                  </a:lnTo>
                  <a:lnTo>
                    <a:pt x="0" y="0"/>
                  </a:lnTo>
                  <a:lnTo>
                    <a:pt x="0" y="17"/>
                  </a:lnTo>
                  <a:lnTo>
                    <a:pt x="3" y="17"/>
                  </a:lnTo>
                  <a:lnTo>
                    <a:pt x="3" y="11"/>
                  </a:lnTo>
                  <a:lnTo>
                    <a:pt x="5" y="11"/>
                  </a:lnTo>
                  <a:lnTo>
                    <a:pt x="9" y="17"/>
                  </a:lnTo>
                  <a:lnTo>
                    <a:pt x="13" y="17"/>
                  </a:lnTo>
                  <a:lnTo>
                    <a:pt x="8" y="10"/>
                  </a:lnTo>
                  <a:lnTo>
                    <a:pt x="8" y="10"/>
                  </a:lnTo>
                  <a:lnTo>
                    <a:pt x="11" y="8"/>
                  </a:lnTo>
                  <a:lnTo>
                    <a:pt x="11" y="6"/>
                  </a:lnTo>
                  <a:lnTo>
                    <a:pt x="11" y="6"/>
                  </a:lnTo>
                  <a:close/>
                  <a:moveTo>
                    <a:pt x="3" y="7"/>
                  </a:moveTo>
                  <a:lnTo>
                    <a:pt x="3" y="3"/>
                  </a:lnTo>
                  <a:lnTo>
                    <a:pt x="5" y="3"/>
                  </a:lnTo>
                  <a:lnTo>
                    <a:pt x="5" y="3"/>
                  </a:lnTo>
                  <a:lnTo>
                    <a:pt x="8" y="4"/>
                  </a:lnTo>
                  <a:lnTo>
                    <a:pt x="9" y="4"/>
                  </a:lnTo>
                  <a:lnTo>
                    <a:pt x="9" y="5"/>
                  </a:lnTo>
                  <a:lnTo>
                    <a:pt x="9" y="5"/>
                  </a:lnTo>
                  <a:lnTo>
                    <a:pt x="9" y="7"/>
                  </a:lnTo>
                  <a:lnTo>
                    <a:pt x="8" y="7"/>
                  </a:lnTo>
                  <a:lnTo>
                    <a:pt x="5" y="7"/>
                  </a:lnTo>
                  <a:lnTo>
                    <a:pt x="3"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1" name="Freeform 102">
              <a:extLst>
                <a:ext uri="{FF2B5EF4-FFF2-40B4-BE49-F238E27FC236}">
                  <a16:creationId xmlns:a16="http://schemas.microsoft.com/office/drawing/2014/main" id="{F3EAB659-25FF-4730-9E9E-209CB30E6D38}"/>
                </a:ext>
              </a:extLst>
            </p:cNvPr>
            <p:cNvSpPr>
              <a:spLocks/>
            </p:cNvSpPr>
            <p:nvPr userDrawn="1"/>
          </p:nvSpPr>
          <p:spPr bwMode="auto">
            <a:xfrm>
              <a:off x="7742238" y="4830763"/>
              <a:ext cx="68263" cy="47625"/>
            </a:xfrm>
            <a:custGeom>
              <a:avLst/>
              <a:gdLst>
                <a:gd name="T0" fmla="*/ 20 w 43"/>
                <a:gd name="T1" fmla="*/ 9 h 30"/>
                <a:gd name="T2" fmla="*/ 20 w 43"/>
                <a:gd name="T3" fmla="*/ 7 h 30"/>
                <a:gd name="T4" fmla="*/ 24 w 43"/>
                <a:gd name="T5" fmla="*/ 4 h 30"/>
                <a:gd name="T6" fmla="*/ 28 w 43"/>
                <a:gd name="T7" fmla="*/ 4 h 30"/>
                <a:gd name="T8" fmla="*/ 30 w 43"/>
                <a:gd name="T9" fmla="*/ 5 h 30"/>
                <a:gd name="T10" fmla="*/ 30 w 43"/>
                <a:gd name="T11" fmla="*/ 8 h 30"/>
                <a:gd name="T12" fmla="*/ 43 w 43"/>
                <a:gd name="T13" fmla="*/ 8 h 30"/>
                <a:gd name="T14" fmla="*/ 41 w 43"/>
                <a:gd name="T15" fmla="*/ 2 h 30"/>
                <a:gd name="T16" fmla="*/ 27 w 43"/>
                <a:gd name="T17" fmla="*/ 0 h 30"/>
                <a:gd name="T18" fmla="*/ 18 w 43"/>
                <a:gd name="T19" fmla="*/ 0 h 30"/>
                <a:gd name="T20" fmla="*/ 7 w 43"/>
                <a:gd name="T21" fmla="*/ 4 h 30"/>
                <a:gd name="T22" fmla="*/ 3 w 43"/>
                <a:gd name="T23" fmla="*/ 9 h 30"/>
                <a:gd name="T24" fmla="*/ 4 w 43"/>
                <a:gd name="T25" fmla="*/ 14 h 30"/>
                <a:gd name="T26" fmla="*/ 9 w 43"/>
                <a:gd name="T27" fmla="*/ 16 h 30"/>
                <a:gd name="T28" fmla="*/ 22 w 43"/>
                <a:gd name="T29" fmla="*/ 19 h 30"/>
                <a:gd name="T30" fmla="*/ 25 w 43"/>
                <a:gd name="T31" fmla="*/ 21 h 30"/>
                <a:gd name="T32" fmla="*/ 25 w 43"/>
                <a:gd name="T33" fmla="*/ 22 h 30"/>
                <a:gd name="T34" fmla="*/ 23 w 43"/>
                <a:gd name="T35" fmla="*/ 24 h 30"/>
                <a:gd name="T36" fmla="*/ 18 w 43"/>
                <a:gd name="T37" fmla="*/ 25 h 30"/>
                <a:gd name="T38" fmla="*/ 14 w 43"/>
                <a:gd name="T39" fmla="*/ 24 h 30"/>
                <a:gd name="T40" fmla="*/ 12 w 43"/>
                <a:gd name="T41" fmla="*/ 22 h 30"/>
                <a:gd name="T42" fmla="*/ 0 w 43"/>
                <a:gd name="T43" fmla="*/ 21 h 30"/>
                <a:gd name="T44" fmla="*/ 0 w 43"/>
                <a:gd name="T45" fmla="*/ 24 h 30"/>
                <a:gd name="T46" fmla="*/ 1 w 43"/>
                <a:gd name="T47" fmla="*/ 28 h 30"/>
                <a:gd name="T48" fmla="*/ 5 w 43"/>
                <a:gd name="T49" fmla="*/ 30 h 30"/>
                <a:gd name="T50" fmla="*/ 16 w 43"/>
                <a:gd name="T51" fmla="*/ 30 h 30"/>
                <a:gd name="T52" fmla="*/ 34 w 43"/>
                <a:gd name="T53" fmla="*/ 28 h 30"/>
                <a:gd name="T54" fmla="*/ 41 w 43"/>
                <a:gd name="T55" fmla="*/ 21 h 30"/>
                <a:gd name="T56" fmla="*/ 41 w 43"/>
                <a:gd name="T57" fmla="*/ 17 h 30"/>
                <a:gd name="T58" fmla="*/ 39 w 43"/>
                <a:gd name="T59" fmla="*/ 15 h 30"/>
                <a:gd name="T60" fmla="*/ 29 w 43"/>
                <a:gd name="T61" fmla="*/ 11 h 30"/>
                <a:gd name="T62" fmla="*/ 20 w 43"/>
                <a:gd name="T63" fmla="*/ 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3" h="30">
                  <a:moveTo>
                    <a:pt x="20" y="9"/>
                  </a:moveTo>
                  <a:lnTo>
                    <a:pt x="20" y="9"/>
                  </a:lnTo>
                  <a:lnTo>
                    <a:pt x="20" y="7"/>
                  </a:lnTo>
                  <a:lnTo>
                    <a:pt x="20" y="7"/>
                  </a:lnTo>
                  <a:lnTo>
                    <a:pt x="21" y="5"/>
                  </a:lnTo>
                  <a:lnTo>
                    <a:pt x="24" y="4"/>
                  </a:lnTo>
                  <a:lnTo>
                    <a:pt x="24" y="4"/>
                  </a:lnTo>
                  <a:lnTo>
                    <a:pt x="28" y="4"/>
                  </a:lnTo>
                  <a:lnTo>
                    <a:pt x="30" y="5"/>
                  </a:lnTo>
                  <a:lnTo>
                    <a:pt x="30" y="5"/>
                  </a:lnTo>
                  <a:lnTo>
                    <a:pt x="30" y="7"/>
                  </a:lnTo>
                  <a:lnTo>
                    <a:pt x="30" y="8"/>
                  </a:lnTo>
                  <a:lnTo>
                    <a:pt x="43" y="8"/>
                  </a:lnTo>
                  <a:lnTo>
                    <a:pt x="43" y="8"/>
                  </a:lnTo>
                  <a:lnTo>
                    <a:pt x="43" y="4"/>
                  </a:lnTo>
                  <a:lnTo>
                    <a:pt x="41" y="2"/>
                  </a:lnTo>
                  <a:lnTo>
                    <a:pt x="36" y="0"/>
                  </a:lnTo>
                  <a:lnTo>
                    <a:pt x="27" y="0"/>
                  </a:lnTo>
                  <a:lnTo>
                    <a:pt x="27" y="0"/>
                  </a:lnTo>
                  <a:lnTo>
                    <a:pt x="18" y="0"/>
                  </a:lnTo>
                  <a:lnTo>
                    <a:pt x="11" y="2"/>
                  </a:lnTo>
                  <a:lnTo>
                    <a:pt x="7" y="4"/>
                  </a:lnTo>
                  <a:lnTo>
                    <a:pt x="3" y="9"/>
                  </a:lnTo>
                  <a:lnTo>
                    <a:pt x="3" y="9"/>
                  </a:lnTo>
                  <a:lnTo>
                    <a:pt x="3" y="11"/>
                  </a:lnTo>
                  <a:lnTo>
                    <a:pt x="4" y="14"/>
                  </a:lnTo>
                  <a:lnTo>
                    <a:pt x="4" y="14"/>
                  </a:lnTo>
                  <a:lnTo>
                    <a:pt x="9" y="16"/>
                  </a:lnTo>
                  <a:lnTo>
                    <a:pt x="16" y="18"/>
                  </a:lnTo>
                  <a:lnTo>
                    <a:pt x="22" y="19"/>
                  </a:lnTo>
                  <a:lnTo>
                    <a:pt x="25" y="21"/>
                  </a:lnTo>
                  <a:lnTo>
                    <a:pt x="25" y="21"/>
                  </a:lnTo>
                  <a:lnTo>
                    <a:pt x="25" y="22"/>
                  </a:lnTo>
                  <a:lnTo>
                    <a:pt x="25" y="22"/>
                  </a:lnTo>
                  <a:lnTo>
                    <a:pt x="24" y="23"/>
                  </a:lnTo>
                  <a:lnTo>
                    <a:pt x="23" y="24"/>
                  </a:lnTo>
                  <a:lnTo>
                    <a:pt x="18" y="25"/>
                  </a:lnTo>
                  <a:lnTo>
                    <a:pt x="18" y="25"/>
                  </a:lnTo>
                  <a:lnTo>
                    <a:pt x="15" y="24"/>
                  </a:lnTo>
                  <a:lnTo>
                    <a:pt x="14" y="24"/>
                  </a:lnTo>
                  <a:lnTo>
                    <a:pt x="14" y="24"/>
                  </a:lnTo>
                  <a:lnTo>
                    <a:pt x="12" y="22"/>
                  </a:lnTo>
                  <a:lnTo>
                    <a:pt x="12" y="21"/>
                  </a:lnTo>
                  <a:lnTo>
                    <a:pt x="0" y="21"/>
                  </a:lnTo>
                  <a:lnTo>
                    <a:pt x="0" y="21"/>
                  </a:lnTo>
                  <a:lnTo>
                    <a:pt x="0" y="24"/>
                  </a:lnTo>
                  <a:lnTo>
                    <a:pt x="0" y="26"/>
                  </a:lnTo>
                  <a:lnTo>
                    <a:pt x="1" y="28"/>
                  </a:lnTo>
                  <a:lnTo>
                    <a:pt x="3" y="29"/>
                  </a:lnTo>
                  <a:lnTo>
                    <a:pt x="5" y="30"/>
                  </a:lnTo>
                  <a:lnTo>
                    <a:pt x="16" y="30"/>
                  </a:lnTo>
                  <a:lnTo>
                    <a:pt x="16" y="30"/>
                  </a:lnTo>
                  <a:lnTo>
                    <a:pt x="27" y="30"/>
                  </a:lnTo>
                  <a:lnTo>
                    <a:pt x="34" y="28"/>
                  </a:lnTo>
                  <a:lnTo>
                    <a:pt x="38" y="24"/>
                  </a:lnTo>
                  <a:lnTo>
                    <a:pt x="41" y="21"/>
                  </a:lnTo>
                  <a:lnTo>
                    <a:pt x="41" y="21"/>
                  </a:lnTo>
                  <a:lnTo>
                    <a:pt x="41" y="17"/>
                  </a:lnTo>
                  <a:lnTo>
                    <a:pt x="39" y="15"/>
                  </a:lnTo>
                  <a:lnTo>
                    <a:pt x="39" y="15"/>
                  </a:lnTo>
                  <a:lnTo>
                    <a:pt x="36" y="12"/>
                  </a:lnTo>
                  <a:lnTo>
                    <a:pt x="29" y="11"/>
                  </a:lnTo>
                  <a:lnTo>
                    <a:pt x="23" y="10"/>
                  </a:lnTo>
                  <a:lnTo>
                    <a:pt x="20" y="9"/>
                  </a:lnTo>
                  <a:lnTo>
                    <a:pt x="20" y="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2" name="Freeform 103">
              <a:extLst>
                <a:ext uri="{FF2B5EF4-FFF2-40B4-BE49-F238E27FC236}">
                  <a16:creationId xmlns:a16="http://schemas.microsoft.com/office/drawing/2014/main" id="{E9CE1248-5C12-41EA-BFD3-2A7494F7F3DA}"/>
                </a:ext>
              </a:extLst>
            </p:cNvPr>
            <p:cNvSpPr>
              <a:spLocks/>
            </p:cNvSpPr>
            <p:nvPr userDrawn="1"/>
          </p:nvSpPr>
          <p:spPr bwMode="auto">
            <a:xfrm>
              <a:off x="8089901" y="4830763"/>
              <a:ext cx="66675" cy="46038"/>
            </a:xfrm>
            <a:custGeom>
              <a:avLst/>
              <a:gdLst>
                <a:gd name="T0" fmla="*/ 9 w 42"/>
                <a:gd name="T1" fmla="*/ 0 h 29"/>
                <a:gd name="T2" fmla="*/ 42 w 42"/>
                <a:gd name="T3" fmla="*/ 0 h 29"/>
                <a:gd name="T4" fmla="*/ 40 w 42"/>
                <a:gd name="T5" fmla="*/ 5 h 29"/>
                <a:gd name="T6" fmla="*/ 21 w 42"/>
                <a:gd name="T7" fmla="*/ 5 h 29"/>
                <a:gd name="T8" fmla="*/ 18 w 42"/>
                <a:gd name="T9" fmla="*/ 11 h 29"/>
                <a:gd name="T10" fmla="*/ 36 w 42"/>
                <a:gd name="T11" fmla="*/ 11 h 29"/>
                <a:gd name="T12" fmla="*/ 35 w 42"/>
                <a:gd name="T13" fmla="*/ 17 h 29"/>
                <a:gd name="T14" fmla="*/ 17 w 42"/>
                <a:gd name="T15" fmla="*/ 17 h 29"/>
                <a:gd name="T16" fmla="*/ 15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0" y="5"/>
                  </a:lnTo>
                  <a:lnTo>
                    <a:pt x="21" y="5"/>
                  </a:lnTo>
                  <a:lnTo>
                    <a:pt x="18" y="11"/>
                  </a:lnTo>
                  <a:lnTo>
                    <a:pt x="36" y="11"/>
                  </a:lnTo>
                  <a:lnTo>
                    <a:pt x="35" y="17"/>
                  </a:lnTo>
                  <a:lnTo>
                    <a:pt x="17" y="17"/>
                  </a:lnTo>
                  <a:lnTo>
                    <a:pt x="15"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3" name="Freeform 104">
              <a:extLst>
                <a:ext uri="{FF2B5EF4-FFF2-40B4-BE49-F238E27FC236}">
                  <a16:creationId xmlns:a16="http://schemas.microsoft.com/office/drawing/2014/main" id="{C96D3304-06E9-4581-8E5B-49BCD22FF9AA}"/>
                </a:ext>
              </a:extLst>
            </p:cNvPr>
            <p:cNvSpPr>
              <a:spLocks/>
            </p:cNvSpPr>
            <p:nvPr userDrawn="1"/>
          </p:nvSpPr>
          <p:spPr bwMode="auto">
            <a:xfrm>
              <a:off x="8518526" y="4606926"/>
              <a:ext cx="277813" cy="269875"/>
            </a:xfrm>
            <a:custGeom>
              <a:avLst/>
              <a:gdLst>
                <a:gd name="T0" fmla="*/ 116 w 175"/>
                <a:gd name="T1" fmla="*/ 0 h 170"/>
                <a:gd name="T2" fmla="*/ 85 w 175"/>
                <a:gd name="T3" fmla="*/ 67 h 170"/>
                <a:gd name="T4" fmla="*/ 86 w 175"/>
                <a:gd name="T5" fmla="*/ 0 h 170"/>
                <a:gd name="T6" fmla="*/ 27 w 175"/>
                <a:gd name="T7" fmla="*/ 0 h 170"/>
                <a:gd name="T8" fmla="*/ 39 w 175"/>
                <a:gd name="T9" fmla="*/ 122 h 170"/>
                <a:gd name="T10" fmla="*/ 39 w 175"/>
                <a:gd name="T11" fmla="*/ 122 h 170"/>
                <a:gd name="T12" fmla="*/ 37 w 175"/>
                <a:gd name="T13" fmla="*/ 127 h 170"/>
                <a:gd name="T14" fmla="*/ 36 w 175"/>
                <a:gd name="T15" fmla="*/ 130 h 170"/>
                <a:gd name="T16" fmla="*/ 33 w 175"/>
                <a:gd name="T17" fmla="*/ 132 h 170"/>
                <a:gd name="T18" fmla="*/ 30 w 175"/>
                <a:gd name="T19" fmla="*/ 135 h 170"/>
                <a:gd name="T20" fmla="*/ 30 w 175"/>
                <a:gd name="T21" fmla="*/ 135 h 170"/>
                <a:gd name="T22" fmla="*/ 26 w 175"/>
                <a:gd name="T23" fmla="*/ 136 h 170"/>
                <a:gd name="T24" fmla="*/ 20 w 175"/>
                <a:gd name="T25" fmla="*/ 136 h 170"/>
                <a:gd name="T26" fmla="*/ 11 w 175"/>
                <a:gd name="T27" fmla="*/ 136 h 170"/>
                <a:gd name="T28" fmla="*/ 10 w 175"/>
                <a:gd name="T29" fmla="*/ 136 h 170"/>
                <a:gd name="T30" fmla="*/ 0 w 175"/>
                <a:gd name="T31" fmla="*/ 170 h 170"/>
                <a:gd name="T32" fmla="*/ 40 w 175"/>
                <a:gd name="T33" fmla="*/ 170 h 170"/>
                <a:gd name="T34" fmla="*/ 40 w 175"/>
                <a:gd name="T35" fmla="*/ 170 h 170"/>
                <a:gd name="T36" fmla="*/ 48 w 175"/>
                <a:gd name="T37" fmla="*/ 169 h 170"/>
                <a:gd name="T38" fmla="*/ 55 w 175"/>
                <a:gd name="T39" fmla="*/ 167 h 170"/>
                <a:gd name="T40" fmla="*/ 63 w 175"/>
                <a:gd name="T41" fmla="*/ 164 h 170"/>
                <a:gd name="T42" fmla="*/ 68 w 175"/>
                <a:gd name="T43" fmla="*/ 160 h 170"/>
                <a:gd name="T44" fmla="*/ 74 w 175"/>
                <a:gd name="T45" fmla="*/ 156 h 170"/>
                <a:gd name="T46" fmla="*/ 79 w 175"/>
                <a:gd name="T47" fmla="*/ 149 h 170"/>
                <a:gd name="T48" fmla="*/ 91 w 175"/>
                <a:gd name="T49" fmla="*/ 132 h 170"/>
                <a:gd name="T50" fmla="*/ 175 w 175"/>
                <a:gd name="T51" fmla="*/ 0 h 170"/>
                <a:gd name="T52" fmla="*/ 116 w 175"/>
                <a:gd name="T53" fmla="*/ 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75" h="170">
                  <a:moveTo>
                    <a:pt x="116" y="0"/>
                  </a:moveTo>
                  <a:lnTo>
                    <a:pt x="85" y="67"/>
                  </a:lnTo>
                  <a:lnTo>
                    <a:pt x="86" y="0"/>
                  </a:lnTo>
                  <a:lnTo>
                    <a:pt x="27" y="0"/>
                  </a:lnTo>
                  <a:lnTo>
                    <a:pt x="39" y="122"/>
                  </a:lnTo>
                  <a:lnTo>
                    <a:pt x="39" y="122"/>
                  </a:lnTo>
                  <a:lnTo>
                    <a:pt x="37" y="127"/>
                  </a:lnTo>
                  <a:lnTo>
                    <a:pt x="36" y="130"/>
                  </a:lnTo>
                  <a:lnTo>
                    <a:pt x="33" y="132"/>
                  </a:lnTo>
                  <a:lnTo>
                    <a:pt x="30" y="135"/>
                  </a:lnTo>
                  <a:lnTo>
                    <a:pt x="30" y="135"/>
                  </a:lnTo>
                  <a:lnTo>
                    <a:pt x="26" y="136"/>
                  </a:lnTo>
                  <a:lnTo>
                    <a:pt x="20" y="136"/>
                  </a:lnTo>
                  <a:lnTo>
                    <a:pt x="11" y="136"/>
                  </a:lnTo>
                  <a:lnTo>
                    <a:pt x="10" y="136"/>
                  </a:lnTo>
                  <a:lnTo>
                    <a:pt x="0" y="170"/>
                  </a:lnTo>
                  <a:lnTo>
                    <a:pt x="40" y="170"/>
                  </a:lnTo>
                  <a:lnTo>
                    <a:pt x="40" y="170"/>
                  </a:lnTo>
                  <a:lnTo>
                    <a:pt x="48" y="169"/>
                  </a:lnTo>
                  <a:lnTo>
                    <a:pt x="55" y="167"/>
                  </a:lnTo>
                  <a:lnTo>
                    <a:pt x="63" y="164"/>
                  </a:lnTo>
                  <a:lnTo>
                    <a:pt x="68" y="160"/>
                  </a:lnTo>
                  <a:lnTo>
                    <a:pt x="74" y="156"/>
                  </a:lnTo>
                  <a:lnTo>
                    <a:pt x="79" y="149"/>
                  </a:lnTo>
                  <a:lnTo>
                    <a:pt x="91" y="132"/>
                  </a:lnTo>
                  <a:lnTo>
                    <a:pt x="175" y="0"/>
                  </a:lnTo>
                  <a:lnTo>
                    <a:pt x="11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4" name="Freeform 105">
              <a:extLst>
                <a:ext uri="{FF2B5EF4-FFF2-40B4-BE49-F238E27FC236}">
                  <a16:creationId xmlns:a16="http://schemas.microsoft.com/office/drawing/2014/main" id="{20A29A3C-4B13-4CB8-95C9-06FD2A64FE84}"/>
                </a:ext>
              </a:extLst>
            </p:cNvPr>
            <p:cNvSpPr>
              <a:spLocks/>
            </p:cNvSpPr>
            <p:nvPr userDrawn="1"/>
          </p:nvSpPr>
          <p:spPr bwMode="auto">
            <a:xfrm>
              <a:off x="8399463" y="4827588"/>
              <a:ext cx="71438" cy="50800"/>
            </a:xfrm>
            <a:custGeom>
              <a:avLst/>
              <a:gdLst>
                <a:gd name="T0" fmla="*/ 20 w 45"/>
                <a:gd name="T1" fmla="*/ 11 h 32"/>
                <a:gd name="T2" fmla="*/ 20 w 45"/>
                <a:gd name="T3" fmla="*/ 9 h 32"/>
                <a:gd name="T4" fmla="*/ 26 w 45"/>
                <a:gd name="T5" fmla="*/ 6 h 32"/>
                <a:gd name="T6" fmla="*/ 29 w 45"/>
                <a:gd name="T7" fmla="*/ 6 h 32"/>
                <a:gd name="T8" fmla="*/ 31 w 45"/>
                <a:gd name="T9" fmla="*/ 7 h 32"/>
                <a:gd name="T10" fmla="*/ 32 w 45"/>
                <a:gd name="T11" fmla="*/ 10 h 32"/>
                <a:gd name="T12" fmla="*/ 45 w 45"/>
                <a:gd name="T13" fmla="*/ 10 h 32"/>
                <a:gd name="T14" fmla="*/ 43 w 45"/>
                <a:gd name="T15" fmla="*/ 4 h 32"/>
                <a:gd name="T16" fmla="*/ 29 w 45"/>
                <a:gd name="T17" fmla="*/ 0 h 32"/>
                <a:gd name="T18" fmla="*/ 19 w 45"/>
                <a:gd name="T19" fmla="*/ 2 h 32"/>
                <a:gd name="T20" fmla="*/ 7 w 45"/>
                <a:gd name="T21" fmla="*/ 6 h 32"/>
                <a:gd name="T22" fmla="*/ 5 w 45"/>
                <a:gd name="T23" fmla="*/ 11 h 32"/>
                <a:gd name="T24" fmla="*/ 6 w 45"/>
                <a:gd name="T25" fmla="*/ 16 h 32"/>
                <a:gd name="T26" fmla="*/ 11 w 45"/>
                <a:gd name="T27" fmla="*/ 18 h 32"/>
                <a:gd name="T28" fmla="*/ 24 w 45"/>
                <a:gd name="T29" fmla="*/ 21 h 32"/>
                <a:gd name="T30" fmla="*/ 27 w 45"/>
                <a:gd name="T31" fmla="*/ 23 h 32"/>
                <a:gd name="T32" fmla="*/ 27 w 45"/>
                <a:gd name="T33" fmla="*/ 24 h 32"/>
                <a:gd name="T34" fmla="*/ 24 w 45"/>
                <a:gd name="T35" fmla="*/ 26 h 32"/>
                <a:gd name="T36" fmla="*/ 20 w 45"/>
                <a:gd name="T37" fmla="*/ 27 h 32"/>
                <a:gd name="T38" fmla="*/ 14 w 45"/>
                <a:gd name="T39" fmla="*/ 26 h 32"/>
                <a:gd name="T40" fmla="*/ 14 w 45"/>
                <a:gd name="T41" fmla="*/ 24 h 32"/>
                <a:gd name="T42" fmla="*/ 2 w 45"/>
                <a:gd name="T43" fmla="*/ 23 h 32"/>
                <a:gd name="T44" fmla="*/ 0 w 45"/>
                <a:gd name="T45" fmla="*/ 26 h 32"/>
                <a:gd name="T46" fmla="*/ 2 w 45"/>
                <a:gd name="T47" fmla="*/ 30 h 32"/>
                <a:gd name="T48" fmla="*/ 7 w 45"/>
                <a:gd name="T49" fmla="*/ 32 h 32"/>
                <a:gd name="T50" fmla="*/ 18 w 45"/>
                <a:gd name="T51" fmla="*/ 32 h 32"/>
                <a:gd name="T52" fmla="*/ 36 w 45"/>
                <a:gd name="T53" fmla="*/ 30 h 32"/>
                <a:gd name="T54" fmla="*/ 43 w 45"/>
                <a:gd name="T55" fmla="*/ 23 h 32"/>
                <a:gd name="T56" fmla="*/ 43 w 45"/>
                <a:gd name="T57" fmla="*/ 19 h 32"/>
                <a:gd name="T58" fmla="*/ 41 w 45"/>
                <a:gd name="T59" fmla="*/ 17 h 32"/>
                <a:gd name="T60" fmla="*/ 31 w 45"/>
                <a:gd name="T61" fmla="*/ 13 h 32"/>
                <a:gd name="T62" fmla="*/ 20 w 45"/>
                <a:gd name="T63" fmla="*/ 1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5" h="32">
                  <a:moveTo>
                    <a:pt x="20" y="11"/>
                  </a:moveTo>
                  <a:lnTo>
                    <a:pt x="20" y="11"/>
                  </a:lnTo>
                  <a:lnTo>
                    <a:pt x="20" y="9"/>
                  </a:lnTo>
                  <a:lnTo>
                    <a:pt x="20" y="9"/>
                  </a:lnTo>
                  <a:lnTo>
                    <a:pt x="23" y="7"/>
                  </a:lnTo>
                  <a:lnTo>
                    <a:pt x="26" y="6"/>
                  </a:lnTo>
                  <a:lnTo>
                    <a:pt x="26" y="6"/>
                  </a:lnTo>
                  <a:lnTo>
                    <a:pt x="29" y="6"/>
                  </a:lnTo>
                  <a:lnTo>
                    <a:pt x="31" y="7"/>
                  </a:lnTo>
                  <a:lnTo>
                    <a:pt x="31" y="7"/>
                  </a:lnTo>
                  <a:lnTo>
                    <a:pt x="32" y="9"/>
                  </a:lnTo>
                  <a:lnTo>
                    <a:pt x="32" y="10"/>
                  </a:lnTo>
                  <a:lnTo>
                    <a:pt x="45" y="10"/>
                  </a:lnTo>
                  <a:lnTo>
                    <a:pt x="45" y="10"/>
                  </a:lnTo>
                  <a:lnTo>
                    <a:pt x="45" y="6"/>
                  </a:lnTo>
                  <a:lnTo>
                    <a:pt x="43" y="4"/>
                  </a:lnTo>
                  <a:lnTo>
                    <a:pt x="38" y="2"/>
                  </a:lnTo>
                  <a:lnTo>
                    <a:pt x="29" y="0"/>
                  </a:lnTo>
                  <a:lnTo>
                    <a:pt x="29" y="0"/>
                  </a:lnTo>
                  <a:lnTo>
                    <a:pt x="19" y="2"/>
                  </a:lnTo>
                  <a:lnTo>
                    <a:pt x="12" y="3"/>
                  </a:lnTo>
                  <a:lnTo>
                    <a:pt x="7" y="6"/>
                  </a:lnTo>
                  <a:lnTo>
                    <a:pt x="5" y="11"/>
                  </a:lnTo>
                  <a:lnTo>
                    <a:pt x="5" y="11"/>
                  </a:lnTo>
                  <a:lnTo>
                    <a:pt x="5" y="13"/>
                  </a:lnTo>
                  <a:lnTo>
                    <a:pt x="6" y="16"/>
                  </a:lnTo>
                  <a:lnTo>
                    <a:pt x="6" y="16"/>
                  </a:lnTo>
                  <a:lnTo>
                    <a:pt x="11" y="18"/>
                  </a:lnTo>
                  <a:lnTo>
                    <a:pt x="17" y="19"/>
                  </a:lnTo>
                  <a:lnTo>
                    <a:pt x="24" y="21"/>
                  </a:lnTo>
                  <a:lnTo>
                    <a:pt x="27" y="23"/>
                  </a:lnTo>
                  <a:lnTo>
                    <a:pt x="27" y="23"/>
                  </a:lnTo>
                  <a:lnTo>
                    <a:pt x="27" y="24"/>
                  </a:lnTo>
                  <a:lnTo>
                    <a:pt x="27" y="24"/>
                  </a:lnTo>
                  <a:lnTo>
                    <a:pt x="26" y="25"/>
                  </a:lnTo>
                  <a:lnTo>
                    <a:pt x="24" y="26"/>
                  </a:lnTo>
                  <a:lnTo>
                    <a:pt x="20" y="27"/>
                  </a:lnTo>
                  <a:lnTo>
                    <a:pt x="20" y="27"/>
                  </a:lnTo>
                  <a:lnTo>
                    <a:pt x="17" y="26"/>
                  </a:lnTo>
                  <a:lnTo>
                    <a:pt x="14" y="26"/>
                  </a:lnTo>
                  <a:lnTo>
                    <a:pt x="14" y="26"/>
                  </a:lnTo>
                  <a:lnTo>
                    <a:pt x="14" y="24"/>
                  </a:lnTo>
                  <a:lnTo>
                    <a:pt x="14" y="23"/>
                  </a:lnTo>
                  <a:lnTo>
                    <a:pt x="2" y="23"/>
                  </a:lnTo>
                  <a:lnTo>
                    <a:pt x="2" y="23"/>
                  </a:lnTo>
                  <a:lnTo>
                    <a:pt x="0" y="26"/>
                  </a:lnTo>
                  <a:lnTo>
                    <a:pt x="0" y="28"/>
                  </a:lnTo>
                  <a:lnTo>
                    <a:pt x="2" y="30"/>
                  </a:lnTo>
                  <a:lnTo>
                    <a:pt x="4" y="31"/>
                  </a:lnTo>
                  <a:lnTo>
                    <a:pt x="7" y="32"/>
                  </a:lnTo>
                  <a:lnTo>
                    <a:pt x="18" y="32"/>
                  </a:lnTo>
                  <a:lnTo>
                    <a:pt x="18" y="32"/>
                  </a:lnTo>
                  <a:lnTo>
                    <a:pt x="29" y="32"/>
                  </a:lnTo>
                  <a:lnTo>
                    <a:pt x="36" y="30"/>
                  </a:lnTo>
                  <a:lnTo>
                    <a:pt x="40" y="26"/>
                  </a:lnTo>
                  <a:lnTo>
                    <a:pt x="43" y="23"/>
                  </a:lnTo>
                  <a:lnTo>
                    <a:pt x="43" y="23"/>
                  </a:lnTo>
                  <a:lnTo>
                    <a:pt x="43" y="19"/>
                  </a:lnTo>
                  <a:lnTo>
                    <a:pt x="41" y="17"/>
                  </a:lnTo>
                  <a:lnTo>
                    <a:pt x="41" y="17"/>
                  </a:lnTo>
                  <a:lnTo>
                    <a:pt x="37" y="14"/>
                  </a:lnTo>
                  <a:lnTo>
                    <a:pt x="31" y="13"/>
                  </a:lnTo>
                  <a:lnTo>
                    <a:pt x="24" y="12"/>
                  </a:lnTo>
                  <a:lnTo>
                    <a:pt x="20" y="11"/>
                  </a:lnTo>
                  <a:lnTo>
                    <a:pt x="20" y="1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grpSp>
      <p:sp>
        <p:nvSpPr>
          <p:cNvPr id="65" name="Rectangle 64">
            <a:extLst>
              <a:ext uri="{FF2B5EF4-FFF2-40B4-BE49-F238E27FC236}">
                <a16:creationId xmlns:a16="http://schemas.microsoft.com/office/drawing/2014/main" id="{A99BCF37-3A77-4D7B-A2A6-477C92722723}"/>
              </a:ext>
            </a:extLst>
          </p:cNvPr>
          <p:cNvSpPr/>
          <p:nvPr userDrawn="1"/>
        </p:nvSpPr>
        <p:spPr>
          <a:xfrm>
            <a:off x="126727" y="6463639"/>
            <a:ext cx="347727" cy="215195"/>
          </a:xfrm>
          <a:prstGeom prst="rect">
            <a:avLst/>
          </a:prstGeom>
        </p:spPr>
        <p:txBody>
          <a:bodyPr wrap="square" lIns="91192" tIns="45597" rIns="91192" bIns="45597">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fld id="{8BBCF510-F584-4DA7-8D95-29C9BFD0633A}" type="slidenum">
              <a:rPr kumimoji="0" lang="en-US" sz="800" b="0" i="0" u="none" strike="noStrike" kern="0" cap="none" spc="0" normalizeH="0" baseline="0" noProof="0" smtClean="0">
                <a:ln>
                  <a:noFill/>
                </a:ln>
                <a:solidFill>
                  <a:schemeClr val="bg1">
                    <a:lumMod val="75000"/>
                  </a:schemeClr>
                </a:solidFill>
                <a:effectLst/>
                <a:uLnTx/>
                <a:uFillTx/>
              </a:rPr>
              <a:pPr marL="0" marR="0" lvl="0" indent="0" algn="ctr" defTabSz="914400" eaLnBrk="1" fontAlgn="auto" latinLnBrk="0" hangingPunct="1">
                <a:lnSpc>
                  <a:spcPct val="100000"/>
                </a:lnSpc>
                <a:spcBef>
                  <a:spcPts val="0"/>
                </a:spcBef>
                <a:spcAft>
                  <a:spcPts val="0"/>
                </a:spcAft>
                <a:buClrTx/>
                <a:buSzTx/>
                <a:buFontTx/>
                <a:buNone/>
                <a:tabLst/>
                <a:defRPr/>
              </a:pPr>
              <a:t>‹#›</a:t>
            </a:fld>
            <a:endParaRPr kumimoji="0" lang="en-US" sz="800" b="0" i="0" u="none" strike="noStrike" kern="0" cap="none" spc="0" normalizeH="0" baseline="0" noProof="0">
              <a:ln>
                <a:noFill/>
              </a:ln>
              <a:solidFill>
                <a:schemeClr val="bg1">
                  <a:lumMod val="75000"/>
                </a:schemeClr>
              </a:solidFill>
              <a:effectLst/>
              <a:uLnTx/>
              <a:uFillTx/>
            </a:endParaRPr>
          </a:p>
        </p:txBody>
      </p:sp>
    </p:spTree>
    <p:extLst>
      <p:ext uri="{BB962C8B-B14F-4D97-AF65-F5344CB8AC3E}">
        <p14:creationId xmlns:p14="http://schemas.microsoft.com/office/powerpoint/2010/main" val="133893995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Biography">
    <p:spTree>
      <p:nvGrpSpPr>
        <p:cNvPr id="1" name=""/>
        <p:cNvGrpSpPr/>
        <p:nvPr/>
      </p:nvGrpSpPr>
      <p:grpSpPr>
        <a:xfrm>
          <a:off x="0" y="0"/>
          <a:ext cx="0" cy="0"/>
          <a:chOff x="0" y="0"/>
          <a:chExt cx="0" cy="0"/>
        </a:xfrm>
      </p:grpSpPr>
      <p:sp>
        <p:nvSpPr>
          <p:cNvPr id="2" name="Title 1"/>
          <p:cNvSpPr>
            <a:spLocks noGrp="1"/>
          </p:cNvSpPr>
          <p:nvPr>
            <p:ph type="title"/>
          </p:nvPr>
        </p:nvSpPr>
        <p:spPr>
          <a:xfrm>
            <a:off x="422820" y="228600"/>
            <a:ext cx="10918280" cy="838200"/>
          </a:xfrm>
        </p:spPr>
        <p:txBody>
          <a:bodyPr/>
          <a:lstStyle>
            <a:lvl1pPr>
              <a:defRPr sz="3000"/>
            </a:lvl1pPr>
          </a:lstStyle>
          <a:p>
            <a:r>
              <a:rPr lang="en-US"/>
              <a:t>Click to edit Master title style</a:t>
            </a:r>
          </a:p>
        </p:txBody>
      </p:sp>
      <p:sp>
        <p:nvSpPr>
          <p:cNvPr id="3" name="Content Placeholder 2"/>
          <p:cNvSpPr>
            <a:spLocks noGrp="1"/>
          </p:cNvSpPr>
          <p:nvPr>
            <p:ph idx="1"/>
          </p:nvPr>
        </p:nvSpPr>
        <p:spPr>
          <a:xfrm>
            <a:off x="422820" y="1073260"/>
            <a:ext cx="10918280" cy="439305"/>
          </a:xfrm>
        </p:spPr>
        <p:txBody>
          <a:bodyPr lIns="135852"/>
          <a:lstStyle>
            <a:lvl1pPr marL="0" indent="0">
              <a:spcBef>
                <a:spcPts val="0"/>
              </a:spcBef>
              <a:defRPr lang="en-US" sz="1400" b="1" dirty="0" smtClean="0">
                <a:solidFill>
                  <a:srgbClr val="7A9B3D"/>
                </a:solidFill>
                <a:latin typeface="+mn-lt"/>
                <a:ea typeface="+mn-ea"/>
                <a:cs typeface="+mn-cs"/>
              </a:defRPr>
            </a:lvl1pPr>
            <a:lvl2pPr marL="0" indent="0">
              <a:spcBef>
                <a:spcPts val="0"/>
              </a:spcBef>
              <a:buNone/>
              <a:defRPr sz="1400" b="0" i="1">
                <a:solidFill>
                  <a:srgbClr val="7A9B3D"/>
                </a:solidFill>
              </a:defRPr>
            </a:lvl2pPr>
          </a:lstStyle>
          <a:p>
            <a:pPr lvl="0"/>
            <a:r>
              <a:rPr lang="en-US"/>
              <a:t>Click to edit Master text styles</a:t>
            </a:r>
          </a:p>
          <a:p>
            <a:pPr lvl="1"/>
            <a:r>
              <a:rPr lang="en-US"/>
              <a:t>Second level</a:t>
            </a:r>
          </a:p>
        </p:txBody>
      </p:sp>
      <p:sp>
        <p:nvSpPr>
          <p:cNvPr id="10" name="Content Placeholder 9"/>
          <p:cNvSpPr>
            <a:spLocks noGrp="1"/>
          </p:cNvSpPr>
          <p:nvPr>
            <p:ph sz="quarter" idx="13"/>
          </p:nvPr>
        </p:nvSpPr>
        <p:spPr>
          <a:xfrm>
            <a:off x="422820" y="1526851"/>
            <a:ext cx="10918280" cy="4691388"/>
          </a:xfrm>
        </p:spPr>
        <p:txBody>
          <a:bodyPr lIns="135852"/>
          <a:lstStyle>
            <a:lvl1pPr marL="0" indent="0">
              <a:lnSpc>
                <a:spcPct val="100000"/>
              </a:lnSpc>
              <a:spcBef>
                <a:spcPts val="743"/>
              </a:spcBef>
              <a:buFont typeface="Arial" pitchFamily="34" charset="0"/>
              <a:buNone/>
              <a:defRPr sz="1200" b="0">
                <a:solidFill>
                  <a:srgbClr val="000000"/>
                </a:solidFill>
              </a:defRPr>
            </a:lvl1pPr>
            <a:lvl2pPr marL="0" indent="0">
              <a:lnSpc>
                <a:spcPct val="100000"/>
              </a:lnSpc>
              <a:spcBef>
                <a:spcPts val="743"/>
              </a:spcBef>
              <a:buNone/>
              <a:defRPr sz="1200">
                <a:solidFill>
                  <a:srgbClr val="000000"/>
                </a:solidFill>
              </a:defRPr>
            </a:lvl2pPr>
            <a:lvl3pPr marL="0" indent="0">
              <a:lnSpc>
                <a:spcPct val="100000"/>
              </a:lnSpc>
              <a:spcBef>
                <a:spcPts val="743"/>
              </a:spcBef>
              <a:buNone/>
              <a:defRPr sz="1200">
                <a:solidFill>
                  <a:srgbClr val="000000"/>
                </a:solidFill>
              </a:defRPr>
            </a:lvl3pPr>
            <a:lvl4pPr marL="0" indent="0">
              <a:lnSpc>
                <a:spcPct val="100000"/>
              </a:lnSpc>
              <a:spcBef>
                <a:spcPts val="743"/>
              </a:spcBef>
              <a:buFont typeface="Arial" pitchFamily="34" charset="0"/>
              <a:buNone/>
              <a:defRPr sz="1200">
                <a:solidFill>
                  <a:srgbClr val="000000"/>
                </a:solidFill>
              </a:defRPr>
            </a:lvl4pPr>
            <a:lvl5pPr marL="0" indent="0">
              <a:lnSpc>
                <a:spcPct val="100000"/>
              </a:lnSpc>
              <a:spcBef>
                <a:spcPts val="743"/>
              </a:spcBef>
              <a:buFont typeface="Arial" pitchFamily="34" charset="0"/>
              <a:buNone/>
              <a:defRPr sz="1200">
                <a:solidFill>
                  <a:srgbClr val="000000"/>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grpSp>
        <p:nvGrpSpPr>
          <p:cNvPr id="35" name="Group 34">
            <a:extLst>
              <a:ext uri="{FF2B5EF4-FFF2-40B4-BE49-F238E27FC236}">
                <a16:creationId xmlns:a16="http://schemas.microsoft.com/office/drawing/2014/main" id="{A3CB867E-115B-4463-B506-1878380C6F85}"/>
              </a:ext>
            </a:extLst>
          </p:cNvPr>
          <p:cNvGrpSpPr/>
          <p:nvPr userDrawn="1"/>
        </p:nvGrpSpPr>
        <p:grpSpPr>
          <a:xfrm>
            <a:off x="10215053" y="6295153"/>
            <a:ext cx="1527048" cy="338328"/>
            <a:chOff x="6923088" y="4475163"/>
            <a:chExt cx="1873251" cy="403225"/>
          </a:xfrm>
        </p:grpSpPr>
        <p:sp>
          <p:nvSpPr>
            <p:cNvPr id="36" name="AutoShape 4">
              <a:extLst>
                <a:ext uri="{FF2B5EF4-FFF2-40B4-BE49-F238E27FC236}">
                  <a16:creationId xmlns:a16="http://schemas.microsoft.com/office/drawing/2014/main" id="{8A938654-BDEE-48FC-90AD-62EF747FA9FE}"/>
                </a:ext>
              </a:extLst>
            </p:cNvPr>
            <p:cNvSpPr>
              <a:spLocks noChangeAspect="1" noChangeArrowheads="1" noTextEdit="1"/>
            </p:cNvSpPr>
            <p:nvPr userDrawn="1"/>
          </p:nvSpPr>
          <p:spPr bwMode="auto">
            <a:xfrm>
              <a:off x="6923088" y="4475163"/>
              <a:ext cx="1873250" cy="40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7" name="Freeform 6">
              <a:extLst>
                <a:ext uri="{FF2B5EF4-FFF2-40B4-BE49-F238E27FC236}">
                  <a16:creationId xmlns:a16="http://schemas.microsoft.com/office/drawing/2014/main" id="{6B64FED4-FDF1-49AF-AFDF-938F7B6EEE4A}"/>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8" name="Freeform 7">
              <a:extLst>
                <a:ext uri="{FF2B5EF4-FFF2-40B4-BE49-F238E27FC236}">
                  <a16:creationId xmlns:a16="http://schemas.microsoft.com/office/drawing/2014/main" id="{D2D9AA8B-3248-4A68-9FE3-18880C2E792A}"/>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9" name="Freeform 83">
              <a:extLst>
                <a:ext uri="{FF2B5EF4-FFF2-40B4-BE49-F238E27FC236}">
                  <a16:creationId xmlns:a16="http://schemas.microsoft.com/office/drawing/2014/main" id="{B25141AC-9D65-4587-8283-DF139EC81009}"/>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3" name="Freeform 84">
              <a:extLst>
                <a:ext uri="{FF2B5EF4-FFF2-40B4-BE49-F238E27FC236}">
                  <a16:creationId xmlns:a16="http://schemas.microsoft.com/office/drawing/2014/main" id="{04590193-0A66-4090-AFEF-ED3E07DF0C69}"/>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4" name="Freeform 85">
              <a:extLst>
                <a:ext uri="{FF2B5EF4-FFF2-40B4-BE49-F238E27FC236}">
                  <a16:creationId xmlns:a16="http://schemas.microsoft.com/office/drawing/2014/main" id="{B85C986D-333F-48B9-A5D3-24BC0DE9F716}"/>
                </a:ext>
              </a:extLst>
            </p:cNvPr>
            <p:cNvSpPr>
              <a:spLocks/>
            </p:cNvSpPr>
            <p:nvPr userDrawn="1"/>
          </p:nvSpPr>
          <p:spPr bwMode="auto">
            <a:xfrm>
              <a:off x="7337426" y="4533901"/>
              <a:ext cx="265113" cy="266700"/>
            </a:xfrm>
            <a:custGeom>
              <a:avLst/>
              <a:gdLst>
                <a:gd name="T0" fmla="*/ 59 w 167"/>
                <a:gd name="T1" fmla="*/ 168 h 168"/>
                <a:gd name="T2" fmla="*/ 0 w 167"/>
                <a:gd name="T3" fmla="*/ 168 h 168"/>
                <a:gd name="T4" fmla="*/ 47 w 167"/>
                <a:gd name="T5" fmla="*/ 0 h 168"/>
                <a:gd name="T6" fmla="*/ 167 w 167"/>
                <a:gd name="T7" fmla="*/ 0 h 168"/>
                <a:gd name="T8" fmla="*/ 156 w 167"/>
                <a:gd name="T9" fmla="*/ 40 h 168"/>
                <a:gd name="T10" fmla="*/ 94 w 167"/>
                <a:gd name="T11" fmla="*/ 40 h 168"/>
                <a:gd name="T12" fmla="*/ 87 w 167"/>
                <a:gd name="T13" fmla="*/ 68 h 168"/>
                <a:gd name="T14" fmla="*/ 148 w 167"/>
                <a:gd name="T15" fmla="*/ 68 h 168"/>
                <a:gd name="T16" fmla="*/ 137 w 167"/>
                <a:gd name="T17" fmla="*/ 106 h 168"/>
                <a:gd name="T18" fmla="*/ 76 w 167"/>
                <a:gd name="T19" fmla="*/ 106 h 168"/>
                <a:gd name="T20" fmla="*/ 59 w 167"/>
                <a:gd name="T21"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7" h="168">
                  <a:moveTo>
                    <a:pt x="59" y="168"/>
                  </a:moveTo>
                  <a:lnTo>
                    <a:pt x="0" y="168"/>
                  </a:lnTo>
                  <a:lnTo>
                    <a:pt x="47" y="0"/>
                  </a:lnTo>
                  <a:lnTo>
                    <a:pt x="167" y="0"/>
                  </a:lnTo>
                  <a:lnTo>
                    <a:pt x="156" y="40"/>
                  </a:lnTo>
                  <a:lnTo>
                    <a:pt x="94" y="40"/>
                  </a:lnTo>
                  <a:lnTo>
                    <a:pt x="87" y="68"/>
                  </a:lnTo>
                  <a:lnTo>
                    <a:pt x="148" y="68"/>
                  </a:lnTo>
                  <a:lnTo>
                    <a:pt x="137" y="106"/>
                  </a:lnTo>
                  <a:lnTo>
                    <a:pt x="76" y="106"/>
                  </a:lnTo>
                  <a:lnTo>
                    <a:pt x="59"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5" name="Freeform 86">
              <a:extLst>
                <a:ext uri="{FF2B5EF4-FFF2-40B4-BE49-F238E27FC236}">
                  <a16:creationId xmlns:a16="http://schemas.microsoft.com/office/drawing/2014/main" id="{5B5DE2BA-AAE7-4A61-82E0-8C345006C9FC}"/>
                </a:ext>
              </a:extLst>
            </p:cNvPr>
            <p:cNvSpPr>
              <a:spLocks noEditPoints="1"/>
            </p:cNvSpPr>
            <p:nvPr userDrawn="1"/>
          </p:nvSpPr>
          <p:spPr bwMode="auto">
            <a:xfrm>
              <a:off x="7553326" y="4533901"/>
              <a:ext cx="166688" cy="266700"/>
            </a:xfrm>
            <a:custGeom>
              <a:avLst/>
              <a:gdLst>
                <a:gd name="T0" fmla="*/ 58 w 105"/>
                <a:gd name="T1" fmla="*/ 168 h 168"/>
                <a:gd name="T2" fmla="*/ 0 w 105"/>
                <a:gd name="T3" fmla="*/ 168 h 168"/>
                <a:gd name="T4" fmla="*/ 34 w 105"/>
                <a:gd name="T5" fmla="*/ 46 h 168"/>
                <a:gd name="T6" fmla="*/ 93 w 105"/>
                <a:gd name="T7" fmla="*/ 46 h 168"/>
                <a:gd name="T8" fmla="*/ 58 w 105"/>
                <a:gd name="T9" fmla="*/ 168 h 168"/>
                <a:gd name="T10" fmla="*/ 95 w 105"/>
                <a:gd name="T11" fmla="*/ 34 h 168"/>
                <a:gd name="T12" fmla="*/ 38 w 105"/>
                <a:gd name="T13" fmla="*/ 34 h 168"/>
                <a:gd name="T14" fmla="*/ 47 w 105"/>
                <a:gd name="T15" fmla="*/ 0 h 168"/>
                <a:gd name="T16" fmla="*/ 105 w 105"/>
                <a:gd name="T17" fmla="*/ 0 h 168"/>
                <a:gd name="T18" fmla="*/ 95 w 105"/>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5" h="168">
                  <a:moveTo>
                    <a:pt x="58" y="168"/>
                  </a:moveTo>
                  <a:lnTo>
                    <a:pt x="0" y="168"/>
                  </a:lnTo>
                  <a:lnTo>
                    <a:pt x="34" y="46"/>
                  </a:lnTo>
                  <a:lnTo>
                    <a:pt x="93" y="46"/>
                  </a:lnTo>
                  <a:lnTo>
                    <a:pt x="58" y="168"/>
                  </a:lnTo>
                  <a:close/>
                  <a:moveTo>
                    <a:pt x="95" y="34"/>
                  </a:moveTo>
                  <a:lnTo>
                    <a:pt x="38" y="34"/>
                  </a:lnTo>
                  <a:lnTo>
                    <a:pt x="47" y="0"/>
                  </a:lnTo>
                  <a:lnTo>
                    <a:pt x="105"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6" name="Freeform 87">
              <a:extLst>
                <a:ext uri="{FF2B5EF4-FFF2-40B4-BE49-F238E27FC236}">
                  <a16:creationId xmlns:a16="http://schemas.microsoft.com/office/drawing/2014/main" id="{7F875C9F-E06F-49AA-B4C8-B022D50A0624}"/>
                </a:ext>
              </a:extLst>
            </p:cNvPr>
            <p:cNvSpPr>
              <a:spLocks noEditPoints="1"/>
            </p:cNvSpPr>
            <p:nvPr userDrawn="1"/>
          </p:nvSpPr>
          <p:spPr bwMode="auto">
            <a:xfrm>
              <a:off x="7685088" y="4533901"/>
              <a:ext cx="273050" cy="269875"/>
            </a:xfrm>
            <a:custGeom>
              <a:avLst/>
              <a:gdLst>
                <a:gd name="T0" fmla="*/ 125 w 172"/>
                <a:gd name="T1" fmla="*/ 168 h 170"/>
                <a:gd name="T2" fmla="*/ 68 w 172"/>
                <a:gd name="T3" fmla="*/ 168 h 170"/>
                <a:gd name="T4" fmla="*/ 72 w 172"/>
                <a:gd name="T5" fmla="*/ 154 h 170"/>
                <a:gd name="T6" fmla="*/ 72 w 172"/>
                <a:gd name="T7" fmla="*/ 154 h 170"/>
                <a:gd name="T8" fmla="*/ 64 w 172"/>
                <a:gd name="T9" fmla="*/ 161 h 170"/>
                <a:gd name="T10" fmla="*/ 54 w 172"/>
                <a:gd name="T11" fmla="*/ 165 h 170"/>
                <a:gd name="T12" fmla="*/ 44 w 172"/>
                <a:gd name="T13" fmla="*/ 169 h 170"/>
                <a:gd name="T14" fmla="*/ 31 w 172"/>
                <a:gd name="T15" fmla="*/ 170 h 170"/>
                <a:gd name="T16" fmla="*/ 31 w 172"/>
                <a:gd name="T17" fmla="*/ 170 h 170"/>
                <a:gd name="T18" fmla="*/ 24 w 172"/>
                <a:gd name="T19" fmla="*/ 170 h 170"/>
                <a:gd name="T20" fmla="*/ 18 w 172"/>
                <a:gd name="T21" fmla="*/ 169 h 170"/>
                <a:gd name="T22" fmla="*/ 12 w 172"/>
                <a:gd name="T23" fmla="*/ 167 h 170"/>
                <a:gd name="T24" fmla="*/ 9 w 172"/>
                <a:gd name="T25" fmla="*/ 163 h 170"/>
                <a:gd name="T26" fmla="*/ 5 w 172"/>
                <a:gd name="T27" fmla="*/ 160 h 170"/>
                <a:gd name="T28" fmla="*/ 2 w 172"/>
                <a:gd name="T29" fmla="*/ 155 h 170"/>
                <a:gd name="T30" fmla="*/ 0 w 172"/>
                <a:gd name="T31" fmla="*/ 149 h 170"/>
                <a:gd name="T32" fmla="*/ 0 w 172"/>
                <a:gd name="T33" fmla="*/ 142 h 170"/>
                <a:gd name="T34" fmla="*/ 0 w 172"/>
                <a:gd name="T35" fmla="*/ 142 h 170"/>
                <a:gd name="T36" fmla="*/ 2 w 172"/>
                <a:gd name="T37" fmla="*/ 126 h 170"/>
                <a:gd name="T38" fmla="*/ 5 w 172"/>
                <a:gd name="T39" fmla="*/ 106 h 170"/>
                <a:gd name="T40" fmla="*/ 12 w 172"/>
                <a:gd name="T41" fmla="*/ 86 h 170"/>
                <a:gd name="T42" fmla="*/ 20 w 172"/>
                <a:gd name="T43" fmla="*/ 68 h 170"/>
                <a:gd name="T44" fmla="*/ 20 w 172"/>
                <a:gd name="T45" fmla="*/ 68 h 170"/>
                <a:gd name="T46" fmla="*/ 24 w 172"/>
                <a:gd name="T47" fmla="*/ 62 h 170"/>
                <a:gd name="T48" fmla="*/ 29 w 172"/>
                <a:gd name="T49" fmla="*/ 58 h 170"/>
                <a:gd name="T50" fmla="*/ 33 w 172"/>
                <a:gd name="T51" fmla="*/ 53 h 170"/>
                <a:gd name="T52" fmla="*/ 39 w 172"/>
                <a:gd name="T53" fmla="*/ 50 h 170"/>
                <a:gd name="T54" fmla="*/ 45 w 172"/>
                <a:gd name="T55" fmla="*/ 47 h 170"/>
                <a:gd name="T56" fmla="*/ 51 w 172"/>
                <a:gd name="T57" fmla="*/ 45 h 170"/>
                <a:gd name="T58" fmla="*/ 58 w 172"/>
                <a:gd name="T59" fmla="*/ 44 h 170"/>
                <a:gd name="T60" fmla="*/ 65 w 172"/>
                <a:gd name="T61" fmla="*/ 44 h 170"/>
                <a:gd name="T62" fmla="*/ 65 w 172"/>
                <a:gd name="T63" fmla="*/ 44 h 170"/>
                <a:gd name="T64" fmla="*/ 77 w 172"/>
                <a:gd name="T65" fmla="*/ 45 h 170"/>
                <a:gd name="T66" fmla="*/ 86 w 172"/>
                <a:gd name="T67" fmla="*/ 48 h 170"/>
                <a:gd name="T68" fmla="*/ 93 w 172"/>
                <a:gd name="T69" fmla="*/ 53 h 170"/>
                <a:gd name="T70" fmla="*/ 98 w 172"/>
                <a:gd name="T71" fmla="*/ 60 h 170"/>
                <a:gd name="T72" fmla="*/ 114 w 172"/>
                <a:gd name="T73" fmla="*/ 0 h 170"/>
                <a:gd name="T74" fmla="*/ 172 w 172"/>
                <a:gd name="T75" fmla="*/ 0 h 170"/>
                <a:gd name="T76" fmla="*/ 125 w 172"/>
                <a:gd name="T77" fmla="*/ 168 h 170"/>
                <a:gd name="T78" fmla="*/ 81 w 172"/>
                <a:gd name="T79" fmla="*/ 82 h 170"/>
                <a:gd name="T80" fmla="*/ 81 w 172"/>
                <a:gd name="T81" fmla="*/ 82 h 170"/>
                <a:gd name="T82" fmla="*/ 78 w 172"/>
                <a:gd name="T83" fmla="*/ 82 h 170"/>
                <a:gd name="T84" fmla="*/ 74 w 172"/>
                <a:gd name="T85" fmla="*/ 84 h 170"/>
                <a:gd name="T86" fmla="*/ 71 w 172"/>
                <a:gd name="T87" fmla="*/ 86 h 170"/>
                <a:gd name="T88" fmla="*/ 68 w 172"/>
                <a:gd name="T89" fmla="*/ 91 h 170"/>
                <a:gd name="T90" fmla="*/ 68 w 172"/>
                <a:gd name="T91" fmla="*/ 91 h 170"/>
                <a:gd name="T92" fmla="*/ 63 w 172"/>
                <a:gd name="T93" fmla="*/ 106 h 170"/>
                <a:gd name="T94" fmla="*/ 61 w 172"/>
                <a:gd name="T95" fmla="*/ 114 h 170"/>
                <a:gd name="T96" fmla="*/ 60 w 172"/>
                <a:gd name="T97" fmla="*/ 121 h 170"/>
                <a:gd name="T98" fmla="*/ 60 w 172"/>
                <a:gd name="T99" fmla="*/ 121 h 170"/>
                <a:gd name="T100" fmla="*/ 61 w 172"/>
                <a:gd name="T101" fmla="*/ 125 h 170"/>
                <a:gd name="T102" fmla="*/ 63 w 172"/>
                <a:gd name="T103" fmla="*/ 127 h 170"/>
                <a:gd name="T104" fmla="*/ 65 w 172"/>
                <a:gd name="T105" fmla="*/ 129 h 170"/>
                <a:gd name="T106" fmla="*/ 70 w 172"/>
                <a:gd name="T107" fmla="*/ 130 h 170"/>
                <a:gd name="T108" fmla="*/ 70 w 172"/>
                <a:gd name="T109" fmla="*/ 130 h 170"/>
                <a:gd name="T110" fmla="*/ 74 w 172"/>
                <a:gd name="T111" fmla="*/ 129 h 170"/>
                <a:gd name="T112" fmla="*/ 79 w 172"/>
                <a:gd name="T113" fmla="*/ 127 h 170"/>
                <a:gd name="T114" fmla="*/ 91 w 172"/>
                <a:gd name="T115" fmla="*/ 87 h 170"/>
                <a:gd name="T116" fmla="*/ 91 w 172"/>
                <a:gd name="T117" fmla="*/ 87 h 170"/>
                <a:gd name="T118" fmla="*/ 87 w 172"/>
                <a:gd name="T119" fmla="*/ 84 h 170"/>
                <a:gd name="T120" fmla="*/ 81 w 172"/>
                <a:gd name="T121" fmla="*/ 82 h 170"/>
                <a:gd name="T122" fmla="*/ 81 w 172"/>
                <a:gd name="T123" fmla="*/ 82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2" h="170">
                  <a:moveTo>
                    <a:pt x="125" y="168"/>
                  </a:moveTo>
                  <a:lnTo>
                    <a:pt x="68" y="168"/>
                  </a:lnTo>
                  <a:lnTo>
                    <a:pt x="72" y="154"/>
                  </a:lnTo>
                  <a:lnTo>
                    <a:pt x="72" y="154"/>
                  </a:lnTo>
                  <a:lnTo>
                    <a:pt x="64" y="161"/>
                  </a:lnTo>
                  <a:lnTo>
                    <a:pt x="54" y="165"/>
                  </a:lnTo>
                  <a:lnTo>
                    <a:pt x="44" y="169"/>
                  </a:lnTo>
                  <a:lnTo>
                    <a:pt x="31" y="170"/>
                  </a:lnTo>
                  <a:lnTo>
                    <a:pt x="31" y="170"/>
                  </a:lnTo>
                  <a:lnTo>
                    <a:pt x="24" y="170"/>
                  </a:lnTo>
                  <a:lnTo>
                    <a:pt x="18" y="169"/>
                  </a:lnTo>
                  <a:lnTo>
                    <a:pt x="12" y="167"/>
                  </a:lnTo>
                  <a:lnTo>
                    <a:pt x="9" y="163"/>
                  </a:lnTo>
                  <a:lnTo>
                    <a:pt x="5" y="160"/>
                  </a:lnTo>
                  <a:lnTo>
                    <a:pt x="2" y="155"/>
                  </a:lnTo>
                  <a:lnTo>
                    <a:pt x="0" y="149"/>
                  </a:lnTo>
                  <a:lnTo>
                    <a:pt x="0" y="142"/>
                  </a:lnTo>
                  <a:lnTo>
                    <a:pt x="0" y="142"/>
                  </a:lnTo>
                  <a:lnTo>
                    <a:pt x="2" y="126"/>
                  </a:lnTo>
                  <a:lnTo>
                    <a:pt x="5" y="106"/>
                  </a:lnTo>
                  <a:lnTo>
                    <a:pt x="12" y="86"/>
                  </a:lnTo>
                  <a:lnTo>
                    <a:pt x="20" y="68"/>
                  </a:lnTo>
                  <a:lnTo>
                    <a:pt x="20" y="68"/>
                  </a:lnTo>
                  <a:lnTo>
                    <a:pt x="24" y="62"/>
                  </a:lnTo>
                  <a:lnTo>
                    <a:pt x="29" y="58"/>
                  </a:lnTo>
                  <a:lnTo>
                    <a:pt x="33" y="53"/>
                  </a:lnTo>
                  <a:lnTo>
                    <a:pt x="39" y="50"/>
                  </a:lnTo>
                  <a:lnTo>
                    <a:pt x="45" y="47"/>
                  </a:lnTo>
                  <a:lnTo>
                    <a:pt x="51" y="45"/>
                  </a:lnTo>
                  <a:lnTo>
                    <a:pt x="58" y="44"/>
                  </a:lnTo>
                  <a:lnTo>
                    <a:pt x="65" y="44"/>
                  </a:lnTo>
                  <a:lnTo>
                    <a:pt x="65" y="44"/>
                  </a:lnTo>
                  <a:lnTo>
                    <a:pt x="77" y="45"/>
                  </a:lnTo>
                  <a:lnTo>
                    <a:pt x="86" y="48"/>
                  </a:lnTo>
                  <a:lnTo>
                    <a:pt x="93" y="53"/>
                  </a:lnTo>
                  <a:lnTo>
                    <a:pt x="98" y="60"/>
                  </a:lnTo>
                  <a:lnTo>
                    <a:pt x="114" y="0"/>
                  </a:lnTo>
                  <a:lnTo>
                    <a:pt x="172" y="0"/>
                  </a:lnTo>
                  <a:lnTo>
                    <a:pt x="125" y="168"/>
                  </a:lnTo>
                  <a:close/>
                  <a:moveTo>
                    <a:pt x="81" y="82"/>
                  </a:moveTo>
                  <a:lnTo>
                    <a:pt x="81" y="82"/>
                  </a:lnTo>
                  <a:lnTo>
                    <a:pt x="78" y="82"/>
                  </a:lnTo>
                  <a:lnTo>
                    <a:pt x="74" y="84"/>
                  </a:lnTo>
                  <a:lnTo>
                    <a:pt x="71" y="86"/>
                  </a:lnTo>
                  <a:lnTo>
                    <a:pt x="68" y="91"/>
                  </a:lnTo>
                  <a:lnTo>
                    <a:pt x="68" y="91"/>
                  </a:lnTo>
                  <a:lnTo>
                    <a:pt x="63" y="106"/>
                  </a:lnTo>
                  <a:lnTo>
                    <a:pt x="61" y="114"/>
                  </a:lnTo>
                  <a:lnTo>
                    <a:pt x="60" y="121"/>
                  </a:lnTo>
                  <a:lnTo>
                    <a:pt x="60" y="121"/>
                  </a:lnTo>
                  <a:lnTo>
                    <a:pt x="61" y="125"/>
                  </a:lnTo>
                  <a:lnTo>
                    <a:pt x="63" y="127"/>
                  </a:lnTo>
                  <a:lnTo>
                    <a:pt x="65" y="129"/>
                  </a:lnTo>
                  <a:lnTo>
                    <a:pt x="70" y="130"/>
                  </a:lnTo>
                  <a:lnTo>
                    <a:pt x="70" y="130"/>
                  </a:lnTo>
                  <a:lnTo>
                    <a:pt x="74" y="129"/>
                  </a:lnTo>
                  <a:lnTo>
                    <a:pt x="79" y="127"/>
                  </a:lnTo>
                  <a:lnTo>
                    <a:pt x="91" y="87"/>
                  </a:lnTo>
                  <a:lnTo>
                    <a:pt x="91" y="87"/>
                  </a:lnTo>
                  <a:lnTo>
                    <a:pt x="87" y="84"/>
                  </a:lnTo>
                  <a:lnTo>
                    <a:pt x="81" y="82"/>
                  </a:lnTo>
                  <a:lnTo>
                    <a:pt x="81" y="8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7" name="Freeform 88">
              <a:extLst>
                <a:ext uri="{FF2B5EF4-FFF2-40B4-BE49-F238E27FC236}">
                  <a16:creationId xmlns:a16="http://schemas.microsoft.com/office/drawing/2014/main" id="{56D7D577-F876-4768-9B18-C0DE1BAFEEFA}"/>
                </a:ext>
              </a:extLst>
            </p:cNvPr>
            <p:cNvSpPr>
              <a:spLocks noEditPoints="1"/>
            </p:cNvSpPr>
            <p:nvPr userDrawn="1"/>
          </p:nvSpPr>
          <p:spPr bwMode="auto">
            <a:xfrm>
              <a:off x="7923213" y="4602163"/>
              <a:ext cx="230188" cy="201613"/>
            </a:xfrm>
            <a:custGeom>
              <a:avLst/>
              <a:gdLst>
                <a:gd name="T0" fmla="*/ 58 w 145"/>
                <a:gd name="T1" fmla="*/ 71 h 127"/>
                <a:gd name="T2" fmla="*/ 56 w 145"/>
                <a:gd name="T3" fmla="*/ 80 h 127"/>
                <a:gd name="T4" fmla="*/ 56 w 145"/>
                <a:gd name="T5" fmla="*/ 87 h 127"/>
                <a:gd name="T6" fmla="*/ 57 w 145"/>
                <a:gd name="T7" fmla="*/ 93 h 127"/>
                <a:gd name="T8" fmla="*/ 64 w 145"/>
                <a:gd name="T9" fmla="*/ 97 h 127"/>
                <a:gd name="T10" fmla="*/ 68 w 145"/>
                <a:gd name="T11" fmla="*/ 96 h 127"/>
                <a:gd name="T12" fmla="*/ 75 w 145"/>
                <a:gd name="T13" fmla="*/ 89 h 127"/>
                <a:gd name="T14" fmla="*/ 135 w 145"/>
                <a:gd name="T15" fmla="*/ 82 h 127"/>
                <a:gd name="T16" fmla="*/ 134 w 145"/>
                <a:gd name="T17" fmla="*/ 87 h 127"/>
                <a:gd name="T18" fmla="*/ 128 w 145"/>
                <a:gd name="T19" fmla="*/ 98 h 127"/>
                <a:gd name="T20" fmla="*/ 115 w 145"/>
                <a:gd name="T21" fmla="*/ 111 h 127"/>
                <a:gd name="T22" fmla="*/ 94 w 145"/>
                <a:gd name="T23" fmla="*/ 122 h 127"/>
                <a:gd name="T24" fmla="*/ 72 w 145"/>
                <a:gd name="T25" fmla="*/ 127 h 127"/>
                <a:gd name="T26" fmla="*/ 61 w 145"/>
                <a:gd name="T27" fmla="*/ 127 h 127"/>
                <a:gd name="T28" fmla="*/ 38 w 145"/>
                <a:gd name="T29" fmla="*/ 126 h 127"/>
                <a:gd name="T30" fmla="*/ 18 w 145"/>
                <a:gd name="T31" fmla="*/ 121 h 127"/>
                <a:gd name="T32" fmla="*/ 5 w 145"/>
                <a:gd name="T33" fmla="*/ 110 h 127"/>
                <a:gd name="T34" fmla="*/ 2 w 145"/>
                <a:gd name="T35" fmla="*/ 101 h 127"/>
                <a:gd name="T36" fmla="*/ 0 w 145"/>
                <a:gd name="T37" fmla="*/ 90 h 127"/>
                <a:gd name="T38" fmla="*/ 3 w 145"/>
                <a:gd name="T39" fmla="*/ 75 h 127"/>
                <a:gd name="T40" fmla="*/ 13 w 145"/>
                <a:gd name="T41" fmla="*/ 41 h 127"/>
                <a:gd name="T42" fmla="*/ 22 w 145"/>
                <a:gd name="T43" fmla="*/ 27 h 127"/>
                <a:gd name="T44" fmla="*/ 27 w 145"/>
                <a:gd name="T45" fmla="*/ 19 h 127"/>
                <a:gd name="T46" fmla="*/ 43 w 145"/>
                <a:gd name="T47" fmla="*/ 9 h 127"/>
                <a:gd name="T48" fmla="*/ 59 w 145"/>
                <a:gd name="T49" fmla="*/ 3 h 127"/>
                <a:gd name="T50" fmla="*/ 77 w 145"/>
                <a:gd name="T51" fmla="*/ 1 h 127"/>
                <a:gd name="T52" fmla="*/ 85 w 145"/>
                <a:gd name="T53" fmla="*/ 0 h 127"/>
                <a:gd name="T54" fmla="*/ 109 w 145"/>
                <a:gd name="T55" fmla="*/ 2 h 127"/>
                <a:gd name="T56" fmla="*/ 128 w 145"/>
                <a:gd name="T57" fmla="*/ 8 h 127"/>
                <a:gd name="T58" fmla="*/ 140 w 145"/>
                <a:gd name="T59" fmla="*/ 19 h 127"/>
                <a:gd name="T60" fmla="*/ 145 w 145"/>
                <a:gd name="T61" fmla="*/ 38 h 127"/>
                <a:gd name="T62" fmla="*/ 142 w 145"/>
                <a:gd name="T63" fmla="*/ 53 h 127"/>
                <a:gd name="T64" fmla="*/ 138 w 145"/>
                <a:gd name="T65" fmla="*/ 71 h 127"/>
                <a:gd name="T66" fmla="*/ 80 w 145"/>
                <a:gd name="T67" fmla="*/ 30 h 127"/>
                <a:gd name="T68" fmla="*/ 71 w 145"/>
                <a:gd name="T69" fmla="*/ 35 h 127"/>
                <a:gd name="T70" fmla="*/ 65 w 145"/>
                <a:gd name="T71" fmla="*/ 48 h 127"/>
                <a:gd name="T72" fmla="*/ 88 w 145"/>
                <a:gd name="T73" fmla="*/ 48 h 127"/>
                <a:gd name="T74" fmla="*/ 91 w 145"/>
                <a:gd name="T75" fmla="*/ 39 h 127"/>
                <a:gd name="T76" fmla="*/ 87 w 145"/>
                <a:gd name="T77" fmla="*/ 32 h 127"/>
                <a:gd name="T78" fmla="*/ 80 w 145"/>
                <a:gd name="T79" fmla="*/ 3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45" h="127">
                  <a:moveTo>
                    <a:pt x="138" y="71"/>
                  </a:moveTo>
                  <a:lnTo>
                    <a:pt x="58" y="71"/>
                  </a:lnTo>
                  <a:lnTo>
                    <a:pt x="58" y="71"/>
                  </a:lnTo>
                  <a:lnTo>
                    <a:pt x="56" y="80"/>
                  </a:lnTo>
                  <a:lnTo>
                    <a:pt x="56" y="87"/>
                  </a:lnTo>
                  <a:lnTo>
                    <a:pt x="56" y="87"/>
                  </a:lnTo>
                  <a:lnTo>
                    <a:pt x="56" y="90"/>
                  </a:lnTo>
                  <a:lnTo>
                    <a:pt x="57" y="93"/>
                  </a:lnTo>
                  <a:lnTo>
                    <a:pt x="59" y="96"/>
                  </a:lnTo>
                  <a:lnTo>
                    <a:pt x="64" y="97"/>
                  </a:lnTo>
                  <a:lnTo>
                    <a:pt x="64" y="97"/>
                  </a:lnTo>
                  <a:lnTo>
                    <a:pt x="68" y="96"/>
                  </a:lnTo>
                  <a:lnTo>
                    <a:pt x="73" y="93"/>
                  </a:lnTo>
                  <a:lnTo>
                    <a:pt x="75" y="89"/>
                  </a:lnTo>
                  <a:lnTo>
                    <a:pt x="79" y="82"/>
                  </a:lnTo>
                  <a:lnTo>
                    <a:pt x="135" y="82"/>
                  </a:lnTo>
                  <a:lnTo>
                    <a:pt x="135" y="82"/>
                  </a:lnTo>
                  <a:lnTo>
                    <a:pt x="134" y="87"/>
                  </a:lnTo>
                  <a:lnTo>
                    <a:pt x="130" y="93"/>
                  </a:lnTo>
                  <a:lnTo>
                    <a:pt x="128" y="98"/>
                  </a:lnTo>
                  <a:lnTo>
                    <a:pt x="125" y="103"/>
                  </a:lnTo>
                  <a:lnTo>
                    <a:pt x="115" y="111"/>
                  </a:lnTo>
                  <a:lnTo>
                    <a:pt x="105" y="118"/>
                  </a:lnTo>
                  <a:lnTo>
                    <a:pt x="94" y="122"/>
                  </a:lnTo>
                  <a:lnTo>
                    <a:pt x="82" y="125"/>
                  </a:lnTo>
                  <a:lnTo>
                    <a:pt x="72" y="127"/>
                  </a:lnTo>
                  <a:lnTo>
                    <a:pt x="61" y="127"/>
                  </a:lnTo>
                  <a:lnTo>
                    <a:pt x="61" y="127"/>
                  </a:lnTo>
                  <a:lnTo>
                    <a:pt x="50" y="127"/>
                  </a:lnTo>
                  <a:lnTo>
                    <a:pt x="38" y="126"/>
                  </a:lnTo>
                  <a:lnTo>
                    <a:pt x="27" y="125"/>
                  </a:lnTo>
                  <a:lnTo>
                    <a:pt x="18" y="121"/>
                  </a:lnTo>
                  <a:lnTo>
                    <a:pt x="11" y="117"/>
                  </a:lnTo>
                  <a:lnTo>
                    <a:pt x="5" y="110"/>
                  </a:lnTo>
                  <a:lnTo>
                    <a:pt x="4" y="106"/>
                  </a:lnTo>
                  <a:lnTo>
                    <a:pt x="2" y="101"/>
                  </a:lnTo>
                  <a:lnTo>
                    <a:pt x="0" y="90"/>
                  </a:lnTo>
                  <a:lnTo>
                    <a:pt x="0" y="90"/>
                  </a:lnTo>
                  <a:lnTo>
                    <a:pt x="2" y="83"/>
                  </a:lnTo>
                  <a:lnTo>
                    <a:pt x="3" y="75"/>
                  </a:lnTo>
                  <a:lnTo>
                    <a:pt x="6" y="57"/>
                  </a:lnTo>
                  <a:lnTo>
                    <a:pt x="13" y="41"/>
                  </a:lnTo>
                  <a:lnTo>
                    <a:pt x="18" y="32"/>
                  </a:lnTo>
                  <a:lnTo>
                    <a:pt x="22" y="27"/>
                  </a:lnTo>
                  <a:lnTo>
                    <a:pt x="22" y="27"/>
                  </a:lnTo>
                  <a:lnTo>
                    <a:pt x="27" y="19"/>
                  </a:lnTo>
                  <a:lnTo>
                    <a:pt x="34" y="14"/>
                  </a:lnTo>
                  <a:lnTo>
                    <a:pt x="43" y="9"/>
                  </a:lnTo>
                  <a:lnTo>
                    <a:pt x="50" y="5"/>
                  </a:lnTo>
                  <a:lnTo>
                    <a:pt x="59" y="3"/>
                  </a:lnTo>
                  <a:lnTo>
                    <a:pt x="67" y="1"/>
                  </a:lnTo>
                  <a:lnTo>
                    <a:pt x="77" y="1"/>
                  </a:lnTo>
                  <a:lnTo>
                    <a:pt x="85" y="0"/>
                  </a:lnTo>
                  <a:lnTo>
                    <a:pt x="85" y="0"/>
                  </a:lnTo>
                  <a:lnTo>
                    <a:pt x="98" y="1"/>
                  </a:lnTo>
                  <a:lnTo>
                    <a:pt x="109" y="2"/>
                  </a:lnTo>
                  <a:lnTo>
                    <a:pt x="120" y="4"/>
                  </a:lnTo>
                  <a:lnTo>
                    <a:pt x="128" y="8"/>
                  </a:lnTo>
                  <a:lnTo>
                    <a:pt x="135" y="12"/>
                  </a:lnTo>
                  <a:lnTo>
                    <a:pt x="140" y="19"/>
                  </a:lnTo>
                  <a:lnTo>
                    <a:pt x="143" y="28"/>
                  </a:lnTo>
                  <a:lnTo>
                    <a:pt x="145" y="38"/>
                  </a:lnTo>
                  <a:lnTo>
                    <a:pt x="145" y="38"/>
                  </a:lnTo>
                  <a:lnTo>
                    <a:pt x="142" y="53"/>
                  </a:lnTo>
                  <a:lnTo>
                    <a:pt x="138" y="71"/>
                  </a:lnTo>
                  <a:lnTo>
                    <a:pt x="138" y="71"/>
                  </a:lnTo>
                  <a:close/>
                  <a:moveTo>
                    <a:pt x="80" y="30"/>
                  </a:moveTo>
                  <a:lnTo>
                    <a:pt x="80" y="30"/>
                  </a:lnTo>
                  <a:lnTo>
                    <a:pt x="75" y="31"/>
                  </a:lnTo>
                  <a:lnTo>
                    <a:pt x="71" y="35"/>
                  </a:lnTo>
                  <a:lnTo>
                    <a:pt x="67" y="39"/>
                  </a:lnTo>
                  <a:lnTo>
                    <a:pt x="65" y="48"/>
                  </a:lnTo>
                  <a:lnTo>
                    <a:pt x="88" y="48"/>
                  </a:lnTo>
                  <a:lnTo>
                    <a:pt x="88" y="48"/>
                  </a:lnTo>
                  <a:lnTo>
                    <a:pt x="91" y="39"/>
                  </a:lnTo>
                  <a:lnTo>
                    <a:pt x="91" y="39"/>
                  </a:lnTo>
                  <a:lnTo>
                    <a:pt x="89" y="35"/>
                  </a:lnTo>
                  <a:lnTo>
                    <a:pt x="87" y="32"/>
                  </a:lnTo>
                  <a:lnTo>
                    <a:pt x="85" y="31"/>
                  </a:lnTo>
                  <a:lnTo>
                    <a:pt x="80" y="30"/>
                  </a:lnTo>
                  <a:lnTo>
                    <a:pt x="80" y="3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8" name="Freeform 89">
              <a:extLst>
                <a:ext uri="{FF2B5EF4-FFF2-40B4-BE49-F238E27FC236}">
                  <a16:creationId xmlns:a16="http://schemas.microsoft.com/office/drawing/2014/main" id="{FB9219A6-61EE-462E-8A8F-DFE9FEB3F820}"/>
                </a:ext>
              </a:extLst>
            </p:cNvPr>
            <p:cNvSpPr>
              <a:spLocks/>
            </p:cNvSpPr>
            <p:nvPr userDrawn="1"/>
          </p:nvSpPr>
          <p:spPr bwMode="auto">
            <a:xfrm>
              <a:off x="8143876" y="4533901"/>
              <a:ext cx="165100" cy="266700"/>
            </a:xfrm>
            <a:custGeom>
              <a:avLst/>
              <a:gdLst>
                <a:gd name="T0" fmla="*/ 57 w 104"/>
                <a:gd name="T1" fmla="*/ 168 h 168"/>
                <a:gd name="T2" fmla="*/ 0 w 104"/>
                <a:gd name="T3" fmla="*/ 168 h 168"/>
                <a:gd name="T4" fmla="*/ 45 w 104"/>
                <a:gd name="T5" fmla="*/ 0 h 168"/>
                <a:gd name="T6" fmla="*/ 104 w 104"/>
                <a:gd name="T7" fmla="*/ 0 h 168"/>
                <a:gd name="T8" fmla="*/ 57 w 104"/>
                <a:gd name="T9" fmla="*/ 168 h 168"/>
              </a:gdLst>
              <a:ahLst/>
              <a:cxnLst>
                <a:cxn ang="0">
                  <a:pos x="T0" y="T1"/>
                </a:cxn>
                <a:cxn ang="0">
                  <a:pos x="T2" y="T3"/>
                </a:cxn>
                <a:cxn ang="0">
                  <a:pos x="T4" y="T5"/>
                </a:cxn>
                <a:cxn ang="0">
                  <a:pos x="T6" y="T7"/>
                </a:cxn>
                <a:cxn ang="0">
                  <a:pos x="T8" y="T9"/>
                </a:cxn>
              </a:cxnLst>
              <a:rect l="0" t="0" r="r" b="b"/>
              <a:pathLst>
                <a:path w="104" h="168">
                  <a:moveTo>
                    <a:pt x="57" y="168"/>
                  </a:moveTo>
                  <a:lnTo>
                    <a:pt x="0" y="168"/>
                  </a:lnTo>
                  <a:lnTo>
                    <a:pt x="45" y="0"/>
                  </a:lnTo>
                  <a:lnTo>
                    <a:pt x="104" y="0"/>
                  </a:lnTo>
                  <a:lnTo>
                    <a:pt x="57"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9" name="Freeform 90">
              <a:extLst>
                <a:ext uri="{FF2B5EF4-FFF2-40B4-BE49-F238E27FC236}">
                  <a16:creationId xmlns:a16="http://schemas.microsoft.com/office/drawing/2014/main" id="{2636F033-C7F7-4CDB-A526-35C347CD1D52}"/>
                </a:ext>
              </a:extLst>
            </p:cNvPr>
            <p:cNvSpPr>
              <a:spLocks noEditPoints="1"/>
            </p:cNvSpPr>
            <p:nvPr userDrawn="1"/>
          </p:nvSpPr>
          <p:spPr bwMode="auto">
            <a:xfrm>
              <a:off x="8264526" y="4533901"/>
              <a:ext cx="165100" cy="266700"/>
            </a:xfrm>
            <a:custGeom>
              <a:avLst/>
              <a:gdLst>
                <a:gd name="T0" fmla="*/ 57 w 104"/>
                <a:gd name="T1" fmla="*/ 168 h 168"/>
                <a:gd name="T2" fmla="*/ 0 w 104"/>
                <a:gd name="T3" fmla="*/ 168 h 168"/>
                <a:gd name="T4" fmla="*/ 34 w 104"/>
                <a:gd name="T5" fmla="*/ 46 h 168"/>
                <a:gd name="T6" fmla="*/ 91 w 104"/>
                <a:gd name="T7" fmla="*/ 46 h 168"/>
                <a:gd name="T8" fmla="*/ 57 w 104"/>
                <a:gd name="T9" fmla="*/ 168 h 168"/>
                <a:gd name="T10" fmla="*/ 95 w 104"/>
                <a:gd name="T11" fmla="*/ 34 h 168"/>
                <a:gd name="T12" fmla="*/ 36 w 104"/>
                <a:gd name="T13" fmla="*/ 34 h 168"/>
                <a:gd name="T14" fmla="*/ 47 w 104"/>
                <a:gd name="T15" fmla="*/ 0 h 168"/>
                <a:gd name="T16" fmla="*/ 104 w 104"/>
                <a:gd name="T17" fmla="*/ 0 h 168"/>
                <a:gd name="T18" fmla="*/ 95 w 104"/>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4" h="168">
                  <a:moveTo>
                    <a:pt x="57" y="168"/>
                  </a:moveTo>
                  <a:lnTo>
                    <a:pt x="0" y="168"/>
                  </a:lnTo>
                  <a:lnTo>
                    <a:pt x="34" y="46"/>
                  </a:lnTo>
                  <a:lnTo>
                    <a:pt x="91" y="46"/>
                  </a:lnTo>
                  <a:lnTo>
                    <a:pt x="57" y="168"/>
                  </a:lnTo>
                  <a:close/>
                  <a:moveTo>
                    <a:pt x="95" y="34"/>
                  </a:moveTo>
                  <a:lnTo>
                    <a:pt x="36" y="34"/>
                  </a:lnTo>
                  <a:lnTo>
                    <a:pt x="47" y="0"/>
                  </a:lnTo>
                  <a:lnTo>
                    <a:pt x="104"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0" name="Freeform 91">
              <a:extLst>
                <a:ext uri="{FF2B5EF4-FFF2-40B4-BE49-F238E27FC236}">
                  <a16:creationId xmlns:a16="http://schemas.microsoft.com/office/drawing/2014/main" id="{268BDF96-C2A7-4383-A874-E5A247396771}"/>
                </a:ext>
              </a:extLst>
            </p:cNvPr>
            <p:cNvSpPr>
              <a:spLocks/>
            </p:cNvSpPr>
            <p:nvPr userDrawn="1"/>
          </p:nvSpPr>
          <p:spPr bwMode="auto">
            <a:xfrm>
              <a:off x="8396288" y="4564063"/>
              <a:ext cx="192088" cy="236538"/>
            </a:xfrm>
            <a:custGeom>
              <a:avLst/>
              <a:gdLst>
                <a:gd name="T0" fmla="*/ 115 w 121"/>
                <a:gd name="T1" fmla="*/ 27 h 149"/>
                <a:gd name="T2" fmla="*/ 121 w 121"/>
                <a:gd name="T3" fmla="*/ 54 h 149"/>
                <a:gd name="T4" fmla="*/ 76 w 121"/>
                <a:gd name="T5" fmla="*/ 54 h 149"/>
                <a:gd name="T6" fmla="*/ 63 w 121"/>
                <a:gd name="T7" fmla="*/ 101 h 149"/>
                <a:gd name="T8" fmla="*/ 63 w 121"/>
                <a:gd name="T9" fmla="*/ 101 h 149"/>
                <a:gd name="T10" fmla="*/ 62 w 121"/>
                <a:gd name="T11" fmla="*/ 107 h 149"/>
                <a:gd name="T12" fmla="*/ 61 w 121"/>
                <a:gd name="T13" fmla="*/ 111 h 149"/>
                <a:gd name="T14" fmla="*/ 61 w 121"/>
                <a:gd name="T15" fmla="*/ 111 h 149"/>
                <a:gd name="T16" fmla="*/ 61 w 121"/>
                <a:gd name="T17" fmla="*/ 115 h 149"/>
                <a:gd name="T18" fmla="*/ 63 w 121"/>
                <a:gd name="T19" fmla="*/ 117 h 149"/>
                <a:gd name="T20" fmla="*/ 67 w 121"/>
                <a:gd name="T21" fmla="*/ 118 h 149"/>
                <a:gd name="T22" fmla="*/ 72 w 121"/>
                <a:gd name="T23" fmla="*/ 118 h 149"/>
                <a:gd name="T24" fmla="*/ 83 w 121"/>
                <a:gd name="T25" fmla="*/ 118 h 149"/>
                <a:gd name="T26" fmla="*/ 75 w 121"/>
                <a:gd name="T27" fmla="*/ 149 h 149"/>
                <a:gd name="T28" fmla="*/ 23 w 121"/>
                <a:gd name="T29" fmla="*/ 149 h 149"/>
                <a:gd name="T30" fmla="*/ 23 w 121"/>
                <a:gd name="T31" fmla="*/ 149 h 149"/>
                <a:gd name="T32" fmla="*/ 18 w 121"/>
                <a:gd name="T33" fmla="*/ 148 h 149"/>
                <a:gd name="T34" fmla="*/ 13 w 121"/>
                <a:gd name="T35" fmla="*/ 148 h 149"/>
                <a:gd name="T36" fmla="*/ 8 w 121"/>
                <a:gd name="T37" fmla="*/ 145 h 149"/>
                <a:gd name="T38" fmla="*/ 6 w 121"/>
                <a:gd name="T39" fmla="*/ 143 h 149"/>
                <a:gd name="T40" fmla="*/ 2 w 121"/>
                <a:gd name="T41" fmla="*/ 139 h 149"/>
                <a:gd name="T42" fmla="*/ 1 w 121"/>
                <a:gd name="T43" fmla="*/ 136 h 149"/>
                <a:gd name="T44" fmla="*/ 0 w 121"/>
                <a:gd name="T45" fmla="*/ 132 h 149"/>
                <a:gd name="T46" fmla="*/ 0 w 121"/>
                <a:gd name="T47" fmla="*/ 128 h 149"/>
                <a:gd name="T48" fmla="*/ 0 w 121"/>
                <a:gd name="T49" fmla="*/ 128 h 149"/>
                <a:gd name="T50" fmla="*/ 0 w 121"/>
                <a:gd name="T51" fmla="*/ 120 h 149"/>
                <a:gd name="T52" fmla="*/ 2 w 121"/>
                <a:gd name="T53" fmla="*/ 111 h 149"/>
                <a:gd name="T54" fmla="*/ 34 w 121"/>
                <a:gd name="T55" fmla="*/ 0 h 149"/>
                <a:gd name="T56" fmla="*/ 91 w 121"/>
                <a:gd name="T57" fmla="*/ 0 h 149"/>
                <a:gd name="T58" fmla="*/ 84 w 121"/>
                <a:gd name="T59" fmla="*/ 27 h 149"/>
                <a:gd name="T60" fmla="*/ 115 w 121"/>
                <a:gd name="T61" fmla="*/ 27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1" h="149">
                  <a:moveTo>
                    <a:pt x="115" y="27"/>
                  </a:moveTo>
                  <a:lnTo>
                    <a:pt x="121" y="54"/>
                  </a:lnTo>
                  <a:lnTo>
                    <a:pt x="76" y="54"/>
                  </a:lnTo>
                  <a:lnTo>
                    <a:pt x="63" y="101"/>
                  </a:lnTo>
                  <a:lnTo>
                    <a:pt x="63" y="101"/>
                  </a:lnTo>
                  <a:lnTo>
                    <a:pt x="62" y="107"/>
                  </a:lnTo>
                  <a:lnTo>
                    <a:pt x="61" y="111"/>
                  </a:lnTo>
                  <a:lnTo>
                    <a:pt x="61" y="111"/>
                  </a:lnTo>
                  <a:lnTo>
                    <a:pt x="61" y="115"/>
                  </a:lnTo>
                  <a:lnTo>
                    <a:pt x="63" y="117"/>
                  </a:lnTo>
                  <a:lnTo>
                    <a:pt x="67" y="118"/>
                  </a:lnTo>
                  <a:lnTo>
                    <a:pt x="72" y="118"/>
                  </a:lnTo>
                  <a:lnTo>
                    <a:pt x="83" y="118"/>
                  </a:lnTo>
                  <a:lnTo>
                    <a:pt x="75" y="149"/>
                  </a:lnTo>
                  <a:lnTo>
                    <a:pt x="23" y="149"/>
                  </a:lnTo>
                  <a:lnTo>
                    <a:pt x="23" y="149"/>
                  </a:lnTo>
                  <a:lnTo>
                    <a:pt x="18" y="148"/>
                  </a:lnTo>
                  <a:lnTo>
                    <a:pt x="13" y="148"/>
                  </a:lnTo>
                  <a:lnTo>
                    <a:pt x="8" y="145"/>
                  </a:lnTo>
                  <a:lnTo>
                    <a:pt x="6" y="143"/>
                  </a:lnTo>
                  <a:lnTo>
                    <a:pt x="2" y="139"/>
                  </a:lnTo>
                  <a:lnTo>
                    <a:pt x="1" y="136"/>
                  </a:lnTo>
                  <a:lnTo>
                    <a:pt x="0" y="132"/>
                  </a:lnTo>
                  <a:lnTo>
                    <a:pt x="0" y="128"/>
                  </a:lnTo>
                  <a:lnTo>
                    <a:pt x="0" y="128"/>
                  </a:lnTo>
                  <a:lnTo>
                    <a:pt x="0" y="120"/>
                  </a:lnTo>
                  <a:lnTo>
                    <a:pt x="2" y="111"/>
                  </a:lnTo>
                  <a:lnTo>
                    <a:pt x="34" y="0"/>
                  </a:lnTo>
                  <a:lnTo>
                    <a:pt x="91" y="0"/>
                  </a:lnTo>
                  <a:lnTo>
                    <a:pt x="84" y="27"/>
                  </a:lnTo>
                  <a:lnTo>
                    <a:pt x="115" y="2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1" name="Freeform 92">
              <a:extLst>
                <a:ext uri="{FF2B5EF4-FFF2-40B4-BE49-F238E27FC236}">
                  <a16:creationId xmlns:a16="http://schemas.microsoft.com/office/drawing/2014/main" id="{507977F2-03B4-4332-A46B-712795BF6544}"/>
                </a:ext>
              </a:extLst>
            </p:cNvPr>
            <p:cNvSpPr>
              <a:spLocks/>
            </p:cNvSpPr>
            <p:nvPr userDrawn="1"/>
          </p:nvSpPr>
          <p:spPr bwMode="auto">
            <a:xfrm>
              <a:off x="7321551" y="4830763"/>
              <a:ext cx="38100" cy="46038"/>
            </a:xfrm>
            <a:custGeom>
              <a:avLst/>
              <a:gdLst>
                <a:gd name="T0" fmla="*/ 9 w 24"/>
                <a:gd name="T1" fmla="*/ 0 h 29"/>
                <a:gd name="T2" fmla="*/ 24 w 24"/>
                <a:gd name="T3" fmla="*/ 0 h 29"/>
                <a:gd name="T4" fmla="*/ 15 w 24"/>
                <a:gd name="T5" fmla="*/ 29 h 29"/>
                <a:gd name="T6" fmla="*/ 0 w 24"/>
                <a:gd name="T7" fmla="*/ 29 h 29"/>
                <a:gd name="T8" fmla="*/ 9 w 24"/>
                <a:gd name="T9" fmla="*/ 0 h 29"/>
              </a:gdLst>
              <a:ahLst/>
              <a:cxnLst>
                <a:cxn ang="0">
                  <a:pos x="T0" y="T1"/>
                </a:cxn>
                <a:cxn ang="0">
                  <a:pos x="T2" y="T3"/>
                </a:cxn>
                <a:cxn ang="0">
                  <a:pos x="T4" y="T5"/>
                </a:cxn>
                <a:cxn ang="0">
                  <a:pos x="T6" y="T7"/>
                </a:cxn>
                <a:cxn ang="0">
                  <a:pos x="T8" y="T9"/>
                </a:cxn>
              </a:cxnLst>
              <a:rect l="0" t="0" r="r" b="b"/>
              <a:pathLst>
                <a:path w="24" h="29">
                  <a:moveTo>
                    <a:pt x="9" y="0"/>
                  </a:moveTo>
                  <a:lnTo>
                    <a:pt x="24" y="0"/>
                  </a:lnTo>
                  <a:lnTo>
                    <a:pt x="15"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2" name="Freeform 93">
              <a:extLst>
                <a:ext uri="{FF2B5EF4-FFF2-40B4-BE49-F238E27FC236}">
                  <a16:creationId xmlns:a16="http://schemas.microsoft.com/office/drawing/2014/main" id="{8161A06F-0399-4660-836E-2DC9E902932F}"/>
                </a:ext>
              </a:extLst>
            </p:cNvPr>
            <p:cNvSpPr>
              <a:spLocks/>
            </p:cNvSpPr>
            <p:nvPr userDrawn="1"/>
          </p:nvSpPr>
          <p:spPr bwMode="auto">
            <a:xfrm>
              <a:off x="7400926" y="4830763"/>
              <a:ext cx="87313" cy="46038"/>
            </a:xfrm>
            <a:custGeom>
              <a:avLst/>
              <a:gdLst>
                <a:gd name="T0" fmla="*/ 10 w 55"/>
                <a:gd name="T1" fmla="*/ 0 h 29"/>
                <a:gd name="T2" fmla="*/ 31 w 55"/>
                <a:gd name="T3" fmla="*/ 0 h 29"/>
                <a:gd name="T4" fmla="*/ 36 w 55"/>
                <a:gd name="T5" fmla="*/ 19 h 29"/>
                <a:gd name="T6" fmla="*/ 36 w 55"/>
                <a:gd name="T7" fmla="*/ 19 h 29"/>
                <a:gd name="T8" fmla="*/ 42 w 55"/>
                <a:gd name="T9" fmla="*/ 0 h 29"/>
                <a:gd name="T10" fmla="*/ 55 w 55"/>
                <a:gd name="T11" fmla="*/ 0 h 29"/>
                <a:gd name="T12" fmla="*/ 46 w 55"/>
                <a:gd name="T13" fmla="*/ 29 h 29"/>
                <a:gd name="T14" fmla="*/ 26 w 55"/>
                <a:gd name="T15" fmla="*/ 29 h 29"/>
                <a:gd name="T16" fmla="*/ 20 w 55"/>
                <a:gd name="T17" fmla="*/ 8 h 29"/>
                <a:gd name="T18" fmla="*/ 20 w 55"/>
                <a:gd name="T19" fmla="*/ 8 h 29"/>
                <a:gd name="T20" fmla="*/ 13 w 55"/>
                <a:gd name="T21" fmla="*/ 29 h 29"/>
                <a:gd name="T22" fmla="*/ 0 w 55"/>
                <a:gd name="T23" fmla="*/ 29 h 29"/>
                <a:gd name="T24" fmla="*/ 10 w 55"/>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5" h="29">
                  <a:moveTo>
                    <a:pt x="10" y="0"/>
                  </a:moveTo>
                  <a:lnTo>
                    <a:pt x="31" y="0"/>
                  </a:lnTo>
                  <a:lnTo>
                    <a:pt x="36" y="19"/>
                  </a:lnTo>
                  <a:lnTo>
                    <a:pt x="36" y="19"/>
                  </a:lnTo>
                  <a:lnTo>
                    <a:pt x="42" y="0"/>
                  </a:lnTo>
                  <a:lnTo>
                    <a:pt x="55" y="0"/>
                  </a:lnTo>
                  <a:lnTo>
                    <a:pt x="46" y="29"/>
                  </a:lnTo>
                  <a:lnTo>
                    <a:pt x="26" y="29"/>
                  </a:lnTo>
                  <a:lnTo>
                    <a:pt x="20" y="8"/>
                  </a:lnTo>
                  <a:lnTo>
                    <a:pt x="20" y="8"/>
                  </a:lnTo>
                  <a:lnTo>
                    <a:pt x="13" y="29"/>
                  </a:lnTo>
                  <a:lnTo>
                    <a:pt x="0" y="29"/>
                  </a:lnTo>
                  <a:lnTo>
                    <a:pt x="1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3" name="Freeform 94">
              <a:extLst>
                <a:ext uri="{FF2B5EF4-FFF2-40B4-BE49-F238E27FC236}">
                  <a16:creationId xmlns:a16="http://schemas.microsoft.com/office/drawing/2014/main" id="{2616C1AB-30A3-4016-A609-994A50170FD1}"/>
                </a:ext>
              </a:extLst>
            </p:cNvPr>
            <p:cNvSpPr>
              <a:spLocks/>
            </p:cNvSpPr>
            <p:nvPr userDrawn="1"/>
          </p:nvSpPr>
          <p:spPr bwMode="auto">
            <a:xfrm>
              <a:off x="7531101" y="4830763"/>
              <a:ext cx="76200" cy="46038"/>
            </a:xfrm>
            <a:custGeom>
              <a:avLst/>
              <a:gdLst>
                <a:gd name="T0" fmla="*/ 0 w 48"/>
                <a:gd name="T1" fmla="*/ 0 h 29"/>
                <a:gd name="T2" fmla="*/ 15 w 48"/>
                <a:gd name="T3" fmla="*/ 0 h 29"/>
                <a:gd name="T4" fmla="*/ 19 w 48"/>
                <a:gd name="T5" fmla="*/ 18 h 29"/>
                <a:gd name="T6" fmla="*/ 33 w 48"/>
                <a:gd name="T7" fmla="*/ 0 h 29"/>
                <a:gd name="T8" fmla="*/ 48 w 48"/>
                <a:gd name="T9" fmla="*/ 0 h 29"/>
                <a:gd name="T10" fmla="*/ 24 w 48"/>
                <a:gd name="T11" fmla="*/ 29 h 29"/>
                <a:gd name="T12" fmla="*/ 6 w 48"/>
                <a:gd name="T13" fmla="*/ 29 h 29"/>
                <a:gd name="T14" fmla="*/ 0 w 48"/>
                <a:gd name="T15" fmla="*/ 0 h 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29">
                  <a:moveTo>
                    <a:pt x="0" y="0"/>
                  </a:moveTo>
                  <a:lnTo>
                    <a:pt x="15" y="0"/>
                  </a:lnTo>
                  <a:lnTo>
                    <a:pt x="19" y="18"/>
                  </a:lnTo>
                  <a:lnTo>
                    <a:pt x="33" y="0"/>
                  </a:lnTo>
                  <a:lnTo>
                    <a:pt x="48" y="0"/>
                  </a:lnTo>
                  <a:lnTo>
                    <a:pt x="24" y="29"/>
                  </a:lnTo>
                  <a:lnTo>
                    <a:pt x="6" y="29"/>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4" name="Freeform 95">
              <a:extLst>
                <a:ext uri="{FF2B5EF4-FFF2-40B4-BE49-F238E27FC236}">
                  <a16:creationId xmlns:a16="http://schemas.microsoft.com/office/drawing/2014/main" id="{CAE9B70F-F6F8-4F13-B021-3EEDECC4E626}"/>
                </a:ext>
              </a:extLst>
            </p:cNvPr>
            <p:cNvSpPr>
              <a:spLocks/>
            </p:cNvSpPr>
            <p:nvPr userDrawn="1"/>
          </p:nvSpPr>
          <p:spPr bwMode="auto">
            <a:xfrm>
              <a:off x="7635876" y="4830763"/>
              <a:ext cx="66675" cy="46038"/>
            </a:xfrm>
            <a:custGeom>
              <a:avLst/>
              <a:gdLst>
                <a:gd name="T0" fmla="*/ 9 w 42"/>
                <a:gd name="T1" fmla="*/ 0 h 29"/>
                <a:gd name="T2" fmla="*/ 42 w 42"/>
                <a:gd name="T3" fmla="*/ 0 h 29"/>
                <a:gd name="T4" fmla="*/ 41 w 42"/>
                <a:gd name="T5" fmla="*/ 5 h 29"/>
                <a:gd name="T6" fmla="*/ 22 w 42"/>
                <a:gd name="T7" fmla="*/ 5 h 29"/>
                <a:gd name="T8" fmla="*/ 20 w 42"/>
                <a:gd name="T9" fmla="*/ 11 h 29"/>
                <a:gd name="T10" fmla="*/ 37 w 42"/>
                <a:gd name="T11" fmla="*/ 11 h 29"/>
                <a:gd name="T12" fmla="*/ 36 w 42"/>
                <a:gd name="T13" fmla="*/ 17 h 29"/>
                <a:gd name="T14" fmla="*/ 17 w 42"/>
                <a:gd name="T15" fmla="*/ 17 h 29"/>
                <a:gd name="T16" fmla="*/ 16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1" y="5"/>
                  </a:lnTo>
                  <a:lnTo>
                    <a:pt x="22" y="5"/>
                  </a:lnTo>
                  <a:lnTo>
                    <a:pt x="20" y="11"/>
                  </a:lnTo>
                  <a:lnTo>
                    <a:pt x="37" y="11"/>
                  </a:lnTo>
                  <a:lnTo>
                    <a:pt x="36" y="17"/>
                  </a:lnTo>
                  <a:lnTo>
                    <a:pt x="17" y="17"/>
                  </a:lnTo>
                  <a:lnTo>
                    <a:pt x="16"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5" name="Freeform 96">
              <a:extLst>
                <a:ext uri="{FF2B5EF4-FFF2-40B4-BE49-F238E27FC236}">
                  <a16:creationId xmlns:a16="http://schemas.microsoft.com/office/drawing/2014/main" id="{1F6C7346-29B3-4DC7-B707-E81D155A2854}"/>
                </a:ext>
              </a:extLst>
            </p:cNvPr>
            <p:cNvSpPr>
              <a:spLocks/>
            </p:cNvSpPr>
            <p:nvPr userDrawn="1"/>
          </p:nvSpPr>
          <p:spPr bwMode="auto">
            <a:xfrm>
              <a:off x="7856538" y="4830763"/>
              <a:ext cx="61913" cy="46038"/>
            </a:xfrm>
            <a:custGeom>
              <a:avLst/>
              <a:gdLst>
                <a:gd name="T0" fmla="*/ 11 w 39"/>
                <a:gd name="T1" fmla="*/ 7 h 29"/>
                <a:gd name="T2" fmla="*/ 0 w 39"/>
                <a:gd name="T3" fmla="*/ 7 h 29"/>
                <a:gd name="T4" fmla="*/ 3 w 39"/>
                <a:gd name="T5" fmla="*/ 0 h 29"/>
                <a:gd name="T6" fmla="*/ 39 w 39"/>
                <a:gd name="T7" fmla="*/ 0 h 29"/>
                <a:gd name="T8" fmla="*/ 37 w 39"/>
                <a:gd name="T9" fmla="*/ 7 h 29"/>
                <a:gd name="T10" fmla="*/ 25 w 39"/>
                <a:gd name="T11" fmla="*/ 7 h 29"/>
                <a:gd name="T12" fmla="*/ 19 w 39"/>
                <a:gd name="T13" fmla="*/ 29 h 29"/>
                <a:gd name="T14" fmla="*/ 4 w 39"/>
                <a:gd name="T15" fmla="*/ 29 h 29"/>
                <a:gd name="T16" fmla="*/ 11 w 39"/>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29">
                  <a:moveTo>
                    <a:pt x="11" y="7"/>
                  </a:moveTo>
                  <a:lnTo>
                    <a:pt x="0" y="7"/>
                  </a:lnTo>
                  <a:lnTo>
                    <a:pt x="3" y="0"/>
                  </a:lnTo>
                  <a:lnTo>
                    <a:pt x="39" y="0"/>
                  </a:lnTo>
                  <a:lnTo>
                    <a:pt x="37" y="7"/>
                  </a:lnTo>
                  <a:lnTo>
                    <a:pt x="25" y="7"/>
                  </a:lnTo>
                  <a:lnTo>
                    <a:pt x="19" y="29"/>
                  </a:lnTo>
                  <a:lnTo>
                    <a:pt x="4" y="29"/>
                  </a:lnTo>
                  <a:lnTo>
                    <a:pt x="11"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6" name="Freeform 97">
              <a:extLst>
                <a:ext uri="{FF2B5EF4-FFF2-40B4-BE49-F238E27FC236}">
                  <a16:creationId xmlns:a16="http://schemas.microsoft.com/office/drawing/2014/main" id="{B882B421-9844-4500-9042-0635F6284E01}"/>
                </a:ext>
              </a:extLst>
            </p:cNvPr>
            <p:cNvSpPr>
              <a:spLocks/>
            </p:cNvSpPr>
            <p:nvPr userDrawn="1"/>
          </p:nvSpPr>
          <p:spPr bwMode="auto">
            <a:xfrm>
              <a:off x="7951788" y="4830763"/>
              <a:ext cx="106363" cy="46038"/>
            </a:xfrm>
            <a:custGeom>
              <a:avLst/>
              <a:gdLst>
                <a:gd name="T0" fmla="*/ 8 w 67"/>
                <a:gd name="T1" fmla="*/ 0 h 29"/>
                <a:gd name="T2" fmla="*/ 30 w 67"/>
                <a:gd name="T3" fmla="*/ 0 h 29"/>
                <a:gd name="T4" fmla="*/ 32 w 67"/>
                <a:gd name="T5" fmla="*/ 19 h 29"/>
                <a:gd name="T6" fmla="*/ 32 w 67"/>
                <a:gd name="T7" fmla="*/ 19 h 29"/>
                <a:gd name="T8" fmla="*/ 45 w 67"/>
                <a:gd name="T9" fmla="*/ 0 h 29"/>
                <a:gd name="T10" fmla="*/ 67 w 67"/>
                <a:gd name="T11" fmla="*/ 0 h 29"/>
                <a:gd name="T12" fmla="*/ 57 w 67"/>
                <a:gd name="T13" fmla="*/ 29 h 29"/>
                <a:gd name="T14" fmla="*/ 45 w 67"/>
                <a:gd name="T15" fmla="*/ 29 h 29"/>
                <a:gd name="T16" fmla="*/ 50 w 67"/>
                <a:gd name="T17" fmla="*/ 7 h 29"/>
                <a:gd name="T18" fmla="*/ 50 w 67"/>
                <a:gd name="T19" fmla="*/ 7 h 29"/>
                <a:gd name="T20" fmla="*/ 34 w 67"/>
                <a:gd name="T21" fmla="*/ 29 h 29"/>
                <a:gd name="T22" fmla="*/ 21 w 67"/>
                <a:gd name="T23" fmla="*/ 29 h 29"/>
                <a:gd name="T24" fmla="*/ 19 w 67"/>
                <a:gd name="T25" fmla="*/ 7 h 29"/>
                <a:gd name="T26" fmla="*/ 19 w 67"/>
                <a:gd name="T27" fmla="*/ 7 h 29"/>
                <a:gd name="T28" fmla="*/ 12 w 67"/>
                <a:gd name="T29" fmla="*/ 29 h 29"/>
                <a:gd name="T30" fmla="*/ 0 w 67"/>
                <a:gd name="T31" fmla="*/ 29 h 29"/>
                <a:gd name="T32" fmla="*/ 8 w 67"/>
                <a:gd name="T33"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7" h="29">
                  <a:moveTo>
                    <a:pt x="8" y="0"/>
                  </a:moveTo>
                  <a:lnTo>
                    <a:pt x="30" y="0"/>
                  </a:lnTo>
                  <a:lnTo>
                    <a:pt x="32" y="19"/>
                  </a:lnTo>
                  <a:lnTo>
                    <a:pt x="32" y="19"/>
                  </a:lnTo>
                  <a:lnTo>
                    <a:pt x="45" y="0"/>
                  </a:lnTo>
                  <a:lnTo>
                    <a:pt x="67" y="0"/>
                  </a:lnTo>
                  <a:lnTo>
                    <a:pt x="57" y="29"/>
                  </a:lnTo>
                  <a:lnTo>
                    <a:pt x="45" y="29"/>
                  </a:lnTo>
                  <a:lnTo>
                    <a:pt x="50" y="7"/>
                  </a:lnTo>
                  <a:lnTo>
                    <a:pt x="50" y="7"/>
                  </a:lnTo>
                  <a:lnTo>
                    <a:pt x="34" y="29"/>
                  </a:lnTo>
                  <a:lnTo>
                    <a:pt x="21" y="29"/>
                  </a:lnTo>
                  <a:lnTo>
                    <a:pt x="19" y="7"/>
                  </a:lnTo>
                  <a:lnTo>
                    <a:pt x="19" y="7"/>
                  </a:lnTo>
                  <a:lnTo>
                    <a:pt x="12" y="29"/>
                  </a:lnTo>
                  <a:lnTo>
                    <a:pt x="0" y="29"/>
                  </a:lnTo>
                  <a:lnTo>
                    <a:pt x="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7" name="Freeform 98">
              <a:extLst>
                <a:ext uri="{FF2B5EF4-FFF2-40B4-BE49-F238E27FC236}">
                  <a16:creationId xmlns:a16="http://schemas.microsoft.com/office/drawing/2014/main" id="{2277F4FC-C774-45D5-9046-755490198F32}"/>
                </a:ext>
              </a:extLst>
            </p:cNvPr>
            <p:cNvSpPr>
              <a:spLocks/>
            </p:cNvSpPr>
            <p:nvPr userDrawn="1"/>
          </p:nvSpPr>
          <p:spPr bwMode="auto">
            <a:xfrm>
              <a:off x="8188326" y="4830763"/>
              <a:ext cx="85725" cy="46038"/>
            </a:xfrm>
            <a:custGeom>
              <a:avLst/>
              <a:gdLst>
                <a:gd name="T0" fmla="*/ 9 w 54"/>
                <a:gd name="T1" fmla="*/ 0 h 29"/>
                <a:gd name="T2" fmla="*/ 30 w 54"/>
                <a:gd name="T3" fmla="*/ 0 h 29"/>
                <a:gd name="T4" fmla="*/ 35 w 54"/>
                <a:gd name="T5" fmla="*/ 19 h 29"/>
                <a:gd name="T6" fmla="*/ 36 w 54"/>
                <a:gd name="T7" fmla="*/ 19 h 29"/>
                <a:gd name="T8" fmla="*/ 42 w 54"/>
                <a:gd name="T9" fmla="*/ 0 h 29"/>
                <a:gd name="T10" fmla="*/ 54 w 54"/>
                <a:gd name="T11" fmla="*/ 0 h 29"/>
                <a:gd name="T12" fmla="*/ 46 w 54"/>
                <a:gd name="T13" fmla="*/ 29 h 29"/>
                <a:gd name="T14" fmla="*/ 24 w 54"/>
                <a:gd name="T15" fmla="*/ 29 h 29"/>
                <a:gd name="T16" fmla="*/ 19 w 54"/>
                <a:gd name="T17" fmla="*/ 8 h 29"/>
                <a:gd name="T18" fmla="*/ 19 w 54"/>
                <a:gd name="T19" fmla="*/ 8 h 29"/>
                <a:gd name="T20" fmla="*/ 13 w 54"/>
                <a:gd name="T21" fmla="*/ 29 h 29"/>
                <a:gd name="T22" fmla="*/ 0 w 54"/>
                <a:gd name="T23" fmla="*/ 29 h 29"/>
                <a:gd name="T24" fmla="*/ 9 w 54"/>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 h="29">
                  <a:moveTo>
                    <a:pt x="9" y="0"/>
                  </a:moveTo>
                  <a:lnTo>
                    <a:pt x="30" y="0"/>
                  </a:lnTo>
                  <a:lnTo>
                    <a:pt x="35" y="19"/>
                  </a:lnTo>
                  <a:lnTo>
                    <a:pt x="36" y="19"/>
                  </a:lnTo>
                  <a:lnTo>
                    <a:pt x="42" y="0"/>
                  </a:lnTo>
                  <a:lnTo>
                    <a:pt x="54" y="0"/>
                  </a:lnTo>
                  <a:lnTo>
                    <a:pt x="46" y="29"/>
                  </a:lnTo>
                  <a:lnTo>
                    <a:pt x="24" y="29"/>
                  </a:lnTo>
                  <a:lnTo>
                    <a:pt x="19" y="8"/>
                  </a:lnTo>
                  <a:lnTo>
                    <a:pt x="19" y="8"/>
                  </a:lnTo>
                  <a:lnTo>
                    <a:pt x="1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8" name="Freeform 99">
              <a:extLst>
                <a:ext uri="{FF2B5EF4-FFF2-40B4-BE49-F238E27FC236}">
                  <a16:creationId xmlns:a16="http://schemas.microsoft.com/office/drawing/2014/main" id="{DB906032-81A5-4A79-9709-3AB64AE0A8AB}"/>
                </a:ext>
              </a:extLst>
            </p:cNvPr>
            <p:cNvSpPr>
              <a:spLocks/>
            </p:cNvSpPr>
            <p:nvPr userDrawn="1"/>
          </p:nvSpPr>
          <p:spPr bwMode="auto">
            <a:xfrm>
              <a:off x="8310563" y="4830763"/>
              <a:ext cx="63500" cy="46038"/>
            </a:xfrm>
            <a:custGeom>
              <a:avLst/>
              <a:gdLst>
                <a:gd name="T0" fmla="*/ 12 w 40"/>
                <a:gd name="T1" fmla="*/ 7 h 29"/>
                <a:gd name="T2" fmla="*/ 0 w 40"/>
                <a:gd name="T3" fmla="*/ 7 h 29"/>
                <a:gd name="T4" fmla="*/ 3 w 40"/>
                <a:gd name="T5" fmla="*/ 0 h 29"/>
                <a:gd name="T6" fmla="*/ 40 w 40"/>
                <a:gd name="T7" fmla="*/ 0 h 29"/>
                <a:gd name="T8" fmla="*/ 38 w 40"/>
                <a:gd name="T9" fmla="*/ 7 h 29"/>
                <a:gd name="T10" fmla="*/ 26 w 40"/>
                <a:gd name="T11" fmla="*/ 7 h 29"/>
                <a:gd name="T12" fmla="*/ 19 w 40"/>
                <a:gd name="T13" fmla="*/ 29 h 29"/>
                <a:gd name="T14" fmla="*/ 5 w 40"/>
                <a:gd name="T15" fmla="*/ 29 h 29"/>
                <a:gd name="T16" fmla="*/ 12 w 40"/>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29">
                  <a:moveTo>
                    <a:pt x="12" y="7"/>
                  </a:moveTo>
                  <a:lnTo>
                    <a:pt x="0" y="7"/>
                  </a:lnTo>
                  <a:lnTo>
                    <a:pt x="3" y="0"/>
                  </a:lnTo>
                  <a:lnTo>
                    <a:pt x="40" y="0"/>
                  </a:lnTo>
                  <a:lnTo>
                    <a:pt x="38" y="7"/>
                  </a:lnTo>
                  <a:lnTo>
                    <a:pt x="26" y="7"/>
                  </a:lnTo>
                  <a:lnTo>
                    <a:pt x="19" y="29"/>
                  </a:lnTo>
                  <a:lnTo>
                    <a:pt x="5" y="29"/>
                  </a:lnTo>
                  <a:lnTo>
                    <a:pt x="12"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9" name="Freeform 100">
              <a:extLst>
                <a:ext uri="{FF2B5EF4-FFF2-40B4-BE49-F238E27FC236}">
                  <a16:creationId xmlns:a16="http://schemas.microsoft.com/office/drawing/2014/main" id="{ED9F5D8E-EFAE-4568-B34C-8FEB8C653051}"/>
                </a:ext>
              </a:extLst>
            </p:cNvPr>
            <p:cNvSpPr>
              <a:spLocks noEditPoints="1"/>
            </p:cNvSpPr>
            <p:nvPr userDrawn="1"/>
          </p:nvSpPr>
          <p:spPr bwMode="auto">
            <a:xfrm>
              <a:off x="8701088" y="4760913"/>
              <a:ext cx="49213" cy="50800"/>
            </a:xfrm>
            <a:custGeom>
              <a:avLst/>
              <a:gdLst>
                <a:gd name="T0" fmla="*/ 15 w 31"/>
                <a:gd name="T1" fmla="*/ 0 h 32"/>
                <a:gd name="T2" fmla="*/ 15 w 31"/>
                <a:gd name="T3" fmla="*/ 0 h 32"/>
                <a:gd name="T4" fmla="*/ 10 w 31"/>
                <a:gd name="T5" fmla="*/ 1 h 32"/>
                <a:gd name="T6" fmla="*/ 5 w 31"/>
                <a:gd name="T7" fmla="*/ 5 h 32"/>
                <a:gd name="T8" fmla="*/ 1 w 31"/>
                <a:gd name="T9" fmla="*/ 10 h 32"/>
                <a:gd name="T10" fmla="*/ 0 w 31"/>
                <a:gd name="T11" fmla="*/ 15 h 32"/>
                <a:gd name="T12" fmla="*/ 0 w 31"/>
                <a:gd name="T13" fmla="*/ 15 h 32"/>
                <a:gd name="T14" fmla="*/ 1 w 31"/>
                <a:gd name="T15" fmla="*/ 21 h 32"/>
                <a:gd name="T16" fmla="*/ 5 w 31"/>
                <a:gd name="T17" fmla="*/ 27 h 32"/>
                <a:gd name="T18" fmla="*/ 10 w 31"/>
                <a:gd name="T19" fmla="*/ 31 h 32"/>
                <a:gd name="T20" fmla="*/ 15 w 31"/>
                <a:gd name="T21" fmla="*/ 32 h 32"/>
                <a:gd name="T22" fmla="*/ 15 w 31"/>
                <a:gd name="T23" fmla="*/ 32 h 32"/>
                <a:gd name="T24" fmla="*/ 21 w 31"/>
                <a:gd name="T25" fmla="*/ 31 h 32"/>
                <a:gd name="T26" fmla="*/ 27 w 31"/>
                <a:gd name="T27" fmla="*/ 27 h 32"/>
                <a:gd name="T28" fmla="*/ 30 w 31"/>
                <a:gd name="T29" fmla="*/ 21 h 32"/>
                <a:gd name="T30" fmla="*/ 31 w 31"/>
                <a:gd name="T31" fmla="*/ 15 h 32"/>
                <a:gd name="T32" fmla="*/ 31 w 31"/>
                <a:gd name="T33" fmla="*/ 15 h 32"/>
                <a:gd name="T34" fmla="*/ 30 w 31"/>
                <a:gd name="T35" fmla="*/ 10 h 32"/>
                <a:gd name="T36" fmla="*/ 27 w 31"/>
                <a:gd name="T37" fmla="*/ 5 h 32"/>
                <a:gd name="T38" fmla="*/ 21 w 31"/>
                <a:gd name="T39" fmla="*/ 1 h 32"/>
                <a:gd name="T40" fmla="*/ 15 w 31"/>
                <a:gd name="T41" fmla="*/ 0 h 32"/>
                <a:gd name="T42" fmla="*/ 15 w 31"/>
                <a:gd name="T43" fmla="*/ 0 h 32"/>
                <a:gd name="T44" fmla="*/ 15 w 31"/>
                <a:gd name="T45" fmla="*/ 28 h 32"/>
                <a:gd name="T46" fmla="*/ 15 w 31"/>
                <a:gd name="T47" fmla="*/ 28 h 32"/>
                <a:gd name="T48" fmla="*/ 11 w 31"/>
                <a:gd name="T49" fmla="*/ 27 h 32"/>
                <a:gd name="T50" fmla="*/ 6 w 31"/>
                <a:gd name="T51" fmla="*/ 25 h 32"/>
                <a:gd name="T52" fmla="*/ 4 w 31"/>
                <a:gd name="T53" fmla="*/ 21 h 32"/>
                <a:gd name="T54" fmla="*/ 3 w 31"/>
                <a:gd name="T55" fmla="*/ 15 h 32"/>
                <a:gd name="T56" fmla="*/ 3 w 31"/>
                <a:gd name="T57" fmla="*/ 15 h 32"/>
                <a:gd name="T58" fmla="*/ 4 w 31"/>
                <a:gd name="T59" fmla="*/ 11 h 32"/>
                <a:gd name="T60" fmla="*/ 6 w 31"/>
                <a:gd name="T61" fmla="*/ 6 h 32"/>
                <a:gd name="T62" fmla="*/ 11 w 31"/>
                <a:gd name="T63" fmla="*/ 4 h 32"/>
                <a:gd name="T64" fmla="*/ 15 w 31"/>
                <a:gd name="T65" fmla="*/ 3 h 32"/>
                <a:gd name="T66" fmla="*/ 15 w 31"/>
                <a:gd name="T67" fmla="*/ 3 h 32"/>
                <a:gd name="T68" fmla="*/ 20 w 31"/>
                <a:gd name="T69" fmla="*/ 4 h 32"/>
                <a:gd name="T70" fmla="*/ 25 w 31"/>
                <a:gd name="T71" fmla="*/ 6 h 32"/>
                <a:gd name="T72" fmla="*/ 27 w 31"/>
                <a:gd name="T73" fmla="*/ 11 h 32"/>
                <a:gd name="T74" fmla="*/ 28 w 31"/>
                <a:gd name="T75" fmla="*/ 15 h 32"/>
                <a:gd name="T76" fmla="*/ 28 w 31"/>
                <a:gd name="T77" fmla="*/ 15 h 32"/>
                <a:gd name="T78" fmla="*/ 27 w 31"/>
                <a:gd name="T79" fmla="*/ 21 h 32"/>
                <a:gd name="T80" fmla="*/ 25 w 31"/>
                <a:gd name="T81" fmla="*/ 25 h 32"/>
                <a:gd name="T82" fmla="*/ 20 w 31"/>
                <a:gd name="T83" fmla="*/ 27 h 32"/>
                <a:gd name="T84" fmla="*/ 15 w 31"/>
                <a:gd name="T85" fmla="*/ 28 h 32"/>
                <a:gd name="T86" fmla="*/ 15 w 31"/>
                <a:gd name="T87"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1" h="32">
                  <a:moveTo>
                    <a:pt x="15" y="0"/>
                  </a:moveTo>
                  <a:lnTo>
                    <a:pt x="15" y="0"/>
                  </a:lnTo>
                  <a:lnTo>
                    <a:pt x="10" y="1"/>
                  </a:lnTo>
                  <a:lnTo>
                    <a:pt x="5" y="5"/>
                  </a:lnTo>
                  <a:lnTo>
                    <a:pt x="1" y="10"/>
                  </a:lnTo>
                  <a:lnTo>
                    <a:pt x="0" y="15"/>
                  </a:lnTo>
                  <a:lnTo>
                    <a:pt x="0" y="15"/>
                  </a:lnTo>
                  <a:lnTo>
                    <a:pt x="1" y="21"/>
                  </a:lnTo>
                  <a:lnTo>
                    <a:pt x="5" y="27"/>
                  </a:lnTo>
                  <a:lnTo>
                    <a:pt x="10" y="31"/>
                  </a:lnTo>
                  <a:lnTo>
                    <a:pt x="15" y="32"/>
                  </a:lnTo>
                  <a:lnTo>
                    <a:pt x="15" y="32"/>
                  </a:lnTo>
                  <a:lnTo>
                    <a:pt x="21" y="31"/>
                  </a:lnTo>
                  <a:lnTo>
                    <a:pt x="27" y="27"/>
                  </a:lnTo>
                  <a:lnTo>
                    <a:pt x="30" y="21"/>
                  </a:lnTo>
                  <a:lnTo>
                    <a:pt x="31" y="15"/>
                  </a:lnTo>
                  <a:lnTo>
                    <a:pt x="31" y="15"/>
                  </a:lnTo>
                  <a:lnTo>
                    <a:pt x="30" y="10"/>
                  </a:lnTo>
                  <a:lnTo>
                    <a:pt x="27" y="5"/>
                  </a:lnTo>
                  <a:lnTo>
                    <a:pt x="21" y="1"/>
                  </a:lnTo>
                  <a:lnTo>
                    <a:pt x="15" y="0"/>
                  </a:lnTo>
                  <a:lnTo>
                    <a:pt x="15" y="0"/>
                  </a:lnTo>
                  <a:close/>
                  <a:moveTo>
                    <a:pt x="15" y="28"/>
                  </a:moveTo>
                  <a:lnTo>
                    <a:pt x="15" y="28"/>
                  </a:lnTo>
                  <a:lnTo>
                    <a:pt x="11" y="27"/>
                  </a:lnTo>
                  <a:lnTo>
                    <a:pt x="6" y="25"/>
                  </a:lnTo>
                  <a:lnTo>
                    <a:pt x="4" y="21"/>
                  </a:lnTo>
                  <a:lnTo>
                    <a:pt x="3" y="15"/>
                  </a:lnTo>
                  <a:lnTo>
                    <a:pt x="3" y="15"/>
                  </a:lnTo>
                  <a:lnTo>
                    <a:pt x="4" y="11"/>
                  </a:lnTo>
                  <a:lnTo>
                    <a:pt x="6" y="6"/>
                  </a:lnTo>
                  <a:lnTo>
                    <a:pt x="11" y="4"/>
                  </a:lnTo>
                  <a:lnTo>
                    <a:pt x="15" y="3"/>
                  </a:lnTo>
                  <a:lnTo>
                    <a:pt x="15" y="3"/>
                  </a:lnTo>
                  <a:lnTo>
                    <a:pt x="20" y="4"/>
                  </a:lnTo>
                  <a:lnTo>
                    <a:pt x="25" y="6"/>
                  </a:lnTo>
                  <a:lnTo>
                    <a:pt x="27" y="11"/>
                  </a:lnTo>
                  <a:lnTo>
                    <a:pt x="28" y="15"/>
                  </a:lnTo>
                  <a:lnTo>
                    <a:pt x="28" y="15"/>
                  </a:lnTo>
                  <a:lnTo>
                    <a:pt x="27" y="21"/>
                  </a:lnTo>
                  <a:lnTo>
                    <a:pt x="25" y="25"/>
                  </a:lnTo>
                  <a:lnTo>
                    <a:pt x="20" y="27"/>
                  </a:lnTo>
                  <a:lnTo>
                    <a:pt x="15" y="28"/>
                  </a:lnTo>
                  <a:lnTo>
                    <a:pt x="15" y="2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0" name="Freeform 101">
              <a:extLst>
                <a:ext uri="{FF2B5EF4-FFF2-40B4-BE49-F238E27FC236}">
                  <a16:creationId xmlns:a16="http://schemas.microsoft.com/office/drawing/2014/main" id="{16AC7C12-4C15-4010-A997-461496C0855B}"/>
                </a:ext>
              </a:extLst>
            </p:cNvPr>
            <p:cNvSpPr>
              <a:spLocks noEditPoints="1"/>
            </p:cNvSpPr>
            <p:nvPr userDrawn="1"/>
          </p:nvSpPr>
          <p:spPr bwMode="auto">
            <a:xfrm>
              <a:off x="8716963" y="4772026"/>
              <a:ext cx="20638" cy="26988"/>
            </a:xfrm>
            <a:custGeom>
              <a:avLst/>
              <a:gdLst>
                <a:gd name="T0" fmla="*/ 11 w 13"/>
                <a:gd name="T1" fmla="*/ 6 h 17"/>
                <a:gd name="T2" fmla="*/ 11 w 13"/>
                <a:gd name="T3" fmla="*/ 6 h 17"/>
                <a:gd name="T4" fmla="*/ 11 w 13"/>
                <a:gd name="T5" fmla="*/ 4 h 17"/>
                <a:gd name="T6" fmla="*/ 10 w 13"/>
                <a:gd name="T7" fmla="*/ 1 h 17"/>
                <a:gd name="T8" fmla="*/ 9 w 13"/>
                <a:gd name="T9" fmla="*/ 1 h 17"/>
                <a:gd name="T10" fmla="*/ 7 w 13"/>
                <a:gd name="T11" fmla="*/ 0 h 17"/>
                <a:gd name="T12" fmla="*/ 0 w 13"/>
                <a:gd name="T13" fmla="*/ 0 h 17"/>
                <a:gd name="T14" fmla="*/ 0 w 13"/>
                <a:gd name="T15" fmla="*/ 17 h 17"/>
                <a:gd name="T16" fmla="*/ 3 w 13"/>
                <a:gd name="T17" fmla="*/ 17 h 17"/>
                <a:gd name="T18" fmla="*/ 3 w 13"/>
                <a:gd name="T19" fmla="*/ 11 h 17"/>
                <a:gd name="T20" fmla="*/ 5 w 13"/>
                <a:gd name="T21" fmla="*/ 11 h 17"/>
                <a:gd name="T22" fmla="*/ 9 w 13"/>
                <a:gd name="T23" fmla="*/ 17 h 17"/>
                <a:gd name="T24" fmla="*/ 13 w 13"/>
                <a:gd name="T25" fmla="*/ 17 h 17"/>
                <a:gd name="T26" fmla="*/ 8 w 13"/>
                <a:gd name="T27" fmla="*/ 10 h 17"/>
                <a:gd name="T28" fmla="*/ 8 w 13"/>
                <a:gd name="T29" fmla="*/ 10 h 17"/>
                <a:gd name="T30" fmla="*/ 11 w 13"/>
                <a:gd name="T31" fmla="*/ 8 h 17"/>
                <a:gd name="T32" fmla="*/ 11 w 13"/>
                <a:gd name="T33" fmla="*/ 6 h 17"/>
                <a:gd name="T34" fmla="*/ 11 w 13"/>
                <a:gd name="T35" fmla="*/ 6 h 17"/>
                <a:gd name="T36" fmla="*/ 3 w 13"/>
                <a:gd name="T37" fmla="*/ 7 h 17"/>
                <a:gd name="T38" fmla="*/ 3 w 13"/>
                <a:gd name="T39" fmla="*/ 3 h 17"/>
                <a:gd name="T40" fmla="*/ 5 w 13"/>
                <a:gd name="T41" fmla="*/ 3 h 17"/>
                <a:gd name="T42" fmla="*/ 5 w 13"/>
                <a:gd name="T43" fmla="*/ 3 h 17"/>
                <a:gd name="T44" fmla="*/ 8 w 13"/>
                <a:gd name="T45" fmla="*/ 4 h 17"/>
                <a:gd name="T46" fmla="*/ 9 w 13"/>
                <a:gd name="T47" fmla="*/ 4 h 17"/>
                <a:gd name="T48" fmla="*/ 9 w 13"/>
                <a:gd name="T49" fmla="*/ 5 h 17"/>
                <a:gd name="T50" fmla="*/ 9 w 13"/>
                <a:gd name="T51" fmla="*/ 5 h 17"/>
                <a:gd name="T52" fmla="*/ 9 w 13"/>
                <a:gd name="T53" fmla="*/ 7 h 17"/>
                <a:gd name="T54" fmla="*/ 8 w 13"/>
                <a:gd name="T55" fmla="*/ 7 h 17"/>
                <a:gd name="T56" fmla="*/ 5 w 13"/>
                <a:gd name="T57" fmla="*/ 7 h 17"/>
                <a:gd name="T58" fmla="*/ 3 w 13"/>
                <a:gd name="T59" fmla="*/ 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 h="17">
                  <a:moveTo>
                    <a:pt x="11" y="6"/>
                  </a:moveTo>
                  <a:lnTo>
                    <a:pt x="11" y="6"/>
                  </a:lnTo>
                  <a:lnTo>
                    <a:pt x="11" y="4"/>
                  </a:lnTo>
                  <a:lnTo>
                    <a:pt x="10" y="1"/>
                  </a:lnTo>
                  <a:lnTo>
                    <a:pt x="9" y="1"/>
                  </a:lnTo>
                  <a:lnTo>
                    <a:pt x="7" y="0"/>
                  </a:lnTo>
                  <a:lnTo>
                    <a:pt x="0" y="0"/>
                  </a:lnTo>
                  <a:lnTo>
                    <a:pt x="0" y="17"/>
                  </a:lnTo>
                  <a:lnTo>
                    <a:pt x="3" y="17"/>
                  </a:lnTo>
                  <a:lnTo>
                    <a:pt x="3" y="11"/>
                  </a:lnTo>
                  <a:lnTo>
                    <a:pt x="5" y="11"/>
                  </a:lnTo>
                  <a:lnTo>
                    <a:pt x="9" y="17"/>
                  </a:lnTo>
                  <a:lnTo>
                    <a:pt x="13" y="17"/>
                  </a:lnTo>
                  <a:lnTo>
                    <a:pt x="8" y="10"/>
                  </a:lnTo>
                  <a:lnTo>
                    <a:pt x="8" y="10"/>
                  </a:lnTo>
                  <a:lnTo>
                    <a:pt x="11" y="8"/>
                  </a:lnTo>
                  <a:lnTo>
                    <a:pt x="11" y="6"/>
                  </a:lnTo>
                  <a:lnTo>
                    <a:pt x="11" y="6"/>
                  </a:lnTo>
                  <a:close/>
                  <a:moveTo>
                    <a:pt x="3" y="7"/>
                  </a:moveTo>
                  <a:lnTo>
                    <a:pt x="3" y="3"/>
                  </a:lnTo>
                  <a:lnTo>
                    <a:pt x="5" y="3"/>
                  </a:lnTo>
                  <a:lnTo>
                    <a:pt x="5" y="3"/>
                  </a:lnTo>
                  <a:lnTo>
                    <a:pt x="8" y="4"/>
                  </a:lnTo>
                  <a:lnTo>
                    <a:pt x="9" y="4"/>
                  </a:lnTo>
                  <a:lnTo>
                    <a:pt x="9" y="5"/>
                  </a:lnTo>
                  <a:lnTo>
                    <a:pt x="9" y="5"/>
                  </a:lnTo>
                  <a:lnTo>
                    <a:pt x="9" y="7"/>
                  </a:lnTo>
                  <a:lnTo>
                    <a:pt x="8" y="7"/>
                  </a:lnTo>
                  <a:lnTo>
                    <a:pt x="5" y="7"/>
                  </a:lnTo>
                  <a:lnTo>
                    <a:pt x="3"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1" name="Freeform 102">
              <a:extLst>
                <a:ext uri="{FF2B5EF4-FFF2-40B4-BE49-F238E27FC236}">
                  <a16:creationId xmlns:a16="http://schemas.microsoft.com/office/drawing/2014/main" id="{57232508-3C0E-4B70-86C6-A44DE2B13426}"/>
                </a:ext>
              </a:extLst>
            </p:cNvPr>
            <p:cNvSpPr>
              <a:spLocks/>
            </p:cNvSpPr>
            <p:nvPr userDrawn="1"/>
          </p:nvSpPr>
          <p:spPr bwMode="auto">
            <a:xfrm>
              <a:off x="7742238" y="4830763"/>
              <a:ext cx="68263" cy="47625"/>
            </a:xfrm>
            <a:custGeom>
              <a:avLst/>
              <a:gdLst>
                <a:gd name="T0" fmla="*/ 20 w 43"/>
                <a:gd name="T1" fmla="*/ 9 h 30"/>
                <a:gd name="T2" fmla="*/ 20 w 43"/>
                <a:gd name="T3" fmla="*/ 7 h 30"/>
                <a:gd name="T4" fmla="*/ 24 w 43"/>
                <a:gd name="T5" fmla="*/ 4 h 30"/>
                <a:gd name="T6" fmla="*/ 28 w 43"/>
                <a:gd name="T7" fmla="*/ 4 h 30"/>
                <a:gd name="T8" fmla="*/ 30 w 43"/>
                <a:gd name="T9" fmla="*/ 5 h 30"/>
                <a:gd name="T10" fmla="*/ 30 w 43"/>
                <a:gd name="T11" fmla="*/ 8 h 30"/>
                <a:gd name="T12" fmla="*/ 43 w 43"/>
                <a:gd name="T13" fmla="*/ 8 h 30"/>
                <a:gd name="T14" fmla="*/ 41 w 43"/>
                <a:gd name="T15" fmla="*/ 2 h 30"/>
                <a:gd name="T16" fmla="*/ 27 w 43"/>
                <a:gd name="T17" fmla="*/ 0 h 30"/>
                <a:gd name="T18" fmla="*/ 18 w 43"/>
                <a:gd name="T19" fmla="*/ 0 h 30"/>
                <a:gd name="T20" fmla="*/ 7 w 43"/>
                <a:gd name="T21" fmla="*/ 4 h 30"/>
                <a:gd name="T22" fmla="*/ 3 w 43"/>
                <a:gd name="T23" fmla="*/ 9 h 30"/>
                <a:gd name="T24" fmla="*/ 4 w 43"/>
                <a:gd name="T25" fmla="*/ 14 h 30"/>
                <a:gd name="T26" fmla="*/ 9 w 43"/>
                <a:gd name="T27" fmla="*/ 16 h 30"/>
                <a:gd name="T28" fmla="*/ 22 w 43"/>
                <a:gd name="T29" fmla="*/ 19 h 30"/>
                <a:gd name="T30" fmla="*/ 25 w 43"/>
                <a:gd name="T31" fmla="*/ 21 h 30"/>
                <a:gd name="T32" fmla="*/ 25 w 43"/>
                <a:gd name="T33" fmla="*/ 22 h 30"/>
                <a:gd name="T34" fmla="*/ 23 w 43"/>
                <a:gd name="T35" fmla="*/ 24 h 30"/>
                <a:gd name="T36" fmla="*/ 18 w 43"/>
                <a:gd name="T37" fmla="*/ 25 h 30"/>
                <a:gd name="T38" fmla="*/ 14 w 43"/>
                <a:gd name="T39" fmla="*/ 24 h 30"/>
                <a:gd name="T40" fmla="*/ 12 w 43"/>
                <a:gd name="T41" fmla="*/ 22 h 30"/>
                <a:gd name="T42" fmla="*/ 0 w 43"/>
                <a:gd name="T43" fmla="*/ 21 h 30"/>
                <a:gd name="T44" fmla="*/ 0 w 43"/>
                <a:gd name="T45" fmla="*/ 24 h 30"/>
                <a:gd name="T46" fmla="*/ 1 w 43"/>
                <a:gd name="T47" fmla="*/ 28 h 30"/>
                <a:gd name="T48" fmla="*/ 5 w 43"/>
                <a:gd name="T49" fmla="*/ 30 h 30"/>
                <a:gd name="T50" fmla="*/ 16 w 43"/>
                <a:gd name="T51" fmla="*/ 30 h 30"/>
                <a:gd name="T52" fmla="*/ 34 w 43"/>
                <a:gd name="T53" fmla="*/ 28 h 30"/>
                <a:gd name="T54" fmla="*/ 41 w 43"/>
                <a:gd name="T55" fmla="*/ 21 h 30"/>
                <a:gd name="T56" fmla="*/ 41 w 43"/>
                <a:gd name="T57" fmla="*/ 17 h 30"/>
                <a:gd name="T58" fmla="*/ 39 w 43"/>
                <a:gd name="T59" fmla="*/ 15 h 30"/>
                <a:gd name="T60" fmla="*/ 29 w 43"/>
                <a:gd name="T61" fmla="*/ 11 h 30"/>
                <a:gd name="T62" fmla="*/ 20 w 43"/>
                <a:gd name="T63" fmla="*/ 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3" h="30">
                  <a:moveTo>
                    <a:pt x="20" y="9"/>
                  </a:moveTo>
                  <a:lnTo>
                    <a:pt x="20" y="9"/>
                  </a:lnTo>
                  <a:lnTo>
                    <a:pt x="20" y="7"/>
                  </a:lnTo>
                  <a:lnTo>
                    <a:pt x="20" y="7"/>
                  </a:lnTo>
                  <a:lnTo>
                    <a:pt x="21" y="5"/>
                  </a:lnTo>
                  <a:lnTo>
                    <a:pt x="24" y="4"/>
                  </a:lnTo>
                  <a:lnTo>
                    <a:pt x="24" y="4"/>
                  </a:lnTo>
                  <a:lnTo>
                    <a:pt x="28" y="4"/>
                  </a:lnTo>
                  <a:lnTo>
                    <a:pt x="30" y="5"/>
                  </a:lnTo>
                  <a:lnTo>
                    <a:pt x="30" y="5"/>
                  </a:lnTo>
                  <a:lnTo>
                    <a:pt x="30" y="7"/>
                  </a:lnTo>
                  <a:lnTo>
                    <a:pt x="30" y="8"/>
                  </a:lnTo>
                  <a:lnTo>
                    <a:pt x="43" y="8"/>
                  </a:lnTo>
                  <a:lnTo>
                    <a:pt x="43" y="8"/>
                  </a:lnTo>
                  <a:lnTo>
                    <a:pt x="43" y="4"/>
                  </a:lnTo>
                  <a:lnTo>
                    <a:pt x="41" y="2"/>
                  </a:lnTo>
                  <a:lnTo>
                    <a:pt x="36" y="0"/>
                  </a:lnTo>
                  <a:lnTo>
                    <a:pt x="27" y="0"/>
                  </a:lnTo>
                  <a:lnTo>
                    <a:pt x="27" y="0"/>
                  </a:lnTo>
                  <a:lnTo>
                    <a:pt x="18" y="0"/>
                  </a:lnTo>
                  <a:lnTo>
                    <a:pt x="11" y="2"/>
                  </a:lnTo>
                  <a:lnTo>
                    <a:pt x="7" y="4"/>
                  </a:lnTo>
                  <a:lnTo>
                    <a:pt x="3" y="9"/>
                  </a:lnTo>
                  <a:lnTo>
                    <a:pt x="3" y="9"/>
                  </a:lnTo>
                  <a:lnTo>
                    <a:pt x="3" y="11"/>
                  </a:lnTo>
                  <a:lnTo>
                    <a:pt x="4" y="14"/>
                  </a:lnTo>
                  <a:lnTo>
                    <a:pt x="4" y="14"/>
                  </a:lnTo>
                  <a:lnTo>
                    <a:pt x="9" y="16"/>
                  </a:lnTo>
                  <a:lnTo>
                    <a:pt x="16" y="18"/>
                  </a:lnTo>
                  <a:lnTo>
                    <a:pt x="22" y="19"/>
                  </a:lnTo>
                  <a:lnTo>
                    <a:pt x="25" y="21"/>
                  </a:lnTo>
                  <a:lnTo>
                    <a:pt x="25" y="21"/>
                  </a:lnTo>
                  <a:lnTo>
                    <a:pt x="25" y="22"/>
                  </a:lnTo>
                  <a:lnTo>
                    <a:pt x="25" y="22"/>
                  </a:lnTo>
                  <a:lnTo>
                    <a:pt x="24" y="23"/>
                  </a:lnTo>
                  <a:lnTo>
                    <a:pt x="23" y="24"/>
                  </a:lnTo>
                  <a:lnTo>
                    <a:pt x="18" y="25"/>
                  </a:lnTo>
                  <a:lnTo>
                    <a:pt x="18" y="25"/>
                  </a:lnTo>
                  <a:lnTo>
                    <a:pt x="15" y="24"/>
                  </a:lnTo>
                  <a:lnTo>
                    <a:pt x="14" y="24"/>
                  </a:lnTo>
                  <a:lnTo>
                    <a:pt x="14" y="24"/>
                  </a:lnTo>
                  <a:lnTo>
                    <a:pt x="12" y="22"/>
                  </a:lnTo>
                  <a:lnTo>
                    <a:pt x="12" y="21"/>
                  </a:lnTo>
                  <a:lnTo>
                    <a:pt x="0" y="21"/>
                  </a:lnTo>
                  <a:lnTo>
                    <a:pt x="0" y="21"/>
                  </a:lnTo>
                  <a:lnTo>
                    <a:pt x="0" y="24"/>
                  </a:lnTo>
                  <a:lnTo>
                    <a:pt x="0" y="26"/>
                  </a:lnTo>
                  <a:lnTo>
                    <a:pt x="1" y="28"/>
                  </a:lnTo>
                  <a:lnTo>
                    <a:pt x="3" y="29"/>
                  </a:lnTo>
                  <a:lnTo>
                    <a:pt x="5" y="30"/>
                  </a:lnTo>
                  <a:lnTo>
                    <a:pt x="16" y="30"/>
                  </a:lnTo>
                  <a:lnTo>
                    <a:pt x="16" y="30"/>
                  </a:lnTo>
                  <a:lnTo>
                    <a:pt x="27" y="30"/>
                  </a:lnTo>
                  <a:lnTo>
                    <a:pt x="34" y="28"/>
                  </a:lnTo>
                  <a:lnTo>
                    <a:pt x="38" y="24"/>
                  </a:lnTo>
                  <a:lnTo>
                    <a:pt x="41" y="21"/>
                  </a:lnTo>
                  <a:lnTo>
                    <a:pt x="41" y="21"/>
                  </a:lnTo>
                  <a:lnTo>
                    <a:pt x="41" y="17"/>
                  </a:lnTo>
                  <a:lnTo>
                    <a:pt x="39" y="15"/>
                  </a:lnTo>
                  <a:lnTo>
                    <a:pt x="39" y="15"/>
                  </a:lnTo>
                  <a:lnTo>
                    <a:pt x="36" y="12"/>
                  </a:lnTo>
                  <a:lnTo>
                    <a:pt x="29" y="11"/>
                  </a:lnTo>
                  <a:lnTo>
                    <a:pt x="23" y="10"/>
                  </a:lnTo>
                  <a:lnTo>
                    <a:pt x="20" y="9"/>
                  </a:lnTo>
                  <a:lnTo>
                    <a:pt x="20" y="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2" name="Freeform 103">
              <a:extLst>
                <a:ext uri="{FF2B5EF4-FFF2-40B4-BE49-F238E27FC236}">
                  <a16:creationId xmlns:a16="http://schemas.microsoft.com/office/drawing/2014/main" id="{7A418493-5C83-4590-AFD0-0E25C7F0434F}"/>
                </a:ext>
              </a:extLst>
            </p:cNvPr>
            <p:cNvSpPr>
              <a:spLocks/>
            </p:cNvSpPr>
            <p:nvPr userDrawn="1"/>
          </p:nvSpPr>
          <p:spPr bwMode="auto">
            <a:xfrm>
              <a:off x="8089901" y="4830763"/>
              <a:ext cx="66675" cy="46038"/>
            </a:xfrm>
            <a:custGeom>
              <a:avLst/>
              <a:gdLst>
                <a:gd name="T0" fmla="*/ 9 w 42"/>
                <a:gd name="T1" fmla="*/ 0 h 29"/>
                <a:gd name="T2" fmla="*/ 42 w 42"/>
                <a:gd name="T3" fmla="*/ 0 h 29"/>
                <a:gd name="T4" fmla="*/ 40 w 42"/>
                <a:gd name="T5" fmla="*/ 5 h 29"/>
                <a:gd name="T6" fmla="*/ 21 w 42"/>
                <a:gd name="T7" fmla="*/ 5 h 29"/>
                <a:gd name="T8" fmla="*/ 18 w 42"/>
                <a:gd name="T9" fmla="*/ 11 h 29"/>
                <a:gd name="T10" fmla="*/ 36 w 42"/>
                <a:gd name="T11" fmla="*/ 11 h 29"/>
                <a:gd name="T12" fmla="*/ 35 w 42"/>
                <a:gd name="T13" fmla="*/ 17 h 29"/>
                <a:gd name="T14" fmla="*/ 17 w 42"/>
                <a:gd name="T15" fmla="*/ 17 h 29"/>
                <a:gd name="T16" fmla="*/ 15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0" y="5"/>
                  </a:lnTo>
                  <a:lnTo>
                    <a:pt x="21" y="5"/>
                  </a:lnTo>
                  <a:lnTo>
                    <a:pt x="18" y="11"/>
                  </a:lnTo>
                  <a:lnTo>
                    <a:pt x="36" y="11"/>
                  </a:lnTo>
                  <a:lnTo>
                    <a:pt x="35" y="17"/>
                  </a:lnTo>
                  <a:lnTo>
                    <a:pt x="17" y="17"/>
                  </a:lnTo>
                  <a:lnTo>
                    <a:pt x="15"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3" name="Freeform 104">
              <a:extLst>
                <a:ext uri="{FF2B5EF4-FFF2-40B4-BE49-F238E27FC236}">
                  <a16:creationId xmlns:a16="http://schemas.microsoft.com/office/drawing/2014/main" id="{B69B8624-30F2-4701-BEAD-DC4F37DD5ABD}"/>
                </a:ext>
              </a:extLst>
            </p:cNvPr>
            <p:cNvSpPr>
              <a:spLocks/>
            </p:cNvSpPr>
            <p:nvPr userDrawn="1"/>
          </p:nvSpPr>
          <p:spPr bwMode="auto">
            <a:xfrm>
              <a:off x="8518526" y="4606926"/>
              <a:ext cx="277813" cy="269875"/>
            </a:xfrm>
            <a:custGeom>
              <a:avLst/>
              <a:gdLst>
                <a:gd name="T0" fmla="*/ 116 w 175"/>
                <a:gd name="T1" fmla="*/ 0 h 170"/>
                <a:gd name="T2" fmla="*/ 85 w 175"/>
                <a:gd name="T3" fmla="*/ 67 h 170"/>
                <a:gd name="T4" fmla="*/ 86 w 175"/>
                <a:gd name="T5" fmla="*/ 0 h 170"/>
                <a:gd name="T6" fmla="*/ 27 w 175"/>
                <a:gd name="T7" fmla="*/ 0 h 170"/>
                <a:gd name="T8" fmla="*/ 39 w 175"/>
                <a:gd name="T9" fmla="*/ 122 h 170"/>
                <a:gd name="T10" fmla="*/ 39 w 175"/>
                <a:gd name="T11" fmla="*/ 122 h 170"/>
                <a:gd name="T12" fmla="*/ 37 w 175"/>
                <a:gd name="T13" fmla="*/ 127 h 170"/>
                <a:gd name="T14" fmla="*/ 36 w 175"/>
                <a:gd name="T15" fmla="*/ 130 h 170"/>
                <a:gd name="T16" fmla="*/ 33 w 175"/>
                <a:gd name="T17" fmla="*/ 132 h 170"/>
                <a:gd name="T18" fmla="*/ 30 w 175"/>
                <a:gd name="T19" fmla="*/ 135 h 170"/>
                <a:gd name="T20" fmla="*/ 30 w 175"/>
                <a:gd name="T21" fmla="*/ 135 h 170"/>
                <a:gd name="T22" fmla="*/ 26 w 175"/>
                <a:gd name="T23" fmla="*/ 136 h 170"/>
                <a:gd name="T24" fmla="*/ 20 w 175"/>
                <a:gd name="T25" fmla="*/ 136 h 170"/>
                <a:gd name="T26" fmla="*/ 11 w 175"/>
                <a:gd name="T27" fmla="*/ 136 h 170"/>
                <a:gd name="T28" fmla="*/ 10 w 175"/>
                <a:gd name="T29" fmla="*/ 136 h 170"/>
                <a:gd name="T30" fmla="*/ 0 w 175"/>
                <a:gd name="T31" fmla="*/ 170 h 170"/>
                <a:gd name="T32" fmla="*/ 40 w 175"/>
                <a:gd name="T33" fmla="*/ 170 h 170"/>
                <a:gd name="T34" fmla="*/ 40 w 175"/>
                <a:gd name="T35" fmla="*/ 170 h 170"/>
                <a:gd name="T36" fmla="*/ 48 w 175"/>
                <a:gd name="T37" fmla="*/ 169 h 170"/>
                <a:gd name="T38" fmla="*/ 55 w 175"/>
                <a:gd name="T39" fmla="*/ 167 h 170"/>
                <a:gd name="T40" fmla="*/ 63 w 175"/>
                <a:gd name="T41" fmla="*/ 164 h 170"/>
                <a:gd name="T42" fmla="*/ 68 w 175"/>
                <a:gd name="T43" fmla="*/ 160 h 170"/>
                <a:gd name="T44" fmla="*/ 74 w 175"/>
                <a:gd name="T45" fmla="*/ 156 h 170"/>
                <a:gd name="T46" fmla="*/ 79 w 175"/>
                <a:gd name="T47" fmla="*/ 149 h 170"/>
                <a:gd name="T48" fmla="*/ 91 w 175"/>
                <a:gd name="T49" fmla="*/ 132 h 170"/>
                <a:gd name="T50" fmla="*/ 175 w 175"/>
                <a:gd name="T51" fmla="*/ 0 h 170"/>
                <a:gd name="T52" fmla="*/ 116 w 175"/>
                <a:gd name="T53" fmla="*/ 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75" h="170">
                  <a:moveTo>
                    <a:pt x="116" y="0"/>
                  </a:moveTo>
                  <a:lnTo>
                    <a:pt x="85" y="67"/>
                  </a:lnTo>
                  <a:lnTo>
                    <a:pt x="86" y="0"/>
                  </a:lnTo>
                  <a:lnTo>
                    <a:pt x="27" y="0"/>
                  </a:lnTo>
                  <a:lnTo>
                    <a:pt x="39" y="122"/>
                  </a:lnTo>
                  <a:lnTo>
                    <a:pt x="39" y="122"/>
                  </a:lnTo>
                  <a:lnTo>
                    <a:pt x="37" y="127"/>
                  </a:lnTo>
                  <a:lnTo>
                    <a:pt x="36" y="130"/>
                  </a:lnTo>
                  <a:lnTo>
                    <a:pt x="33" y="132"/>
                  </a:lnTo>
                  <a:lnTo>
                    <a:pt x="30" y="135"/>
                  </a:lnTo>
                  <a:lnTo>
                    <a:pt x="30" y="135"/>
                  </a:lnTo>
                  <a:lnTo>
                    <a:pt x="26" y="136"/>
                  </a:lnTo>
                  <a:lnTo>
                    <a:pt x="20" y="136"/>
                  </a:lnTo>
                  <a:lnTo>
                    <a:pt x="11" y="136"/>
                  </a:lnTo>
                  <a:lnTo>
                    <a:pt x="10" y="136"/>
                  </a:lnTo>
                  <a:lnTo>
                    <a:pt x="0" y="170"/>
                  </a:lnTo>
                  <a:lnTo>
                    <a:pt x="40" y="170"/>
                  </a:lnTo>
                  <a:lnTo>
                    <a:pt x="40" y="170"/>
                  </a:lnTo>
                  <a:lnTo>
                    <a:pt x="48" y="169"/>
                  </a:lnTo>
                  <a:lnTo>
                    <a:pt x="55" y="167"/>
                  </a:lnTo>
                  <a:lnTo>
                    <a:pt x="63" y="164"/>
                  </a:lnTo>
                  <a:lnTo>
                    <a:pt x="68" y="160"/>
                  </a:lnTo>
                  <a:lnTo>
                    <a:pt x="74" y="156"/>
                  </a:lnTo>
                  <a:lnTo>
                    <a:pt x="79" y="149"/>
                  </a:lnTo>
                  <a:lnTo>
                    <a:pt x="91" y="132"/>
                  </a:lnTo>
                  <a:lnTo>
                    <a:pt x="175" y="0"/>
                  </a:lnTo>
                  <a:lnTo>
                    <a:pt x="11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4" name="Freeform 105">
              <a:extLst>
                <a:ext uri="{FF2B5EF4-FFF2-40B4-BE49-F238E27FC236}">
                  <a16:creationId xmlns:a16="http://schemas.microsoft.com/office/drawing/2014/main" id="{48AE9FB3-CEBD-41A9-9B68-1976B8293930}"/>
                </a:ext>
              </a:extLst>
            </p:cNvPr>
            <p:cNvSpPr>
              <a:spLocks/>
            </p:cNvSpPr>
            <p:nvPr userDrawn="1"/>
          </p:nvSpPr>
          <p:spPr bwMode="auto">
            <a:xfrm>
              <a:off x="8399463" y="4827588"/>
              <a:ext cx="71438" cy="50800"/>
            </a:xfrm>
            <a:custGeom>
              <a:avLst/>
              <a:gdLst>
                <a:gd name="T0" fmla="*/ 20 w 45"/>
                <a:gd name="T1" fmla="*/ 11 h 32"/>
                <a:gd name="T2" fmla="*/ 20 w 45"/>
                <a:gd name="T3" fmla="*/ 9 h 32"/>
                <a:gd name="T4" fmla="*/ 26 w 45"/>
                <a:gd name="T5" fmla="*/ 6 h 32"/>
                <a:gd name="T6" fmla="*/ 29 w 45"/>
                <a:gd name="T7" fmla="*/ 6 h 32"/>
                <a:gd name="T8" fmla="*/ 31 w 45"/>
                <a:gd name="T9" fmla="*/ 7 h 32"/>
                <a:gd name="T10" fmla="*/ 32 w 45"/>
                <a:gd name="T11" fmla="*/ 10 h 32"/>
                <a:gd name="T12" fmla="*/ 45 w 45"/>
                <a:gd name="T13" fmla="*/ 10 h 32"/>
                <a:gd name="T14" fmla="*/ 43 w 45"/>
                <a:gd name="T15" fmla="*/ 4 h 32"/>
                <a:gd name="T16" fmla="*/ 29 w 45"/>
                <a:gd name="T17" fmla="*/ 0 h 32"/>
                <a:gd name="T18" fmla="*/ 19 w 45"/>
                <a:gd name="T19" fmla="*/ 2 h 32"/>
                <a:gd name="T20" fmla="*/ 7 w 45"/>
                <a:gd name="T21" fmla="*/ 6 h 32"/>
                <a:gd name="T22" fmla="*/ 5 w 45"/>
                <a:gd name="T23" fmla="*/ 11 h 32"/>
                <a:gd name="T24" fmla="*/ 6 w 45"/>
                <a:gd name="T25" fmla="*/ 16 h 32"/>
                <a:gd name="T26" fmla="*/ 11 w 45"/>
                <a:gd name="T27" fmla="*/ 18 h 32"/>
                <a:gd name="T28" fmla="*/ 24 w 45"/>
                <a:gd name="T29" fmla="*/ 21 h 32"/>
                <a:gd name="T30" fmla="*/ 27 w 45"/>
                <a:gd name="T31" fmla="*/ 23 h 32"/>
                <a:gd name="T32" fmla="*/ 27 w 45"/>
                <a:gd name="T33" fmla="*/ 24 h 32"/>
                <a:gd name="T34" fmla="*/ 24 w 45"/>
                <a:gd name="T35" fmla="*/ 26 h 32"/>
                <a:gd name="T36" fmla="*/ 20 w 45"/>
                <a:gd name="T37" fmla="*/ 27 h 32"/>
                <a:gd name="T38" fmla="*/ 14 w 45"/>
                <a:gd name="T39" fmla="*/ 26 h 32"/>
                <a:gd name="T40" fmla="*/ 14 w 45"/>
                <a:gd name="T41" fmla="*/ 24 h 32"/>
                <a:gd name="T42" fmla="*/ 2 w 45"/>
                <a:gd name="T43" fmla="*/ 23 h 32"/>
                <a:gd name="T44" fmla="*/ 0 w 45"/>
                <a:gd name="T45" fmla="*/ 26 h 32"/>
                <a:gd name="T46" fmla="*/ 2 w 45"/>
                <a:gd name="T47" fmla="*/ 30 h 32"/>
                <a:gd name="T48" fmla="*/ 7 w 45"/>
                <a:gd name="T49" fmla="*/ 32 h 32"/>
                <a:gd name="T50" fmla="*/ 18 w 45"/>
                <a:gd name="T51" fmla="*/ 32 h 32"/>
                <a:gd name="T52" fmla="*/ 36 w 45"/>
                <a:gd name="T53" fmla="*/ 30 h 32"/>
                <a:gd name="T54" fmla="*/ 43 w 45"/>
                <a:gd name="T55" fmla="*/ 23 h 32"/>
                <a:gd name="T56" fmla="*/ 43 w 45"/>
                <a:gd name="T57" fmla="*/ 19 h 32"/>
                <a:gd name="T58" fmla="*/ 41 w 45"/>
                <a:gd name="T59" fmla="*/ 17 h 32"/>
                <a:gd name="T60" fmla="*/ 31 w 45"/>
                <a:gd name="T61" fmla="*/ 13 h 32"/>
                <a:gd name="T62" fmla="*/ 20 w 45"/>
                <a:gd name="T63" fmla="*/ 1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5" h="32">
                  <a:moveTo>
                    <a:pt x="20" y="11"/>
                  </a:moveTo>
                  <a:lnTo>
                    <a:pt x="20" y="11"/>
                  </a:lnTo>
                  <a:lnTo>
                    <a:pt x="20" y="9"/>
                  </a:lnTo>
                  <a:lnTo>
                    <a:pt x="20" y="9"/>
                  </a:lnTo>
                  <a:lnTo>
                    <a:pt x="23" y="7"/>
                  </a:lnTo>
                  <a:lnTo>
                    <a:pt x="26" y="6"/>
                  </a:lnTo>
                  <a:lnTo>
                    <a:pt x="26" y="6"/>
                  </a:lnTo>
                  <a:lnTo>
                    <a:pt x="29" y="6"/>
                  </a:lnTo>
                  <a:lnTo>
                    <a:pt x="31" y="7"/>
                  </a:lnTo>
                  <a:lnTo>
                    <a:pt x="31" y="7"/>
                  </a:lnTo>
                  <a:lnTo>
                    <a:pt x="32" y="9"/>
                  </a:lnTo>
                  <a:lnTo>
                    <a:pt x="32" y="10"/>
                  </a:lnTo>
                  <a:lnTo>
                    <a:pt x="45" y="10"/>
                  </a:lnTo>
                  <a:lnTo>
                    <a:pt x="45" y="10"/>
                  </a:lnTo>
                  <a:lnTo>
                    <a:pt x="45" y="6"/>
                  </a:lnTo>
                  <a:lnTo>
                    <a:pt x="43" y="4"/>
                  </a:lnTo>
                  <a:lnTo>
                    <a:pt x="38" y="2"/>
                  </a:lnTo>
                  <a:lnTo>
                    <a:pt x="29" y="0"/>
                  </a:lnTo>
                  <a:lnTo>
                    <a:pt x="29" y="0"/>
                  </a:lnTo>
                  <a:lnTo>
                    <a:pt x="19" y="2"/>
                  </a:lnTo>
                  <a:lnTo>
                    <a:pt x="12" y="3"/>
                  </a:lnTo>
                  <a:lnTo>
                    <a:pt x="7" y="6"/>
                  </a:lnTo>
                  <a:lnTo>
                    <a:pt x="5" y="11"/>
                  </a:lnTo>
                  <a:lnTo>
                    <a:pt x="5" y="11"/>
                  </a:lnTo>
                  <a:lnTo>
                    <a:pt x="5" y="13"/>
                  </a:lnTo>
                  <a:lnTo>
                    <a:pt x="6" y="16"/>
                  </a:lnTo>
                  <a:lnTo>
                    <a:pt x="6" y="16"/>
                  </a:lnTo>
                  <a:lnTo>
                    <a:pt x="11" y="18"/>
                  </a:lnTo>
                  <a:lnTo>
                    <a:pt x="17" y="19"/>
                  </a:lnTo>
                  <a:lnTo>
                    <a:pt x="24" y="21"/>
                  </a:lnTo>
                  <a:lnTo>
                    <a:pt x="27" y="23"/>
                  </a:lnTo>
                  <a:lnTo>
                    <a:pt x="27" y="23"/>
                  </a:lnTo>
                  <a:lnTo>
                    <a:pt x="27" y="24"/>
                  </a:lnTo>
                  <a:lnTo>
                    <a:pt x="27" y="24"/>
                  </a:lnTo>
                  <a:lnTo>
                    <a:pt x="26" y="25"/>
                  </a:lnTo>
                  <a:lnTo>
                    <a:pt x="24" y="26"/>
                  </a:lnTo>
                  <a:lnTo>
                    <a:pt x="20" y="27"/>
                  </a:lnTo>
                  <a:lnTo>
                    <a:pt x="20" y="27"/>
                  </a:lnTo>
                  <a:lnTo>
                    <a:pt x="17" y="26"/>
                  </a:lnTo>
                  <a:lnTo>
                    <a:pt x="14" y="26"/>
                  </a:lnTo>
                  <a:lnTo>
                    <a:pt x="14" y="26"/>
                  </a:lnTo>
                  <a:lnTo>
                    <a:pt x="14" y="24"/>
                  </a:lnTo>
                  <a:lnTo>
                    <a:pt x="14" y="23"/>
                  </a:lnTo>
                  <a:lnTo>
                    <a:pt x="2" y="23"/>
                  </a:lnTo>
                  <a:lnTo>
                    <a:pt x="2" y="23"/>
                  </a:lnTo>
                  <a:lnTo>
                    <a:pt x="0" y="26"/>
                  </a:lnTo>
                  <a:lnTo>
                    <a:pt x="0" y="28"/>
                  </a:lnTo>
                  <a:lnTo>
                    <a:pt x="2" y="30"/>
                  </a:lnTo>
                  <a:lnTo>
                    <a:pt x="4" y="31"/>
                  </a:lnTo>
                  <a:lnTo>
                    <a:pt x="7" y="32"/>
                  </a:lnTo>
                  <a:lnTo>
                    <a:pt x="18" y="32"/>
                  </a:lnTo>
                  <a:lnTo>
                    <a:pt x="18" y="32"/>
                  </a:lnTo>
                  <a:lnTo>
                    <a:pt x="29" y="32"/>
                  </a:lnTo>
                  <a:lnTo>
                    <a:pt x="36" y="30"/>
                  </a:lnTo>
                  <a:lnTo>
                    <a:pt x="40" y="26"/>
                  </a:lnTo>
                  <a:lnTo>
                    <a:pt x="43" y="23"/>
                  </a:lnTo>
                  <a:lnTo>
                    <a:pt x="43" y="23"/>
                  </a:lnTo>
                  <a:lnTo>
                    <a:pt x="43" y="19"/>
                  </a:lnTo>
                  <a:lnTo>
                    <a:pt x="41" y="17"/>
                  </a:lnTo>
                  <a:lnTo>
                    <a:pt x="41" y="17"/>
                  </a:lnTo>
                  <a:lnTo>
                    <a:pt x="37" y="14"/>
                  </a:lnTo>
                  <a:lnTo>
                    <a:pt x="31" y="13"/>
                  </a:lnTo>
                  <a:lnTo>
                    <a:pt x="24" y="12"/>
                  </a:lnTo>
                  <a:lnTo>
                    <a:pt x="20" y="11"/>
                  </a:lnTo>
                  <a:lnTo>
                    <a:pt x="20" y="1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grpSp>
      <p:sp>
        <p:nvSpPr>
          <p:cNvPr id="65" name="Rectangle 64">
            <a:extLst>
              <a:ext uri="{FF2B5EF4-FFF2-40B4-BE49-F238E27FC236}">
                <a16:creationId xmlns:a16="http://schemas.microsoft.com/office/drawing/2014/main" id="{6FE958B1-7819-4A58-A42B-3400F9051F49}"/>
              </a:ext>
            </a:extLst>
          </p:cNvPr>
          <p:cNvSpPr/>
          <p:nvPr userDrawn="1"/>
        </p:nvSpPr>
        <p:spPr>
          <a:xfrm>
            <a:off x="126727" y="6463639"/>
            <a:ext cx="347727" cy="215195"/>
          </a:xfrm>
          <a:prstGeom prst="rect">
            <a:avLst/>
          </a:prstGeom>
        </p:spPr>
        <p:txBody>
          <a:bodyPr wrap="square" lIns="91192" tIns="45597" rIns="91192" bIns="45597">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fld id="{8BBCF510-F584-4DA7-8D95-29C9BFD0633A}" type="slidenum">
              <a:rPr kumimoji="0" lang="en-US" sz="800" b="0" i="0" u="none" strike="noStrike" kern="0" cap="none" spc="0" normalizeH="0" baseline="0" noProof="0" smtClean="0">
                <a:ln>
                  <a:noFill/>
                </a:ln>
                <a:solidFill>
                  <a:schemeClr val="bg1">
                    <a:lumMod val="75000"/>
                  </a:schemeClr>
                </a:solidFill>
                <a:effectLst/>
                <a:uLnTx/>
                <a:uFillTx/>
              </a:rPr>
              <a:pPr marL="0" marR="0" lvl="0" indent="0" algn="ctr" defTabSz="914400" eaLnBrk="1" fontAlgn="auto" latinLnBrk="0" hangingPunct="1">
                <a:lnSpc>
                  <a:spcPct val="100000"/>
                </a:lnSpc>
                <a:spcBef>
                  <a:spcPts val="0"/>
                </a:spcBef>
                <a:spcAft>
                  <a:spcPts val="0"/>
                </a:spcAft>
                <a:buClrTx/>
                <a:buSzTx/>
                <a:buFontTx/>
                <a:buNone/>
                <a:tabLst/>
                <a:defRPr/>
              </a:pPr>
              <a:t>‹#›</a:t>
            </a:fld>
            <a:endParaRPr kumimoji="0" lang="en-US" sz="800" b="0" i="0" u="none" strike="noStrike" kern="0" cap="none" spc="0" normalizeH="0" baseline="0" noProof="0">
              <a:ln>
                <a:noFill/>
              </a:ln>
              <a:solidFill>
                <a:schemeClr val="bg1">
                  <a:lumMod val="75000"/>
                </a:schemeClr>
              </a:solidFill>
              <a:effectLst/>
              <a:uLnTx/>
              <a:uFillTx/>
            </a:endParaRPr>
          </a:p>
        </p:txBody>
      </p:sp>
    </p:spTree>
    <p:extLst>
      <p:ext uri="{BB962C8B-B14F-4D97-AF65-F5344CB8AC3E}">
        <p14:creationId xmlns:p14="http://schemas.microsoft.com/office/powerpoint/2010/main" val="51987599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Biography 2">
    <p:spTree>
      <p:nvGrpSpPr>
        <p:cNvPr id="1" name=""/>
        <p:cNvGrpSpPr/>
        <p:nvPr/>
      </p:nvGrpSpPr>
      <p:grpSpPr>
        <a:xfrm>
          <a:off x="0" y="0"/>
          <a:ext cx="0" cy="0"/>
          <a:chOff x="0" y="0"/>
          <a:chExt cx="0" cy="0"/>
        </a:xfrm>
      </p:grpSpPr>
      <p:sp>
        <p:nvSpPr>
          <p:cNvPr id="2" name="Title 1"/>
          <p:cNvSpPr>
            <a:spLocks noGrp="1"/>
          </p:cNvSpPr>
          <p:nvPr>
            <p:ph type="title"/>
          </p:nvPr>
        </p:nvSpPr>
        <p:spPr>
          <a:xfrm>
            <a:off x="422821" y="228600"/>
            <a:ext cx="10917264" cy="838200"/>
          </a:xfrm>
        </p:spPr>
        <p:txBody>
          <a:bodyPr/>
          <a:lstStyle>
            <a:lvl1pPr>
              <a:defRPr sz="3000"/>
            </a:lvl1pPr>
          </a:lstStyle>
          <a:p>
            <a:r>
              <a:rPr lang="en-US"/>
              <a:t>Click to edit Master title style</a:t>
            </a:r>
          </a:p>
        </p:txBody>
      </p:sp>
      <p:sp>
        <p:nvSpPr>
          <p:cNvPr id="3" name="Content Placeholder 2"/>
          <p:cNvSpPr>
            <a:spLocks noGrp="1"/>
          </p:cNvSpPr>
          <p:nvPr>
            <p:ph idx="1"/>
          </p:nvPr>
        </p:nvSpPr>
        <p:spPr>
          <a:xfrm>
            <a:off x="422821" y="1073260"/>
            <a:ext cx="10917264" cy="439305"/>
          </a:xfrm>
        </p:spPr>
        <p:txBody>
          <a:bodyPr lIns="135852"/>
          <a:lstStyle>
            <a:lvl1pPr marL="0" indent="0">
              <a:spcBef>
                <a:spcPts val="0"/>
              </a:spcBef>
              <a:defRPr lang="en-US" sz="1400" b="1" dirty="0" smtClean="0">
                <a:solidFill>
                  <a:srgbClr val="7A9B3D"/>
                </a:solidFill>
                <a:latin typeface="+mn-lt"/>
                <a:ea typeface="+mn-ea"/>
                <a:cs typeface="+mn-cs"/>
              </a:defRPr>
            </a:lvl1pPr>
            <a:lvl2pPr marL="0" indent="0">
              <a:spcBef>
                <a:spcPts val="0"/>
              </a:spcBef>
              <a:buNone/>
              <a:defRPr sz="1400" b="0" i="1">
                <a:solidFill>
                  <a:srgbClr val="7A9B3D"/>
                </a:solidFill>
              </a:defRPr>
            </a:lvl2pPr>
          </a:lstStyle>
          <a:p>
            <a:pPr lvl="0"/>
            <a:r>
              <a:rPr lang="en-US"/>
              <a:t>Click to edit Master text styles</a:t>
            </a:r>
          </a:p>
          <a:p>
            <a:pPr lvl="1"/>
            <a:r>
              <a:rPr lang="en-US"/>
              <a:t>Second level</a:t>
            </a:r>
          </a:p>
        </p:txBody>
      </p:sp>
      <p:sp>
        <p:nvSpPr>
          <p:cNvPr id="10" name="Content Placeholder 9"/>
          <p:cNvSpPr>
            <a:spLocks noGrp="1"/>
          </p:cNvSpPr>
          <p:nvPr>
            <p:ph sz="quarter" idx="13"/>
          </p:nvPr>
        </p:nvSpPr>
        <p:spPr>
          <a:xfrm>
            <a:off x="422820" y="1526852"/>
            <a:ext cx="10918280" cy="1902149"/>
          </a:xfrm>
        </p:spPr>
        <p:txBody>
          <a:bodyPr lIns="135852"/>
          <a:lstStyle>
            <a:lvl1pPr marL="0" indent="0">
              <a:lnSpc>
                <a:spcPct val="100000"/>
              </a:lnSpc>
              <a:spcBef>
                <a:spcPts val="743"/>
              </a:spcBef>
              <a:buFont typeface="Arial" pitchFamily="34" charset="0"/>
              <a:buNone/>
              <a:defRPr sz="1200" b="0">
                <a:solidFill>
                  <a:srgbClr val="000000"/>
                </a:solidFill>
              </a:defRPr>
            </a:lvl1pPr>
            <a:lvl2pPr marL="0" indent="0">
              <a:lnSpc>
                <a:spcPct val="100000"/>
              </a:lnSpc>
              <a:spcBef>
                <a:spcPts val="743"/>
              </a:spcBef>
              <a:buNone/>
              <a:defRPr sz="1200">
                <a:solidFill>
                  <a:srgbClr val="000000"/>
                </a:solidFill>
              </a:defRPr>
            </a:lvl2pPr>
            <a:lvl3pPr marL="0" indent="0">
              <a:lnSpc>
                <a:spcPct val="100000"/>
              </a:lnSpc>
              <a:spcBef>
                <a:spcPts val="743"/>
              </a:spcBef>
              <a:buNone/>
              <a:defRPr sz="1200">
                <a:solidFill>
                  <a:srgbClr val="000000"/>
                </a:solidFill>
              </a:defRPr>
            </a:lvl3pPr>
            <a:lvl4pPr marL="0" indent="0">
              <a:lnSpc>
                <a:spcPct val="100000"/>
              </a:lnSpc>
              <a:spcBef>
                <a:spcPts val="743"/>
              </a:spcBef>
              <a:buFont typeface="Arial" pitchFamily="34" charset="0"/>
              <a:buNone/>
              <a:defRPr sz="1200">
                <a:solidFill>
                  <a:srgbClr val="000000"/>
                </a:solidFill>
              </a:defRPr>
            </a:lvl4pPr>
            <a:lvl5pPr marL="0" indent="0">
              <a:lnSpc>
                <a:spcPct val="100000"/>
              </a:lnSpc>
              <a:spcBef>
                <a:spcPts val="743"/>
              </a:spcBef>
              <a:buFont typeface="Arial" pitchFamily="34" charset="0"/>
              <a:buNone/>
              <a:defRPr sz="1200">
                <a:solidFill>
                  <a:srgbClr val="000000"/>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Content Placeholder 2"/>
          <p:cNvSpPr>
            <a:spLocks noGrp="1"/>
          </p:cNvSpPr>
          <p:nvPr>
            <p:ph idx="17"/>
          </p:nvPr>
        </p:nvSpPr>
        <p:spPr>
          <a:xfrm>
            <a:off x="422820" y="3666460"/>
            <a:ext cx="10918280" cy="439305"/>
          </a:xfrm>
        </p:spPr>
        <p:txBody>
          <a:bodyPr lIns="135852"/>
          <a:lstStyle>
            <a:lvl1pPr marL="0" indent="0">
              <a:spcBef>
                <a:spcPts val="0"/>
              </a:spcBef>
              <a:defRPr lang="en-US" sz="1400" b="1" dirty="0" smtClean="0">
                <a:solidFill>
                  <a:srgbClr val="7A9B3D"/>
                </a:solidFill>
                <a:latin typeface="+mn-lt"/>
                <a:ea typeface="+mn-ea"/>
                <a:cs typeface="+mn-cs"/>
              </a:defRPr>
            </a:lvl1pPr>
            <a:lvl2pPr marL="0" indent="0">
              <a:spcBef>
                <a:spcPts val="0"/>
              </a:spcBef>
              <a:buNone/>
              <a:defRPr sz="1400" b="0" i="1">
                <a:solidFill>
                  <a:srgbClr val="7A9B3D"/>
                </a:solidFill>
              </a:defRPr>
            </a:lvl2pPr>
          </a:lstStyle>
          <a:p>
            <a:pPr lvl="0"/>
            <a:r>
              <a:rPr lang="en-US"/>
              <a:t>Click to edit Master text styles</a:t>
            </a:r>
          </a:p>
          <a:p>
            <a:pPr lvl="1"/>
            <a:r>
              <a:rPr lang="en-US"/>
              <a:t>Second level</a:t>
            </a:r>
          </a:p>
        </p:txBody>
      </p:sp>
      <p:sp>
        <p:nvSpPr>
          <p:cNvPr id="9" name="Content Placeholder 9"/>
          <p:cNvSpPr>
            <a:spLocks noGrp="1"/>
          </p:cNvSpPr>
          <p:nvPr>
            <p:ph sz="quarter" idx="18"/>
          </p:nvPr>
        </p:nvSpPr>
        <p:spPr>
          <a:xfrm>
            <a:off x="422820" y="4120052"/>
            <a:ext cx="10918280" cy="1902149"/>
          </a:xfrm>
        </p:spPr>
        <p:txBody>
          <a:bodyPr lIns="135852"/>
          <a:lstStyle>
            <a:lvl1pPr marL="0" indent="0">
              <a:lnSpc>
                <a:spcPct val="100000"/>
              </a:lnSpc>
              <a:spcBef>
                <a:spcPts val="743"/>
              </a:spcBef>
              <a:buFont typeface="Arial" pitchFamily="34" charset="0"/>
              <a:buNone/>
              <a:defRPr sz="1200" b="0">
                <a:solidFill>
                  <a:srgbClr val="000000"/>
                </a:solidFill>
              </a:defRPr>
            </a:lvl1pPr>
            <a:lvl2pPr marL="0" indent="0">
              <a:lnSpc>
                <a:spcPct val="100000"/>
              </a:lnSpc>
              <a:spcBef>
                <a:spcPts val="743"/>
              </a:spcBef>
              <a:buNone/>
              <a:defRPr sz="1200">
                <a:solidFill>
                  <a:srgbClr val="000000"/>
                </a:solidFill>
              </a:defRPr>
            </a:lvl2pPr>
            <a:lvl3pPr marL="0" indent="0">
              <a:lnSpc>
                <a:spcPct val="100000"/>
              </a:lnSpc>
              <a:spcBef>
                <a:spcPts val="743"/>
              </a:spcBef>
              <a:buNone/>
              <a:defRPr sz="1200">
                <a:solidFill>
                  <a:srgbClr val="000000"/>
                </a:solidFill>
              </a:defRPr>
            </a:lvl3pPr>
            <a:lvl4pPr marL="0" indent="0">
              <a:lnSpc>
                <a:spcPct val="100000"/>
              </a:lnSpc>
              <a:spcBef>
                <a:spcPts val="743"/>
              </a:spcBef>
              <a:buFont typeface="Arial" pitchFamily="34" charset="0"/>
              <a:buNone/>
              <a:defRPr sz="1200">
                <a:solidFill>
                  <a:srgbClr val="000000"/>
                </a:solidFill>
              </a:defRPr>
            </a:lvl4pPr>
            <a:lvl5pPr marL="0" indent="0">
              <a:lnSpc>
                <a:spcPct val="100000"/>
              </a:lnSpc>
              <a:spcBef>
                <a:spcPts val="743"/>
              </a:spcBef>
              <a:buFont typeface="Arial" pitchFamily="34" charset="0"/>
              <a:buNone/>
              <a:defRPr sz="1200">
                <a:solidFill>
                  <a:srgbClr val="000000"/>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grpSp>
        <p:nvGrpSpPr>
          <p:cNvPr id="37" name="Group 36">
            <a:extLst>
              <a:ext uri="{FF2B5EF4-FFF2-40B4-BE49-F238E27FC236}">
                <a16:creationId xmlns:a16="http://schemas.microsoft.com/office/drawing/2014/main" id="{E96FA1CC-8E42-4FAB-BC84-018DDB0DEE68}"/>
              </a:ext>
            </a:extLst>
          </p:cNvPr>
          <p:cNvGrpSpPr/>
          <p:nvPr userDrawn="1"/>
        </p:nvGrpSpPr>
        <p:grpSpPr>
          <a:xfrm>
            <a:off x="10215053" y="6295153"/>
            <a:ext cx="1527048" cy="338328"/>
            <a:chOff x="6923088" y="4475163"/>
            <a:chExt cx="1873251" cy="403225"/>
          </a:xfrm>
        </p:grpSpPr>
        <p:sp>
          <p:nvSpPr>
            <p:cNvPr id="38" name="AutoShape 4">
              <a:extLst>
                <a:ext uri="{FF2B5EF4-FFF2-40B4-BE49-F238E27FC236}">
                  <a16:creationId xmlns:a16="http://schemas.microsoft.com/office/drawing/2014/main" id="{FDB3A529-62F4-42AC-951D-23F4A7E86BAE}"/>
                </a:ext>
              </a:extLst>
            </p:cNvPr>
            <p:cNvSpPr>
              <a:spLocks noChangeAspect="1" noChangeArrowheads="1" noTextEdit="1"/>
            </p:cNvSpPr>
            <p:nvPr userDrawn="1"/>
          </p:nvSpPr>
          <p:spPr bwMode="auto">
            <a:xfrm>
              <a:off x="6923088" y="4475163"/>
              <a:ext cx="1873250" cy="40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9" name="Freeform 6">
              <a:extLst>
                <a:ext uri="{FF2B5EF4-FFF2-40B4-BE49-F238E27FC236}">
                  <a16:creationId xmlns:a16="http://schemas.microsoft.com/office/drawing/2014/main" id="{B1598055-CFEB-43B6-94D1-91B9BE2040B1}"/>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0" name="Freeform 7">
              <a:extLst>
                <a:ext uri="{FF2B5EF4-FFF2-40B4-BE49-F238E27FC236}">
                  <a16:creationId xmlns:a16="http://schemas.microsoft.com/office/drawing/2014/main" id="{997E3BA7-7F50-4AC6-9F66-9B16FB283225}"/>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1" name="Freeform 83">
              <a:extLst>
                <a:ext uri="{FF2B5EF4-FFF2-40B4-BE49-F238E27FC236}">
                  <a16:creationId xmlns:a16="http://schemas.microsoft.com/office/drawing/2014/main" id="{1D265DC9-86D8-4E9C-87D7-448058C21A39}"/>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5" name="Freeform 84">
              <a:extLst>
                <a:ext uri="{FF2B5EF4-FFF2-40B4-BE49-F238E27FC236}">
                  <a16:creationId xmlns:a16="http://schemas.microsoft.com/office/drawing/2014/main" id="{F7E846A4-4257-46B9-A51C-B7897EB6F49D}"/>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6" name="Freeform 85">
              <a:extLst>
                <a:ext uri="{FF2B5EF4-FFF2-40B4-BE49-F238E27FC236}">
                  <a16:creationId xmlns:a16="http://schemas.microsoft.com/office/drawing/2014/main" id="{2DF9F73C-B262-4FAE-B63A-8189E784AD70}"/>
                </a:ext>
              </a:extLst>
            </p:cNvPr>
            <p:cNvSpPr>
              <a:spLocks/>
            </p:cNvSpPr>
            <p:nvPr userDrawn="1"/>
          </p:nvSpPr>
          <p:spPr bwMode="auto">
            <a:xfrm>
              <a:off x="7337426" y="4533901"/>
              <a:ext cx="265113" cy="266700"/>
            </a:xfrm>
            <a:custGeom>
              <a:avLst/>
              <a:gdLst>
                <a:gd name="T0" fmla="*/ 59 w 167"/>
                <a:gd name="T1" fmla="*/ 168 h 168"/>
                <a:gd name="T2" fmla="*/ 0 w 167"/>
                <a:gd name="T3" fmla="*/ 168 h 168"/>
                <a:gd name="T4" fmla="*/ 47 w 167"/>
                <a:gd name="T5" fmla="*/ 0 h 168"/>
                <a:gd name="T6" fmla="*/ 167 w 167"/>
                <a:gd name="T7" fmla="*/ 0 h 168"/>
                <a:gd name="T8" fmla="*/ 156 w 167"/>
                <a:gd name="T9" fmla="*/ 40 h 168"/>
                <a:gd name="T10" fmla="*/ 94 w 167"/>
                <a:gd name="T11" fmla="*/ 40 h 168"/>
                <a:gd name="T12" fmla="*/ 87 w 167"/>
                <a:gd name="T13" fmla="*/ 68 h 168"/>
                <a:gd name="T14" fmla="*/ 148 w 167"/>
                <a:gd name="T15" fmla="*/ 68 h 168"/>
                <a:gd name="T16" fmla="*/ 137 w 167"/>
                <a:gd name="T17" fmla="*/ 106 h 168"/>
                <a:gd name="T18" fmla="*/ 76 w 167"/>
                <a:gd name="T19" fmla="*/ 106 h 168"/>
                <a:gd name="T20" fmla="*/ 59 w 167"/>
                <a:gd name="T21"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7" h="168">
                  <a:moveTo>
                    <a:pt x="59" y="168"/>
                  </a:moveTo>
                  <a:lnTo>
                    <a:pt x="0" y="168"/>
                  </a:lnTo>
                  <a:lnTo>
                    <a:pt x="47" y="0"/>
                  </a:lnTo>
                  <a:lnTo>
                    <a:pt x="167" y="0"/>
                  </a:lnTo>
                  <a:lnTo>
                    <a:pt x="156" y="40"/>
                  </a:lnTo>
                  <a:lnTo>
                    <a:pt x="94" y="40"/>
                  </a:lnTo>
                  <a:lnTo>
                    <a:pt x="87" y="68"/>
                  </a:lnTo>
                  <a:lnTo>
                    <a:pt x="148" y="68"/>
                  </a:lnTo>
                  <a:lnTo>
                    <a:pt x="137" y="106"/>
                  </a:lnTo>
                  <a:lnTo>
                    <a:pt x="76" y="106"/>
                  </a:lnTo>
                  <a:lnTo>
                    <a:pt x="59"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7" name="Freeform 86">
              <a:extLst>
                <a:ext uri="{FF2B5EF4-FFF2-40B4-BE49-F238E27FC236}">
                  <a16:creationId xmlns:a16="http://schemas.microsoft.com/office/drawing/2014/main" id="{297DEA44-3185-4C0A-9CAC-54EFD4ABC65E}"/>
                </a:ext>
              </a:extLst>
            </p:cNvPr>
            <p:cNvSpPr>
              <a:spLocks noEditPoints="1"/>
            </p:cNvSpPr>
            <p:nvPr userDrawn="1"/>
          </p:nvSpPr>
          <p:spPr bwMode="auto">
            <a:xfrm>
              <a:off x="7553326" y="4533901"/>
              <a:ext cx="166688" cy="266700"/>
            </a:xfrm>
            <a:custGeom>
              <a:avLst/>
              <a:gdLst>
                <a:gd name="T0" fmla="*/ 58 w 105"/>
                <a:gd name="T1" fmla="*/ 168 h 168"/>
                <a:gd name="T2" fmla="*/ 0 w 105"/>
                <a:gd name="T3" fmla="*/ 168 h 168"/>
                <a:gd name="T4" fmla="*/ 34 w 105"/>
                <a:gd name="T5" fmla="*/ 46 h 168"/>
                <a:gd name="T6" fmla="*/ 93 w 105"/>
                <a:gd name="T7" fmla="*/ 46 h 168"/>
                <a:gd name="T8" fmla="*/ 58 w 105"/>
                <a:gd name="T9" fmla="*/ 168 h 168"/>
                <a:gd name="T10" fmla="*/ 95 w 105"/>
                <a:gd name="T11" fmla="*/ 34 h 168"/>
                <a:gd name="T12" fmla="*/ 38 w 105"/>
                <a:gd name="T13" fmla="*/ 34 h 168"/>
                <a:gd name="T14" fmla="*/ 47 w 105"/>
                <a:gd name="T15" fmla="*/ 0 h 168"/>
                <a:gd name="T16" fmla="*/ 105 w 105"/>
                <a:gd name="T17" fmla="*/ 0 h 168"/>
                <a:gd name="T18" fmla="*/ 95 w 105"/>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5" h="168">
                  <a:moveTo>
                    <a:pt x="58" y="168"/>
                  </a:moveTo>
                  <a:lnTo>
                    <a:pt x="0" y="168"/>
                  </a:lnTo>
                  <a:lnTo>
                    <a:pt x="34" y="46"/>
                  </a:lnTo>
                  <a:lnTo>
                    <a:pt x="93" y="46"/>
                  </a:lnTo>
                  <a:lnTo>
                    <a:pt x="58" y="168"/>
                  </a:lnTo>
                  <a:close/>
                  <a:moveTo>
                    <a:pt x="95" y="34"/>
                  </a:moveTo>
                  <a:lnTo>
                    <a:pt x="38" y="34"/>
                  </a:lnTo>
                  <a:lnTo>
                    <a:pt x="47" y="0"/>
                  </a:lnTo>
                  <a:lnTo>
                    <a:pt x="105"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8" name="Freeform 87">
              <a:extLst>
                <a:ext uri="{FF2B5EF4-FFF2-40B4-BE49-F238E27FC236}">
                  <a16:creationId xmlns:a16="http://schemas.microsoft.com/office/drawing/2014/main" id="{F6ADEFC9-057D-421E-B61E-93A15347DC6E}"/>
                </a:ext>
              </a:extLst>
            </p:cNvPr>
            <p:cNvSpPr>
              <a:spLocks noEditPoints="1"/>
            </p:cNvSpPr>
            <p:nvPr userDrawn="1"/>
          </p:nvSpPr>
          <p:spPr bwMode="auto">
            <a:xfrm>
              <a:off x="7685088" y="4533901"/>
              <a:ext cx="273050" cy="269875"/>
            </a:xfrm>
            <a:custGeom>
              <a:avLst/>
              <a:gdLst>
                <a:gd name="T0" fmla="*/ 125 w 172"/>
                <a:gd name="T1" fmla="*/ 168 h 170"/>
                <a:gd name="T2" fmla="*/ 68 w 172"/>
                <a:gd name="T3" fmla="*/ 168 h 170"/>
                <a:gd name="T4" fmla="*/ 72 w 172"/>
                <a:gd name="T5" fmla="*/ 154 h 170"/>
                <a:gd name="T6" fmla="*/ 72 w 172"/>
                <a:gd name="T7" fmla="*/ 154 h 170"/>
                <a:gd name="T8" fmla="*/ 64 w 172"/>
                <a:gd name="T9" fmla="*/ 161 h 170"/>
                <a:gd name="T10" fmla="*/ 54 w 172"/>
                <a:gd name="T11" fmla="*/ 165 h 170"/>
                <a:gd name="T12" fmla="*/ 44 w 172"/>
                <a:gd name="T13" fmla="*/ 169 h 170"/>
                <a:gd name="T14" fmla="*/ 31 w 172"/>
                <a:gd name="T15" fmla="*/ 170 h 170"/>
                <a:gd name="T16" fmla="*/ 31 w 172"/>
                <a:gd name="T17" fmla="*/ 170 h 170"/>
                <a:gd name="T18" fmla="*/ 24 w 172"/>
                <a:gd name="T19" fmla="*/ 170 h 170"/>
                <a:gd name="T20" fmla="*/ 18 w 172"/>
                <a:gd name="T21" fmla="*/ 169 h 170"/>
                <a:gd name="T22" fmla="*/ 12 w 172"/>
                <a:gd name="T23" fmla="*/ 167 h 170"/>
                <a:gd name="T24" fmla="*/ 9 w 172"/>
                <a:gd name="T25" fmla="*/ 163 h 170"/>
                <a:gd name="T26" fmla="*/ 5 w 172"/>
                <a:gd name="T27" fmla="*/ 160 h 170"/>
                <a:gd name="T28" fmla="*/ 2 w 172"/>
                <a:gd name="T29" fmla="*/ 155 h 170"/>
                <a:gd name="T30" fmla="*/ 0 w 172"/>
                <a:gd name="T31" fmla="*/ 149 h 170"/>
                <a:gd name="T32" fmla="*/ 0 w 172"/>
                <a:gd name="T33" fmla="*/ 142 h 170"/>
                <a:gd name="T34" fmla="*/ 0 w 172"/>
                <a:gd name="T35" fmla="*/ 142 h 170"/>
                <a:gd name="T36" fmla="*/ 2 w 172"/>
                <a:gd name="T37" fmla="*/ 126 h 170"/>
                <a:gd name="T38" fmla="*/ 5 w 172"/>
                <a:gd name="T39" fmla="*/ 106 h 170"/>
                <a:gd name="T40" fmla="*/ 12 w 172"/>
                <a:gd name="T41" fmla="*/ 86 h 170"/>
                <a:gd name="T42" fmla="*/ 20 w 172"/>
                <a:gd name="T43" fmla="*/ 68 h 170"/>
                <a:gd name="T44" fmla="*/ 20 w 172"/>
                <a:gd name="T45" fmla="*/ 68 h 170"/>
                <a:gd name="T46" fmla="*/ 24 w 172"/>
                <a:gd name="T47" fmla="*/ 62 h 170"/>
                <a:gd name="T48" fmla="*/ 29 w 172"/>
                <a:gd name="T49" fmla="*/ 58 h 170"/>
                <a:gd name="T50" fmla="*/ 33 w 172"/>
                <a:gd name="T51" fmla="*/ 53 h 170"/>
                <a:gd name="T52" fmla="*/ 39 w 172"/>
                <a:gd name="T53" fmla="*/ 50 h 170"/>
                <a:gd name="T54" fmla="*/ 45 w 172"/>
                <a:gd name="T55" fmla="*/ 47 h 170"/>
                <a:gd name="T56" fmla="*/ 51 w 172"/>
                <a:gd name="T57" fmla="*/ 45 h 170"/>
                <a:gd name="T58" fmla="*/ 58 w 172"/>
                <a:gd name="T59" fmla="*/ 44 h 170"/>
                <a:gd name="T60" fmla="*/ 65 w 172"/>
                <a:gd name="T61" fmla="*/ 44 h 170"/>
                <a:gd name="T62" fmla="*/ 65 w 172"/>
                <a:gd name="T63" fmla="*/ 44 h 170"/>
                <a:gd name="T64" fmla="*/ 77 w 172"/>
                <a:gd name="T65" fmla="*/ 45 h 170"/>
                <a:gd name="T66" fmla="*/ 86 w 172"/>
                <a:gd name="T67" fmla="*/ 48 h 170"/>
                <a:gd name="T68" fmla="*/ 93 w 172"/>
                <a:gd name="T69" fmla="*/ 53 h 170"/>
                <a:gd name="T70" fmla="*/ 98 w 172"/>
                <a:gd name="T71" fmla="*/ 60 h 170"/>
                <a:gd name="T72" fmla="*/ 114 w 172"/>
                <a:gd name="T73" fmla="*/ 0 h 170"/>
                <a:gd name="T74" fmla="*/ 172 w 172"/>
                <a:gd name="T75" fmla="*/ 0 h 170"/>
                <a:gd name="T76" fmla="*/ 125 w 172"/>
                <a:gd name="T77" fmla="*/ 168 h 170"/>
                <a:gd name="T78" fmla="*/ 81 w 172"/>
                <a:gd name="T79" fmla="*/ 82 h 170"/>
                <a:gd name="T80" fmla="*/ 81 w 172"/>
                <a:gd name="T81" fmla="*/ 82 h 170"/>
                <a:gd name="T82" fmla="*/ 78 w 172"/>
                <a:gd name="T83" fmla="*/ 82 h 170"/>
                <a:gd name="T84" fmla="*/ 74 w 172"/>
                <a:gd name="T85" fmla="*/ 84 h 170"/>
                <a:gd name="T86" fmla="*/ 71 w 172"/>
                <a:gd name="T87" fmla="*/ 86 h 170"/>
                <a:gd name="T88" fmla="*/ 68 w 172"/>
                <a:gd name="T89" fmla="*/ 91 h 170"/>
                <a:gd name="T90" fmla="*/ 68 w 172"/>
                <a:gd name="T91" fmla="*/ 91 h 170"/>
                <a:gd name="T92" fmla="*/ 63 w 172"/>
                <a:gd name="T93" fmla="*/ 106 h 170"/>
                <a:gd name="T94" fmla="*/ 61 w 172"/>
                <a:gd name="T95" fmla="*/ 114 h 170"/>
                <a:gd name="T96" fmla="*/ 60 w 172"/>
                <a:gd name="T97" fmla="*/ 121 h 170"/>
                <a:gd name="T98" fmla="*/ 60 w 172"/>
                <a:gd name="T99" fmla="*/ 121 h 170"/>
                <a:gd name="T100" fmla="*/ 61 w 172"/>
                <a:gd name="T101" fmla="*/ 125 h 170"/>
                <a:gd name="T102" fmla="*/ 63 w 172"/>
                <a:gd name="T103" fmla="*/ 127 h 170"/>
                <a:gd name="T104" fmla="*/ 65 w 172"/>
                <a:gd name="T105" fmla="*/ 129 h 170"/>
                <a:gd name="T106" fmla="*/ 70 w 172"/>
                <a:gd name="T107" fmla="*/ 130 h 170"/>
                <a:gd name="T108" fmla="*/ 70 w 172"/>
                <a:gd name="T109" fmla="*/ 130 h 170"/>
                <a:gd name="T110" fmla="*/ 74 w 172"/>
                <a:gd name="T111" fmla="*/ 129 h 170"/>
                <a:gd name="T112" fmla="*/ 79 w 172"/>
                <a:gd name="T113" fmla="*/ 127 h 170"/>
                <a:gd name="T114" fmla="*/ 91 w 172"/>
                <a:gd name="T115" fmla="*/ 87 h 170"/>
                <a:gd name="T116" fmla="*/ 91 w 172"/>
                <a:gd name="T117" fmla="*/ 87 h 170"/>
                <a:gd name="T118" fmla="*/ 87 w 172"/>
                <a:gd name="T119" fmla="*/ 84 h 170"/>
                <a:gd name="T120" fmla="*/ 81 w 172"/>
                <a:gd name="T121" fmla="*/ 82 h 170"/>
                <a:gd name="T122" fmla="*/ 81 w 172"/>
                <a:gd name="T123" fmla="*/ 82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2" h="170">
                  <a:moveTo>
                    <a:pt x="125" y="168"/>
                  </a:moveTo>
                  <a:lnTo>
                    <a:pt x="68" y="168"/>
                  </a:lnTo>
                  <a:lnTo>
                    <a:pt x="72" y="154"/>
                  </a:lnTo>
                  <a:lnTo>
                    <a:pt x="72" y="154"/>
                  </a:lnTo>
                  <a:lnTo>
                    <a:pt x="64" y="161"/>
                  </a:lnTo>
                  <a:lnTo>
                    <a:pt x="54" y="165"/>
                  </a:lnTo>
                  <a:lnTo>
                    <a:pt x="44" y="169"/>
                  </a:lnTo>
                  <a:lnTo>
                    <a:pt x="31" y="170"/>
                  </a:lnTo>
                  <a:lnTo>
                    <a:pt x="31" y="170"/>
                  </a:lnTo>
                  <a:lnTo>
                    <a:pt x="24" y="170"/>
                  </a:lnTo>
                  <a:lnTo>
                    <a:pt x="18" y="169"/>
                  </a:lnTo>
                  <a:lnTo>
                    <a:pt x="12" y="167"/>
                  </a:lnTo>
                  <a:lnTo>
                    <a:pt x="9" y="163"/>
                  </a:lnTo>
                  <a:lnTo>
                    <a:pt x="5" y="160"/>
                  </a:lnTo>
                  <a:lnTo>
                    <a:pt x="2" y="155"/>
                  </a:lnTo>
                  <a:lnTo>
                    <a:pt x="0" y="149"/>
                  </a:lnTo>
                  <a:lnTo>
                    <a:pt x="0" y="142"/>
                  </a:lnTo>
                  <a:lnTo>
                    <a:pt x="0" y="142"/>
                  </a:lnTo>
                  <a:lnTo>
                    <a:pt x="2" y="126"/>
                  </a:lnTo>
                  <a:lnTo>
                    <a:pt x="5" y="106"/>
                  </a:lnTo>
                  <a:lnTo>
                    <a:pt x="12" y="86"/>
                  </a:lnTo>
                  <a:lnTo>
                    <a:pt x="20" y="68"/>
                  </a:lnTo>
                  <a:lnTo>
                    <a:pt x="20" y="68"/>
                  </a:lnTo>
                  <a:lnTo>
                    <a:pt x="24" y="62"/>
                  </a:lnTo>
                  <a:lnTo>
                    <a:pt x="29" y="58"/>
                  </a:lnTo>
                  <a:lnTo>
                    <a:pt x="33" y="53"/>
                  </a:lnTo>
                  <a:lnTo>
                    <a:pt x="39" y="50"/>
                  </a:lnTo>
                  <a:lnTo>
                    <a:pt x="45" y="47"/>
                  </a:lnTo>
                  <a:lnTo>
                    <a:pt x="51" y="45"/>
                  </a:lnTo>
                  <a:lnTo>
                    <a:pt x="58" y="44"/>
                  </a:lnTo>
                  <a:lnTo>
                    <a:pt x="65" y="44"/>
                  </a:lnTo>
                  <a:lnTo>
                    <a:pt x="65" y="44"/>
                  </a:lnTo>
                  <a:lnTo>
                    <a:pt x="77" y="45"/>
                  </a:lnTo>
                  <a:lnTo>
                    <a:pt x="86" y="48"/>
                  </a:lnTo>
                  <a:lnTo>
                    <a:pt x="93" y="53"/>
                  </a:lnTo>
                  <a:lnTo>
                    <a:pt x="98" y="60"/>
                  </a:lnTo>
                  <a:lnTo>
                    <a:pt x="114" y="0"/>
                  </a:lnTo>
                  <a:lnTo>
                    <a:pt x="172" y="0"/>
                  </a:lnTo>
                  <a:lnTo>
                    <a:pt x="125" y="168"/>
                  </a:lnTo>
                  <a:close/>
                  <a:moveTo>
                    <a:pt x="81" y="82"/>
                  </a:moveTo>
                  <a:lnTo>
                    <a:pt x="81" y="82"/>
                  </a:lnTo>
                  <a:lnTo>
                    <a:pt x="78" y="82"/>
                  </a:lnTo>
                  <a:lnTo>
                    <a:pt x="74" y="84"/>
                  </a:lnTo>
                  <a:lnTo>
                    <a:pt x="71" y="86"/>
                  </a:lnTo>
                  <a:lnTo>
                    <a:pt x="68" y="91"/>
                  </a:lnTo>
                  <a:lnTo>
                    <a:pt x="68" y="91"/>
                  </a:lnTo>
                  <a:lnTo>
                    <a:pt x="63" y="106"/>
                  </a:lnTo>
                  <a:lnTo>
                    <a:pt x="61" y="114"/>
                  </a:lnTo>
                  <a:lnTo>
                    <a:pt x="60" y="121"/>
                  </a:lnTo>
                  <a:lnTo>
                    <a:pt x="60" y="121"/>
                  </a:lnTo>
                  <a:lnTo>
                    <a:pt x="61" y="125"/>
                  </a:lnTo>
                  <a:lnTo>
                    <a:pt x="63" y="127"/>
                  </a:lnTo>
                  <a:lnTo>
                    <a:pt x="65" y="129"/>
                  </a:lnTo>
                  <a:lnTo>
                    <a:pt x="70" y="130"/>
                  </a:lnTo>
                  <a:lnTo>
                    <a:pt x="70" y="130"/>
                  </a:lnTo>
                  <a:lnTo>
                    <a:pt x="74" y="129"/>
                  </a:lnTo>
                  <a:lnTo>
                    <a:pt x="79" y="127"/>
                  </a:lnTo>
                  <a:lnTo>
                    <a:pt x="91" y="87"/>
                  </a:lnTo>
                  <a:lnTo>
                    <a:pt x="91" y="87"/>
                  </a:lnTo>
                  <a:lnTo>
                    <a:pt x="87" y="84"/>
                  </a:lnTo>
                  <a:lnTo>
                    <a:pt x="81" y="82"/>
                  </a:lnTo>
                  <a:lnTo>
                    <a:pt x="81" y="8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9" name="Freeform 88">
              <a:extLst>
                <a:ext uri="{FF2B5EF4-FFF2-40B4-BE49-F238E27FC236}">
                  <a16:creationId xmlns:a16="http://schemas.microsoft.com/office/drawing/2014/main" id="{4F03F7AC-9440-4F7D-B8BF-C08A1E585F2F}"/>
                </a:ext>
              </a:extLst>
            </p:cNvPr>
            <p:cNvSpPr>
              <a:spLocks noEditPoints="1"/>
            </p:cNvSpPr>
            <p:nvPr userDrawn="1"/>
          </p:nvSpPr>
          <p:spPr bwMode="auto">
            <a:xfrm>
              <a:off x="7923213" y="4602163"/>
              <a:ext cx="230188" cy="201613"/>
            </a:xfrm>
            <a:custGeom>
              <a:avLst/>
              <a:gdLst>
                <a:gd name="T0" fmla="*/ 58 w 145"/>
                <a:gd name="T1" fmla="*/ 71 h 127"/>
                <a:gd name="T2" fmla="*/ 56 w 145"/>
                <a:gd name="T3" fmla="*/ 80 h 127"/>
                <a:gd name="T4" fmla="*/ 56 w 145"/>
                <a:gd name="T5" fmla="*/ 87 h 127"/>
                <a:gd name="T6" fmla="*/ 57 w 145"/>
                <a:gd name="T7" fmla="*/ 93 h 127"/>
                <a:gd name="T8" fmla="*/ 64 w 145"/>
                <a:gd name="T9" fmla="*/ 97 h 127"/>
                <a:gd name="T10" fmla="*/ 68 w 145"/>
                <a:gd name="T11" fmla="*/ 96 h 127"/>
                <a:gd name="T12" fmla="*/ 75 w 145"/>
                <a:gd name="T13" fmla="*/ 89 h 127"/>
                <a:gd name="T14" fmla="*/ 135 w 145"/>
                <a:gd name="T15" fmla="*/ 82 h 127"/>
                <a:gd name="T16" fmla="*/ 134 w 145"/>
                <a:gd name="T17" fmla="*/ 87 h 127"/>
                <a:gd name="T18" fmla="*/ 128 w 145"/>
                <a:gd name="T19" fmla="*/ 98 h 127"/>
                <a:gd name="T20" fmla="*/ 115 w 145"/>
                <a:gd name="T21" fmla="*/ 111 h 127"/>
                <a:gd name="T22" fmla="*/ 94 w 145"/>
                <a:gd name="T23" fmla="*/ 122 h 127"/>
                <a:gd name="T24" fmla="*/ 72 w 145"/>
                <a:gd name="T25" fmla="*/ 127 h 127"/>
                <a:gd name="T26" fmla="*/ 61 w 145"/>
                <a:gd name="T27" fmla="*/ 127 h 127"/>
                <a:gd name="T28" fmla="*/ 38 w 145"/>
                <a:gd name="T29" fmla="*/ 126 h 127"/>
                <a:gd name="T30" fmla="*/ 18 w 145"/>
                <a:gd name="T31" fmla="*/ 121 h 127"/>
                <a:gd name="T32" fmla="*/ 5 w 145"/>
                <a:gd name="T33" fmla="*/ 110 h 127"/>
                <a:gd name="T34" fmla="*/ 2 w 145"/>
                <a:gd name="T35" fmla="*/ 101 h 127"/>
                <a:gd name="T36" fmla="*/ 0 w 145"/>
                <a:gd name="T37" fmla="*/ 90 h 127"/>
                <a:gd name="T38" fmla="*/ 3 w 145"/>
                <a:gd name="T39" fmla="*/ 75 h 127"/>
                <a:gd name="T40" fmla="*/ 13 w 145"/>
                <a:gd name="T41" fmla="*/ 41 h 127"/>
                <a:gd name="T42" fmla="*/ 22 w 145"/>
                <a:gd name="T43" fmla="*/ 27 h 127"/>
                <a:gd name="T44" fmla="*/ 27 w 145"/>
                <a:gd name="T45" fmla="*/ 19 h 127"/>
                <a:gd name="T46" fmla="*/ 43 w 145"/>
                <a:gd name="T47" fmla="*/ 9 h 127"/>
                <a:gd name="T48" fmla="*/ 59 w 145"/>
                <a:gd name="T49" fmla="*/ 3 h 127"/>
                <a:gd name="T50" fmla="*/ 77 w 145"/>
                <a:gd name="T51" fmla="*/ 1 h 127"/>
                <a:gd name="T52" fmla="*/ 85 w 145"/>
                <a:gd name="T53" fmla="*/ 0 h 127"/>
                <a:gd name="T54" fmla="*/ 109 w 145"/>
                <a:gd name="T55" fmla="*/ 2 h 127"/>
                <a:gd name="T56" fmla="*/ 128 w 145"/>
                <a:gd name="T57" fmla="*/ 8 h 127"/>
                <a:gd name="T58" fmla="*/ 140 w 145"/>
                <a:gd name="T59" fmla="*/ 19 h 127"/>
                <a:gd name="T60" fmla="*/ 145 w 145"/>
                <a:gd name="T61" fmla="*/ 38 h 127"/>
                <a:gd name="T62" fmla="*/ 142 w 145"/>
                <a:gd name="T63" fmla="*/ 53 h 127"/>
                <a:gd name="T64" fmla="*/ 138 w 145"/>
                <a:gd name="T65" fmla="*/ 71 h 127"/>
                <a:gd name="T66" fmla="*/ 80 w 145"/>
                <a:gd name="T67" fmla="*/ 30 h 127"/>
                <a:gd name="T68" fmla="*/ 71 w 145"/>
                <a:gd name="T69" fmla="*/ 35 h 127"/>
                <a:gd name="T70" fmla="*/ 65 w 145"/>
                <a:gd name="T71" fmla="*/ 48 h 127"/>
                <a:gd name="T72" fmla="*/ 88 w 145"/>
                <a:gd name="T73" fmla="*/ 48 h 127"/>
                <a:gd name="T74" fmla="*/ 91 w 145"/>
                <a:gd name="T75" fmla="*/ 39 h 127"/>
                <a:gd name="T76" fmla="*/ 87 w 145"/>
                <a:gd name="T77" fmla="*/ 32 h 127"/>
                <a:gd name="T78" fmla="*/ 80 w 145"/>
                <a:gd name="T79" fmla="*/ 3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45" h="127">
                  <a:moveTo>
                    <a:pt x="138" y="71"/>
                  </a:moveTo>
                  <a:lnTo>
                    <a:pt x="58" y="71"/>
                  </a:lnTo>
                  <a:lnTo>
                    <a:pt x="58" y="71"/>
                  </a:lnTo>
                  <a:lnTo>
                    <a:pt x="56" y="80"/>
                  </a:lnTo>
                  <a:lnTo>
                    <a:pt x="56" y="87"/>
                  </a:lnTo>
                  <a:lnTo>
                    <a:pt x="56" y="87"/>
                  </a:lnTo>
                  <a:lnTo>
                    <a:pt x="56" y="90"/>
                  </a:lnTo>
                  <a:lnTo>
                    <a:pt x="57" y="93"/>
                  </a:lnTo>
                  <a:lnTo>
                    <a:pt x="59" y="96"/>
                  </a:lnTo>
                  <a:lnTo>
                    <a:pt x="64" y="97"/>
                  </a:lnTo>
                  <a:lnTo>
                    <a:pt x="64" y="97"/>
                  </a:lnTo>
                  <a:lnTo>
                    <a:pt x="68" y="96"/>
                  </a:lnTo>
                  <a:lnTo>
                    <a:pt x="73" y="93"/>
                  </a:lnTo>
                  <a:lnTo>
                    <a:pt x="75" y="89"/>
                  </a:lnTo>
                  <a:lnTo>
                    <a:pt x="79" y="82"/>
                  </a:lnTo>
                  <a:lnTo>
                    <a:pt x="135" y="82"/>
                  </a:lnTo>
                  <a:lnTo>
                    <a:pt x="135" y="82"/>
                  </a:lnTo>
                  <a:lnTo>
                    <a:pt x="134" y="87"/>
                  </a:lnTo>
                  <a:lnTo>
                    <a:pt x="130" y="93"/>
                  </a:lnTo>
                  <a:lnTo>
                    <a:pt x="128" y="98"/>
                  </a:lnTo>
                  <a:lnTo>
                    <a:pt x="125" y="103"/>
                  </a:lnTo>
                  <a:lnTo>
                    <a:pt x="115" y="111"/>
                  </a:lnTo>
                  <a:lnTo>
                    <a:pt x="105" y="118"/>
                  </a:lnTo>
                  <a:lnTo>
                    <a:pt x="94" y="122"/>
                  </a:lnTo>
                  <a:lnTo>
                    <a:pt x="82" y="125"/>
                  </a:lnTo>
                  <a:lnTo>
                    <a:pt x="72" y="127"/>
                  </a:lnTo>
                  <a:lnTo>
                    <a:pt x="61" y="127"/>
                  </a:lnTo>
                  <a:lnTo>
                    <a:pt x="61" y="127"/>
                  </a:lnTo>
                  <a:lnTo>
                    <a:pt x="50" y="127"/>
                  </a:lnTo>
                  <a:lnTo>
                    <a:pt x="38" y="126"/>
                  </a:lnTo>
                  <a:lnTo>
                    <a:pt x="27" y="125"/>
                  </a:lnTo>
                  <a:lnTo>
                    <a:pt x="18" y="121"/>
                  </a:lnTo>
                  <a:lnTo>
                    <a:pt x="11" y="117"/>
                  </a:lnTo>
                  <a:lnTo>
                    <a:pt x="5" y="110"/>
                  </a:lnTo>
                  <a:lnTo>
                    <a:pt x="4" y="106"/>
                  </a:lnTo>
                  <a:lnTo>
                    <a:pt x="2" y="101"/>
                  </a:lnTo>
                  <a:lnTo>
                    <a:pt x="0" y="90"/>
                  </a:lnTo>
                  <a:lnTo>
                    <a:pt x="0" y="90"/>
                  </a:lnTo>
                  <a:lnTo>
                    <a:pt x="2" y="83"/>
                  </a:lnTo>
                  <a:lnTo>
                    <a:pt x="3" y="75"/>
                  </a:lnTo>
                  <a:lnTo>
                    <a:pt x="6" y="57"/>
                  </a:lnTo>
                  <a:lnTo>
                    <a:pt x="13" y="41"/>
                  </a:lnTo>
                  <a:lnTo>
                    <a:pt x="18" y="32"/>
                  </a:lnTo>
                  <a:lnTo>
                    <a:pt x="22" y="27"/>
                  </a:lnTo>
                  <a:lnTo>
                    <a:pt x="22" y="27"/>
                  </a:lnTo>
                  <a:lnTo>
                    <a:pt x="27" y="19"/>
                  </a:lnTo>
                  <a:lnTo>
                    <a:pt x="34" y="14"/>
                  </a:lnTo>
                  <a:lnTo>
                    <a:pt x="43" y="9"/>
                  </a:lnTo>
                  <a:lnTo>
                    <a:pt x="50" y="5"/>
                  </a:lnTo>
                  <a:lnTo>
                    <a:pt x="59" y="3"/>
                  </a:lnTo>
                  <a:lnTo>
                    <a:pt x="67" y="1"/>
                  </a:lnTo>
                  <a:lnTo>
                    <a:pt x="77" y="1"/>
                  </a:lnTo>
                  <a:lnTo>
                    <a:pt x="85" y="0"/>
                  </a:lnTo>
                  <a:lnTo>
                    <a:pt x="85" y="0"/>
                  </a:lnTo>
                  <a:lnTo>
                    <a:pt x="98" y="1"/>
                  </a:lnTo>
                  <a:lnTo>
                    <a:pt x="109" y="2"/>
                  </a:lnTo>
                  <a:lnTo>
                    <a:pt x="120" y="4"/>
                  </a:lnTo>
                  <a:lnTo>
                    <a:pt x="128" y="8"/>
                  </a:lnTo>
                  <a:lnTo>
                    <a:pt x="135" y="12"/>
                  </a:lnTo>
                  <a:lnTo>
                    <a:pt x="140" y="19"/>
                  </a:lnTo>
                  <a:lnTo>
                    <a:pt x="143" y="28"/>
                  </a:lnTo>
                  <a:lnTo>
                    <a:pt x="145" y="38"/>
                  </a:lnTo>
                  <a:lnTo>
                    <a:pt x="145" y="38"/>
                  </a:lnTo>
                  <a:lnTo>
                    <a:pt x="142" y="53"/>
                  </a:lnTo>
                  <a:lnTo>
                    <a:pt x="138" y="71"/>
                  </a:lnTo>
                  <a:lnTo>
                    <a:pt x="138" y="71"/>
                  </a:lnTo>
                  <a:close/>
                  <a:moveTo>
                    <a:pt x="80" y="30"/>
                  </a:moveTo>
                  <a:lnTo>
                    <a:pt x="80" y="30"/>
                  </a:lnTo>
                  <a:lnTo>
                    <a:pt x="75" y="31"/>
                  </a:lnTo>
                  <a:lnTo>
                    <a:pt x="71" y="35"/>
                  </a:lnTo>
                  <a:lnTo>
                    <a:pt x="67" y="39"/>
                  </a:lnTo>
                  <a:lnTo>
                    <a:pt x="65" y="48"/>
                  </a:lnTo>
                  <a:lnTo>
                    <a:pt x="88" y="48"/>
                  </a:lnTo>
                  <a:lnTo>
                    <a:pt x="88" y="48"/>
                  </a:lnTo>
                  <a:lnTo>
                    <a:pt x="91" y="39"/>
                  </a:lnTo>
                  <a:lnTo>
                    <a:pt x="91" y="39"/>
                  </a:lnTo>
                  <a:lnTo>
                    <a:pt x="89" y="35"/>
                  </a:lnTo>
                  <a:lnTo>
                    <a:pt x="87" y="32"/>
                  </a:lnTo>
                  <a:lnTo>
                    <a:pt x="85" y="31"/>
                  </a:lnTo>
                  <a:lnTo>
                    <a:pt x="80" y="30"/>
                  </a:lnTo>
                  <a:lnTo>
                    <a:pt x="80" y="3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0" name="Freeform 89">
              <a:extLst>
                <a:ext uri="{FF2B5EF4-FFF2-40B4-BE49-F238E27FC236}">
                  <a16:creationId xmlns:a16="http://schemas.microsoft.com/office/drawing/2014/main" id="{970712D6-94E2-4C3D-A565-6176B96D6E4A}"/>
                </a:ext>
              </a:extLst>
            </p:cNvPr>
            <p:cNvSpPr>
              <a:spLocks/>
            </p:cNvSpPr>
            <p:nvPr userDrawn="1"/>
          </p:nvSpPr>
          <p:spPr bwMode="auto">
            <a:xfrm>
              <a:off x="8143876" y="4533901"/>
              <a:ext cx="165100" cy="266700"/>
            </a:xfrm>
            <a:custGeom>
              <a:avLst/>
              <a:gdLst>
                <a:gd name="T0" fmla="*/ 57 w 104"/>
                <a:gd name="T1" fmla="*/ 168 h 168"/>
                <a:gd name="T2" fmla="*/ 0 w 104"/>
                <a:gd name="T3" fmla="*/ 168 h 168"/>
                <a:gd name="T4" fmla="*/ 45 w 104"/>
                <a:gd name="T5" fmla="*/ 0 h 168"/>
                <a:gd name="T6" fmla="*/ 104 w 104"/>
                <a:gd name="T7" fmla="*/ 0 h 168"/>
                <a:gd name="T8" fmla="*/ 57 w 104"/>
                <a:gd name="T9" fmla="*/ 168 h 168"/>
              </a:gdLst>
              <a:ahLst/>
              <a:cxnLst>
                <a:cxn ang="0">
                  <a:pos x="T0" y="T1"/>
                </a:cxn>
                <a:cxn ang="0">
                  <a:pos x="T2" y="T3"/>
                </a:cxn>
                <a:cxn ang="0">
                  <a:pos x="T4" y="T5"/>
                </a:cxn>
                <a:cxn ang="0">
                  <a:pos x="T6" y="T7"/>
                </a:cxn>
                <a:cxn ang="0">
                  <a:pos x="T8" y="T9"/>
                </a:cxn>
              </a:cxnLst>
              <a:rect l="0" t="0" r="r" b="b"/>
              <a:pathLst>
                <a:path w="104" h="168">
                  <a:moveTo>
                    <a:pt x="57" y="168"/>
                  </a:moveTo>
                  <a:lnTo>
                    <a:pt x="0" y="168"/>
                  </a:lnTo>
                  <a:lnTo>
                    <a:pt x="45" y="0"/>
                  </a:lnTo>
                  <a:lnTo>
                    <a:pt x="104" y="0"/>
                  </a:lnTo>
                  <a:lnTo>
                    <a:pt x="57"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1" name="Freeform 90">
              <a:extLst>
                <a:ext uri="{FF2B5EF4-FFF2-40B4-BE49-F238E27FC236}">
                  <a16:creationId xmlns:a16="http://schemas.microsoft.com/office/drawing/2014/main" id="{D1EE7E46-42CC-4959-8346-E808CAF90F8C}"/>
                </a:ext>
              </a:extLst>
            </p:cNvPr>
            <p:cNvSpPr>
              <a:spLocks noEditPoints="1"/>
            </p:cNvSpPr>
            <p:nvPr userDrawn="1"/>
          </p:nvSpPr>
          <p:spPr bwMode="auto">
            <a:xfrm>
              <a:off x="8264526" y="4533901"/>
              <a:ext cx="165100" cy="266700"/>
            </a:xfrm>
            <a:custGeom>
              <a:avLst/>
              <a:gdLst>
                <a:gd name="T0" fmla="*/ 57 w 104"/>
                <a:gd name="T1" fmla="*/ 168 h 168"/>
                <a:gd name="T2" fmla="*/ 0 w 104"/>
                <a:gd name="T3" fmla="*/ 168 h 168"/>
                <a:gd name="T4" fmla="*/ 34 w 104"/>
                <a:gd name="T5" fmla="*/ 46 h 168"/>
                <a:gd name="T6" fmla="*/ 91 w 104"/>
                <a:gd name="T7" fmla="*/ 46 h 168"/>
                <a:gd name="T8" fmla="*/ 57 w 104"/>
                <a:gd name="T9" fmla="*/ 168 h 168"/>
                <a:gd name="T10" fmla="*/ 95 w 104"/>
                <a:gd name="T11" fmla="*/ 34 h 168"/>
                <a:gd name="T12" fmla="*/ 36 w 104"/>
                <a:gd name="T13" fmla="*/ 34 h 168"/>
                <a:gd name="T14" fmla="*/ 47 w 104"/>
                <a:gd name="T15" fmla="*/ 0 h 168"/>
                <a:gd name="T16" fmla="*/ 104 w 104"/>
                <a:gd name="T17" fmla="*/ 0 h 168"/>
                <a:gd name="T18" fmla="*/ 95 w 104"/>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4" h="168">
                  <a:moveTo>
                    <a:pt x="57" y="168"/>
                  </a:moveTo>
                  <a:lnTo>
                    <a:pt x="0" y="168"/>
                  </a:lnTo>
                  <a:lnTo>
                    <a:pt x="34" y="46"/>
                  </a:lnTo>
                  <a:lnTo>
                    <a:pt x="91" y="46"/>
                  </a:lnTo>
                  <a:lnTo>
                    <a:pt x="57" y="168"/>
                  </a:lnTo>
                  <a:close/>
                  <a:moveTo>
                    <a:pt x="95" y="34"/>
                  </a:moveTo>
                  <a:lnTo>
                    <a:pt x="36" y="34"/>
                  </a:lnTo>
                  <a:lnTo>
                    <a:pt x="47" y="0"/>
                  </a:lnTo>
                  <a:lnTo>
                    <a:pt x="104"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2" name="Freeform 91">
              <a:extLst>
                <a:ext uri="{FF2B5EF4-FFF2-40B4-BE49-F238E27FC236}">
                  <a16:creationId xmlns:a16="http://schemas.microsoft.com/office/drawing/2014/main" id="{294830DD-B508-4AF3-9D0B-2D211C5D6599}"/>
                </a:ext>
              </a:extLst>
            </p:cNvPr>
            <p:cNvSpPr>
              <a:spLocks/>
            </p:cNvSpPr>
            <p:nvPr userDrawn="1"/>
          </p:nvSpPr>
          <p:spPr bwMode="auto">
            <a:xfrm>
              <a:off x="8396288" y="4564063"/>
              <a:ext cx="192088" cy="236538"/>
            </a:xfrm>
            <a:custGeom>
              <a:avLst/>
              <a:gdLst>
                <a:gd name="T0" fmla="*/ 115 w 121"/>
                <a:gd name="T1" fmla="*/ 27 h 149"/>
                <a:gd name="T2" fmla="*/ 121 w 121"/>
                <a:gd name="T3" fmla="*/ 54 h 149"/>
                <a:gd name="T4" fmla="*/ 76 w 121"/>
                <a:gd name="T5" fmla="*/ 54 h 149"/>
                <a:gd name="T6" fmla="*/ 63 w 121"/>
                <a:gd name="T7" fmla="*/ 101 h 149"/>
                <a:gd name="T8" fmla="*/ 63 w 121"/>
                <a:gd name="T9" fmla="*/ 101 h 149"/>
                <a:gd name="T10" fmla="*/ 62 w 121"/>
                <a:gd name="T11" fmla="*/ 107 h 149"/>
                <a:gd name="T12" fmla="*/ 61 w 121"/>
                <a:gd name="T13" fmla="*/ 111 h 149"/>
                <a:gd name="T14" fmla="*/ 61 w 121"/>
                <a:gd name="T15" fmla="*/ 111 h 149"/>
                <a:gd name="T16" fmla="*/ 61 w 121"/>
                <a:gd name="T17" fmla="*/ 115 h 149"/>
                <a:gd name="T18" fmla="*/ 63 w 121"/>
                <a:gd name="T19" fmla="*/ 117 h 149"/>
                <a:gd name="T20" fmla="*/ 67 w 121"/>
                <a:gd name="T21" fmla="*/ 118 h 149"/>
                <a:gd name="T22" fmla="*/ 72 w 121"/>
                <a:gd name="T23" fmla="*/ 118 h 149"/>
                <a:gd name="T24" fmla="*/ 83 w 121"/>
                <a:gd name="T25" fmla="*/ 118 h 149"/>
                <a:gd name="T26" fmla="*/ 75 w 121"/>
                <a:gd name="T27" fmla="*/ 149 h 149"/>
                <a:gd name="T28" fmla="*/ 23 w 121"/>
                <a:gd name="T29" fmla="*/ 149 h 149"/>
                <a:gd name="T30" fmla="*/ 23 w 121"/>
                <a:gd name="T31" fmla="*/ 149 h 149"/>
                <a:gd name="T32" fmla="*/ 18 w 121"/>
                <a:gd name="T33" fmla="*/ 148 h 149"/>
                <a:gd name="T34" fmla="*/ 13 w 121"/>
                <a:gd name="T35" fmla="*/ 148 h 149"/>
                <a:gd name="T36" fmla="*/ 8 w 121"/>
                <a:gd name="T37" fmla="*/ 145 h 149"/>
                <a:gd name="T38" fmla="*/ 6 w 121"/>
                <a:gd name="T39" fmla="*/ 143 h 149"/>
                <a:gd name="T40" fmla="*/ 2 w 121"/>
                <a:gd name="T41" fmla="*/ 139 h 149"/>
                <a:gd name="T42" fmla="*/ 1 w 121"/>
                <a:gd name="T43" fmla="*/ 136 h 149"/>
                <a:gd name="T44" fmla="*/ 0 w 121"/>
                <a:gd name="T45" fmla="*/ 132 h 149"/>
                <a:gd name="T46" fmla="*/ 0 w 121"/>
                <a:gd name="T47" fmla="*/ 128 h 149"/>
                <a:gd name="T48" fmla="*/ 0 w 121"/>
                <a:gd name="T49" fmla="*/ 128 h 149"/>
                <a:gd name="T50" fmla="*/ 0 w 121"/>
                <a:gd name="T51" fmla="*/ 120 h 149"/>
                <a:gd name="T52" fmla="*/ 2 w 121"/>
                <a:gd name="T53" fmla="*/ 111 h 149"/>
                <a:gd name="T54" fmla="*/ 34 w 121"/>
                <a:gd name="T55" fmla="*/ 0 h 149"/>
                <a:gd name="T56" fmla="*/ 91 w 121"/>
                <a:gd name="T57" fmla="*/ 0 h 149"/>
                <a:gd name="T58" fmla="*/ 84 w 121"/>
                <a:gd name="T59" fmla="*/ 27 h 149"/>
                <a:gd name="T60" fmla="*/ 115 w 121"/>
                <a:gd name="T61" fmla="*/ 27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1" h="149">
                  <a:moveTo>
                    <a:pt x="115" y="27"/>
                  </a:moveTo>
                  <a:lnTo>
                    <a:pt x="121" y="54"/>
                  </a:lnTo>
                  <a:lnTo>
                    <a:pt x="76" y="54"/>
                  </a:lnTo>
                  <a:lnTo>
                    <a:pt x="63" y="101"/>
                  </a:lnTo>
                  <a:lnTo>
                    <a:pt x="63" y="101"/>
                  </a:lnTo>
                  <a:lnTo>
                    <a:pt x="62" y="107"/>
                  </a:lnTo>
                  <a:lnTo>
                    <a:pt x="61" y="111"/>
                  </a:lnTo>
                  <a:lnTo>
                    <a:pt x="61" y="111"/>
                  </a:lnTo>
                  <a:lnTo>
                    <a:pt x="61" y="115"/>
                  </a:lnTo>
                  <a:lnTo>
                    <a:pt x="63" y="117"/>
                  </a:lnTo>
                  <a:lnTo>
                    <a:pt x="67" y="118"/>
                  </a:lnTo>
                  <a:lnTo>
                    <a:pt x="72" y="118"/>
                  </a:lnTo>
                  <a:lnTo>
                    <a:pt x="83" y="118"/>
                  </a:lnTo>
                  <a:lnTo>
                    <a:pt x="75" y="149"/>
                  </a:lnTo>
                  <a:lnTo>
                    <a:pt x="23" y="149"/>
                  </a:lnTo>
                  <a:lnTo>
                    <a:pt x="23" y="149"/>
                  </a:lnTo>
                  <a:lnTo>
                    <a:pt x="18" y="148"/>
                  </a:lnTo>
                  <a:lnTo>
                    <a:pt x="13" y="148"/>
                  </a:lnTo>
                  <a:lnTo>
                    <a:pt x="8" y="145"/>
                  </a:lnTo>
                  <a:lnTo>
                    <a:pt x="6" y="143"/>
                  </a:lnTo>
                  <a:lnTo>
                    <a:pt x="2" y="139"/>
                  </a:lnTo>
                  <a:lnTo>
                    <a:pt x="1" y="136"/>
                  </a:lnTo>
                  <a:lnTo>
                    <a:pt x="0" y="132"/>
                  </a:lnTo>
                  <a:lnTo>
                    <a:pt x="0" y="128"/>
                  </a:lnTo>
                  <a:lnTo>
                    <a:pt x="0" y="128"/>
                  </a:lnTo>
                  <a:lnTo>
                    <a:pt x="0" y="120"/>
                  </a:lnTo>
                  <a:lnTo>
                    <a:pt x="2" y="111"/>
                  </a:lnTo>
                  <a:lnTo>
                    <a:pt x="34" y="0"/>
                  </a:lnTo>
                  <a:lnTo>
                    <a:pt x="91" y="0"/>
                  </a:lnTo>
                  <a:lnTo>
                    <a:pt x="84" y="27"/>
                  </a:lnTo>
                  <a:lnTo>
                    <a:pt x="115" y="2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3" name="Freeform 92">
              <a:extLst>
                <a:ext uri="{FF2B5EF4-FFF2-40B4-BE49-F238E27FC236}">
                  <a16:creationId xmlns:a16="http://schemas.microsoft.com/office/drawing/2014/main" id="{B93D1C63-6554-4487-89B4-BF0E1D2D7B73}"/>
                </a:ext>
              </a:extLst>
            </p:cNvPr>
            <p:cNvSpPr>
              <a:spLocks/>
            </p:cNvSpPr>
            <p:nvPr userDrawn="1"/>
          </p:nvSpPr>
          <p:spPr bwMode="auto">
            <a:xfrm>
              <a:off x="7321551" y="4830763"/>
              <a:ext cx="38100" cy="46038"/>
            </a:xfrm>
            <a:custGeom>
              <a:avLst/>
              <a:gdLst>
                <a:gd name="T0" fmla="*/ 9 w 24"/>
                <a:gd name="T1" fmla="*/ 0 h 29"/>
                <a:gd name="T2" fmla="*/ 24 w 24"/>
                <a:gd name="T3" fmla="*/ 0 h 29"/>
                <a:gd name="T4" fmla="*/ 15 w 24"/>
                <a:gd name="T5" fmla="*/ 29 h 29"/>
                <a:gd name="T6" fmla="*/ 0 w 24"/>
                <a:gd name="T7" fmla="*/ 29 h 29"/>
                <a:gd name="T8" fmla="*/ 9 w 24"/>
                <a:gd name="T9" fmla="*/ 0 h 29"/>
              </a:gdLst>
              <a:ahLst/>
              <a:cxnLst>
                <a:cxn ang="0">
                  <a:pos x="T0" y="T1"/>
                </a:cxn>
                <a:cxn ang="0">
                  <a:pos x="T2" y="T3"/>
                </a:cxn>
                <a:cxn ang="0">
                  <a:pos x="T4" y="T5"/>
                </a:cxn>
                <a:cxn ang="0">
                  <a:pos x="T6" y="T7"/>
                </a:cxn>
                <a:cxn ang="0">
                  <a:pos x="T8" y="T9"/>
                </a:cxn>
              </a:cxnLst>
              <a:rect l="0" t="0" r="r" b="b"/>
              <a:pathLst>
                <a:path w="24" h="29">
                  <a:moveTo>
                    <a:pt x="9" y="0"/>
                  </a:moveTo>
                  <a:lnTo>
                    <a:pt x="24" y="0"/>
                  </a:lnTo>
                  <a:lnTo>
                    <a:pt x="15"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4" name="Freeform 93">
              <a:extLst>
                <a:ext uri="{FF2B5EF4-FFF2-40B4-BE49-F238E27FC236}">
                  <a16:creationId xmlns:a16="http://schemas.microsoft.com/office/drawing/2014/main" id="{2EA68048-B683-4B28-9173-9277014DEE14}"/>
                </a:ext>
              </a:extLst>
            </p:cNvPr>
            <p:cNvSpPr>
              <a:spLocks/>
            </p:cNvSpPr>
            <p:nvPr userDrawn="1"/>
          </p:nvSpPr>
          <p:spPr bwMode="auto">
            <a:xfrm>
              <a:off x="7400926" y="4830763"/>
              <a:ext cx="87313" cy="46038"/>
            </a:xfrm>
            <a:custGeom>
              <a:avLst/>
              <a:gdLst>
                <a:gd name="T0" fmla="*/ 10 w 55"/>
                <a:gd name="T1" fmla="*/ 0 h 29"/>
                <a:gd name="T2" fmla="*/ 31 w 55"/>
                <a:gd name="T3" fmla="*/ 0 h 29"/>
                <a:gd name="T4" fmla="*/ 36 w 55"/>
                <a:gd name="T5" fmla="*/ 19 h 29"/>
                <a:gd name="T6" fmla="*/ 36 w 55"/>
                <a:gd name="T7" fmla="*/ 19 h 29"/>
                <a:gd name="T8" fmla="*/ 42 w 55"/>
                <a:gd name="T9" fmla="*/ 0 h 29"/>
                <a:gd name="T10" fmla="*/ 55 w 55"/>
                <a:gd name="T11" fmla="*/ 0 h 29"/>
                <a:gd name="T12" fmla="*/ 46 w 55"/>
                <a:gd name="T13" fmla="*/ 29 h 29"/>
                <a:gd name="T14" fmla="*/ 26 w 55"/>
                <a:gd name="T15" fmla="*/ 29 h 29"/>
                <a:gd name="T16" fmla="*/ 20 w 55"/>
                <a:gd name="T17" fmla="*/ 8 h 29"/>
                <a:gd name="T18" fmla="*/ 20 w 55"/>
                <a:gd name="T19" fmla="*/ 8 h 29"/>
                <a:gd name="T20" fmla="*/ 13 w 55"/>
                <a:gd name="T21" fmla="*/ 29 h 29"/>
                <a:gd name="T22" fmla="*/ 0 w 55"/>
                <a:gd name="T23" fmla="*/ 29 h 29"/>
                <a:gd name="T24" fmla="*/ 10 w 55"/>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5" h="29">
                  <a:moveTo>
                    <a:pt x="10" y="0"/>
                  </a:moveTo>
                  <a:lnTo>
                    <a:pt x="31" y="0"/>
                  </a:lnTo>
                  <a:lnTo>
                    <a:pt x="36" y="19"/>
                  </a:lnTo>
                  <a:lnTo>
                    <a:pt x="36" y="19"/>
                  </a:lnTo>
                  <a:lnTo>
                    <a:pt x="42" y="0"/>
                  </a:lnTo>
                  <a:lnTo>
                    <a:pt x="55" y="0"/>
                  </a:lnTo>
                  <a:lnTo>
                    <a:pt x="46" y="29"/>
                  </a:lnTo>
                  <a:lnTo>
                    <a:pt x="26" y="29"/>
                  </a:lnTo>
                  <a:lnTo>
                    <a:pt x="20" y="8"/>
                  </a:lnTo>
                  <a:lnTo>
                    <a:pt x="20" y="8"/>
                  </a:lnTo>
                  <a:lnTo>
                    <a:pt x="13" y="29"/>
                  </a:lnTo>
                  <a:lnTo>
                    <a:pt x="0" y="29"/>
                  </a:lnTo>
                  <a:lnTo>
                    <a:pt x="1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5" name="Freeform 94">
              <a:extLst>
                <a:ext uri="{FF2B5EF4-FFF2-40B4-BE49-F238E27FC236}">
                  <a16:creationId xmlns:a16="http://schemas.microsoft.com/office/drawing/2014/main" id="{C2D4073F-C390-4BB6-931A-744067619951}"/>
                </a:ext>
              </a:extLst>
            </p:cNvPr>
            <p:cNvSpPr>
              <a:spLocks/>
            </p:cNvSpPr>
            <p:nvPr userDrawn="1"/>
          </p:nvSpPr>
          <p:spPr bwMode="auto">
            <a:xfrm>
              <a:off x="7531101" y="4830763"/>
              <a:ext cx="76200" cy="46038"/>
            </a:xfrm>
            <a:custGeom>
              <a:avLst/>
              <a:gdLst>
                <a:gd name="T0" fmla="*/ 0 w 48"/>
                <a:gd name="T1" fmla="*/ 0 h 29"/>
                <a:gd name="T2" fmla="*/ 15 w 48"/>
                <a:gd name="T3" fmla="*/ 0 h 29"/>
                <a:gd name="T4" fmla="*/ 19 w 48"/>
                <a:gd name="T5" fmla="*/ 18 h 29"/>
                <a:gd name="T6" fmla="*/ 33 w 48"/>
                <a:gd name="T7" fmla="*/ 0 h 29"/>
                <a:gd name="T8" fmla="*/ 48 w 48"/>
                <a:gd name="T9" fmla="*/ 0 h 29"/>
                <a:gd name="T10" fmla="*/ 24 w 48"/>
                <a:gd name="T11" fmla="*/ 29 h 29"/>
                <a:gd name="T12" fmla="*/ 6 w 48"/>
                <a:gd name="T13" fmla="*/ 29 h 29"/>
                <a:gd name="T14" fmla="*/ 0 w 48"/>
                <a:gd name="T15" fmla="*/ 0 h 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29">
                  <a:moveTo>
                    <a:pt x="0" y="0"/>
                  </a:moveTo>
                  <a:lnTo>
                    <a:pt x="15" y="0"/>
                  </a:lnTo>
                  <a:lnTo>
                    <a:pt x="19" y="18"/>
                  </a:lnTo>
                  <a:lnTo>
                    <a:pt x="33" y="0"/>
                  </a:lnTo>
                  <a:lnTo>
                    <a:pt x="48" y="0"/>
                  </a:lnTo>
                  <a:lnTo>
                    <a:pt x="24" y="29"/>
                  </a:lnTo>
                  <a:lnTo>
                    <a:pt x="6" y="29"/>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6" name="Freeform 95">
              <a:extLst>
                <a:ext uri="{FF2B5EF4-FFF2-40B4-BE49-F238E27FC236}">
                  <a16:creationId xmlns:a16="http://schemas.microsoft.com/office/drawing/2014/main" id="{34B2DE3E-6BE3-46F2-879A-F13FCE9525BA}"/>
                </a:ext>
              </a:extLst>
            </p:cNvPr>
            <p:cNvSpPr>
              <a:spLocks/>
            </p:cNvSpPr>
            <p:nvPr userDrawn="1"/>
          </p:nvSpPr>
          <p:spPr bwMode="auto">
            <a:xfrm>
              <a:off x="7635876" y="4830763"/>
              <a:ext cx="66675" cy="46038"/>
            </a:xfrm>
            <a:custGeom>
              <a:avLst/>
              <a:gdLst>
                <a:gd name="T0" fmla="*/ 9 w 42"/>
                <a:gd name="T1" fmla="*/ 0 h 29"/>
                <a:gd name="T2" fmla="*/ 42 w 42"/>
                <a:gd name="T3" fmla="*/ 0 h 29"/>
                <a:gd name="T4" fmla="*/ 41 w 42"/>
                <a:gd name="T5" fmla="*/ 5 h 29"/>
                <a:gd name="T6" fmla="*/ 22 w 42"/>
                <a:gd name="T7" fmla="*/ 5 h 29"/>
                <a:gd name="T8" fmla="*/ 20 w 42"/>
                <a:gd name="T9" fmla="*/ 11 h 29"/>
                <a:gd name="T10" fmla="*/ 37 w 42"/>
                <a:gd name="T11" fmla="*/ 11 h 29"/>
                <a:gd name="T12" fmla="*/ 36 w 42"/>
                <a:gd name="T13" fmla="*/ 17 h 29"/>
                <a:gd name="T14" fmla="*/ 17 w 42"/>
                <a:gd name="T15" fmla="*/ 17 h 29"/>
                <a:gd name="T16" fmla="*/ 16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1" y="5"/>
                  </a:lnTo>
                  <a:lnTo>
                    <a:pt x="22" y="5"/>
                  </a:lnTo>
                  <a:lnTo>
                    <a:pt x="20" y="11"/>
                  </a:lnTo>
                  <a:lnTo>
                    <a:pt x="37" y="11"/>
                  </a:lnTo>
                  <a:lnTo>
                    <a:pt x="36" y="17"/>
                  </a:lnTo>
                  <a:lnTo>
                    <a:pt x="17" y="17"/>
                  </a:lnTo>
                  <a:lnTo>
                    <a:pt x="16"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7" name="Freeform 96">
              <a:extLst>
                <a:ext uri="{FF2B5EF4-FFF2-40B4-BE49-F238E27FC236}">
                  <a16:creationId xmlns:a16="http://schemas.microsoft.com/office/drawing/2014/main" id="{6BC5B55E-277C-481A-9759-397524F9C425}"/>
                </a:ext>
              </a:extLst>
            </p:cNvPr>
            <p:cNvSpPr>
              <a:spLocks/>
            </p:cNvSpPr>
            <p:nvPr userDrawn="1"/>
          </p:nvSpPr>
          <p:spPr bwMode="auto">
            <a:xfrm>
              <a:off x="7856538" y="4830763"/>
              <a:ext cx="61913" cy="46038"/>
            </a:xfrm>
            <a:custGeom>
              <a:avLst/>
              <a:gdLst>
                <a:gd name="T0" fmla="*/ 11 w 39"/>
                <a:gd name="T1" fmla="*/ 7 h 29"/>
                <a:gd name="T2" fmla="*/ 0 w 39"/>
                <a:gd name="T3" fmla="*/ 7 h 29"/>
                <a:gd name="T4" fmla="*/ 3 w 39"/>
                <a:gd name="T5" fmla="*/ 0 h 29"/>
                <a:gd name="T6" fmla="*/ 39 w 39"/>
                <a:gd name="T7" fmla="*/ 0 h 29"/>
                <a:gd name="T8" fmla="*/ 37 w 39"/>
                <a:gd name="T9" fmla="*/ 7 h 29"/>
                <a:gd name="T10" fmla="*/ 25 w 39"/>
                <a:gd name="T11" fmla="*/ 7 h 29"/>
                <a:gd name="T12" fmla="*/ 19 w 39"/>
                <a:gd name="T13" fmla="*/ 29 h 29"/>
                <a:gd name="T14" fmla="*/ 4 w 39"/>
                <a:gd name="T15" fmla="*/ 29 h 29"/>
                <a:gd name="T16" fmla="*/ 11 w 39"/>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29">
                  <a:moveTo>
                    <a:pt x="11" y="7"/>
                  </a:moveTo>
                  <a:lnTo>
                    <a:pt x="0" y="7"/>
                  </a:lnTo>
                  <a:lnTo>
                    <a:pt x="3" y="0"/>
                  </a:lnTo>
                  <a:lnTo>
                    <a:pt x="39" y="0"/>
                  </a:lnTo>
                  <a:lnTo>
                    <a:pt x="37" y="7"/>
                  </a:lnTo>
                  <a:lnTo>
                    <a:pt x="25" y="7"/>
                  </a:lnTo>
                  <a:lnTo>
                    <a:pt x="19" y="29"/>
                  </a:lnTo>
                  <a:lnTo>
                    <a:pt x="4" y="29"/>
                  </a:lnTo>
                  <a:lnTo>
                    <a:pt x="11"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8" name="Freeform 97">
              <a:extLst>
                <a:ext uri="{FF2B5EF4-FFF2-40B4-BE49-F238E27FC236}">
                  <a16:creationId xmlns:a16="http://schemas.microsoft.com/office/drawing/2014/main" id="{212C4FC6-A3DC-4F34-9A4A-34B8C646F5C8}"/>
                </a:ext>
              </a:extLst>
            </p:cNvPr>
            <p:cNvSpPr>
              <a:spLocks/>
            </p:cNvSpPr>
            <p:nvPr userDrawn="1"/>
          </p:nvSpPr>
          <p:spPr bwMode="auto">
            <a:xfrm>
              <a:off x="7951788" y="4830763"/>
              <a:ext cx="106363" cy="46038"/>
            </a:xfrm>
            <a:custGeom>
              <a:avLst/>
              <a:gdLst>
                <a:gd name="T0" fmla="*/ 8 w 67"/>
                <a:gd name="T1" fmla="*/ 0 h 29"/>
                <a:gd name="T2" fmla="*/ 30 w 67"/>
                <a:gd name="T3" fmla="*/ 0 h 29"/>
                <a:gd name="T4" fmla="*/ 32 w 67"/>
                <a:gd name="T5" fmla="*/ 19 h 29"/>
                <a:gd name="T6" fmla="*/ 32 w 67"/>
                <a:gd name="T7" fmla="*/ 19 h 29"/>
                <a:gd name="T8" fmla="*/ 45 w 67"/>
                <a:gd name="T9" fmla="*/ 0 h 29"/>
                <a:gd name="T10" fmla="*/ 67 w 67"/>
                <a:gd name="T11" fmla="*/ 0 h 29"/>
                <a:gd name="T12" fmla="*/ 57 w 67"/>
                <a:gd name="T13" fmla="*/ 29 h 29"/>
                <a:gd name="T14" fmla="*/ 45 w 67"/>
                <a:gd name="T15" fmla="*/ 29 h 29"/>
                <a:gd name="T16" fmla="*/ 50 w 67"/>
                <a:gd name="T17" fmla="*/ 7 h 29"/>
                <a:gd name="T18" fmla="*/ 50 w 67"/>
                <a:gd name="T19" fmla="*/ 7 h 29"/>
                <a:gd name="T20" fmla="*/ 34 w 67"/>
                <a:gd name="T21" fmla="*/ 29 h 29"/>
                <a:gd name="T22" fmla="*/ 21 w 67"/>
                <a:gd name="T23" fmla="*/ 29 h 29"/>
                <a:gd name="T24" fmla="*/ 19 w 67"/>
                <a:gd name="T25" fmla="*/ 7 h 29"/>
                <a:gd name="T26" fmla="*/ 19 w 67"/>
                <a:gd name="T27" fmla="*/ 7 h 29"/>
                <a:gd name="T28" fmla="*/ 12 w 67"/>
                <a:gd name="T29" fmla="*/ 29 h 29"/>
                <a:gd name="T30" fmla="*/ 0 w 67"/>
                <a:gd name="T31" fmla="*/ 29 h 29"/>
                <a:gd name="T32" fmla="*/ 8 w 67"/>
                <a:gd name="T33"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7" h="29">
                  <a:moveTo>
                    <a:pt x="8" y="0"/>
                  </a:moveTo>
                  <a:lnTo>
                    <a:pt x="30" y="0"/>
                  </a:lnTo>
                  <a:lnTo>
                    <a:pt x="32" y="19"/>
                  </a:lnTo>
                  <a:lnTo>
                    <a:pt x="32" y="19"/>
                  </a:lnTo>
                  <a:lnTo>
                    <a:pt x="45" y="0"/>
                  </a:lnTo>
                  <a:lnTo>
                    <a:pt x="67" y="0"/>
                  </a:lnTo>
                  <a:lnTo>
                    <a:pt x="57" y="29"/>
                  </a:lnTo>
                  <a:lnTo>
                    <a:pt x="45" y="29"/>
                  </a:lnTo>
                  <a:lnTo>
                    <a:pt x="50" y="7"/>
                  </a:lnTo>
                  <a:lnTo>
                    <a:pt x="50" y="7"/>
                  </a:lnTo>
                  <a:lnTo>
                    <a:pt x="34" y="29"/>
                  </a:lnTo>
                  <a:lnTo>
                    <a:pt x="21" y="29"/>
                  </a:lnTo>
                  <a:lnTo>
                    <a:pt x="19" y="7"/>
                  </a:lnTo>
                  <a:lnTo>
                    <a:pt x="19" y="7"/>
                  </a:lnTo>
                  <a:lnTo>
                    <a:pt x="12" y="29"/>
                  </a:lnTo>
                  <a:lnTo>
                    <a:pt x="0" y="29"/>
                  </a:lnTo>
                  <a:lnTo>
                    <a:pt x="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9" name="Freeform 98">
              <a:extLst>
                <a:ext uri="{FF2B5EF4-FFF2-40B4-BE49-F238E27FC236}">
                  <a16:creationId xmlns:a16="http://schemas.microsoft.com/office/drawing/2014/main" id="{D4FED52E-FCF7-40CD-B884-08CDDEED1F59}"/>
                </a:ext>
              </a:extLst>
            </p:cNvPr>
            <p:cNvSpPr>
              <a:spLocks/>
            </p:cNvSpPr>
            <p:nvPr userDrawn="1"/>
          </p:nvSpPr>
          <p:spPr bwMode="auto">
            <a:xfrm>
              <a:off x="8188326" y="4830763"/>
              <a:ext cx="85725" cy="46038"/>
            </a:xfrm>
            <a:custGeom>
              <a:avLst/>
              <a:gdLst>
                <a:gd name="T0" fmla="*/ 9 w 54"/>
                <a:gd name="T1" fmla="*/ 0 h 29"/>
                <a:gd name="T2" fmla="*/ 30 w 54"/>
                <a:gd name="T3" fmla="*/ 0 h 29"/>
                <a:gd name="T4" fmla="*/ 35 w 54"/>
                <a:gd name="T5" fmla="*/ 19 h 29"/>
                <a:gd name="T6" fmla="*/ 36 w 54"/>
                <a:gd name="T7" fmla="*/ 19 h 29"/>
                <a:gd name="T8" fmla="*/ 42 w 54"/>
                <a:gd name="T9" fmla="*/ 0 h 29"/>
                <a:gd name="T10" fmla="*/ 54 w 54"/>
                <a:gd name="T11" fmla="*/ 0 h 29"/>
                <a:gd name="T12" fmla="*/ 46 w 54"/>
                <a:gd name="T13" fmla="*/ 29 h 29"/>
                <a:gd name="T14" fmla="*/ 24 w 54"/>
                <a:gd name="T15" fmla="*/ 29 h 29"/>
                <a:gd name="T16" fmla="*/ 19 w 54"/>
                <a:gd name="T17" fmla="*/ 8 h 29"/>
                <a:gd name="T18" fmla="*/ 19 w 54"/>
                <a:gd name="T19" fmla="*/ 8 h 29"/>
                <a:gd name="T20" fmla="*/ 13 w 54"/>
                <a:gd name="T21" fmla="*/ 29 h 29"/>
                <a:gd name="T22" fmla="*/ 0 w 54"/>
                <a:gd name="T23" fmla="*/ 29 h 29"/>
                <a:gd name="T24" fmla="*/ 9 w 54"/>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 h="29">
                  <a:moveTo>
                    <a:pt x="9" y="0"/>
                  </a:moveTo>
                  <a:lnTo>
                    <a:pt x="30" y="0"/>
                  </a:lnTo>
                  <a:lnTo>
                    <a:pt x="35" y="19"/>
                  </a:lnTo>
                  <a:lnTo>
                    <a:pt x="36" y="19"/>
                  </a:lnTo>
                  <a:lnTo>
                    <a:pt x="42" y="0"/>
                  </a:lnTo>
                  <a:lnTo>
                    <a:pt x="54" y="0"/>
                  </a:lnTo>
                  <a:lnTo>
                    <a:pt x="46" y="29"/>
                  </a:lnTo>
                  <a:lnTo>
                    <a:pt x="24" y="29"/>
                  </a:lnTo>
                  <a:lnTo>
                    <a:pt x="19" y="8"/>
                  </a:lnTo>
                  <a:lnTo>
                    <a:pt x="19" y="8"/>
                  </a:lnTo>
                  <a:lnTo>
                    <a:pt x="1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0" name="Freeform 99">
              <a:extLst>
                <a:ext uri="{FF2B5EF4-FFF2-40B4-BE49-F238E27FC236}">
                  <a16:creationId xmlns:a16="http://schemas.microsoft.com/office/drawing/2014/main" id="{3A914F48-E51A-44A1-91DC-6262E2E30793}"/>
                </a:ext>
              </a:extLst>
            </p:cNvPr>
            <p:cNvSpPr>
              <a:spLocks/>
            </p:cNvSpPr>
            <p:nvPr userDrawn="1"/>
          </p:nvSpPr>
          <p:spPr bwMode="auto">
            <a:xfrm>
              <a:off x="8310563" y="4830763"/>
              <a:ext cx="63500" cy="46038"/>
            </a:xfrm>
            <a:custGeom>
              <a:avLst/>
              <a:gdLst>
                <a:gd name="T0" fmla="*/ 12 w 40"/>
                <a:gd name="T1" fmla="*/ 7 h 29"/>
                <a:gd name="T2" fmla="*/ 0 w 40"/>
                <a:gd name="T3" fmla="*/ 7 h 29"/>
                <a:gd name="T4" fmla="*/ 3 w 40"/>
                <a:gd name="T5" fmla="*/ 0 h 29"/>
                <a:gd name="T6" fmla="*/ 40 w 40"/>
                <a:gd name="T7" fmla="*/ 0 h 29"/>
                <a:gd name="T8" fmla="*/ 38 w 40"/>
                <a:gd name="T9" fmla="*/ 7 h 29"/>
                <a:gd name="T10" fmla="*/ 26 w 40"/>
                <a:gd name="T11" fmla="*/ 7 h 29"/>
                <a:gd name="T12" fmla="*/ 19 w 40"/>
                <a:gd name="T13" fmla="*/ 29 h 29"/>
                <a:gd name="T14" fmla="*/ 5 w 40"/>
                <a:gd name="T15" fmla="*/ 29 h 29"/>
                <a:gd name="T16" fmla="*/ 12 w 40"/>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29">
                  <a:moveTo>
                    <a:pt x="12" y="7"/>
                  </a:moveTo>
                  <a:lnTo>
                    <a:pt x="0" y="7"/>
                  </a:lnTo>
                  <a:lnTo>
                    <a:pt x="3" y="0"/>
                  </a:lnTo>
                  <a:lnTo>
                    <a:pt x="40" y="0"/>
                  </a:lnTo>
                  <a:lnTo>
                    <a:pt x="38" y="7"/>
                  </a:lnTo>
                  <a:lnTo>
                    <a:pt x="26" y="7"/>
                  </a:lnTo>
                  <a:lnTo>
                    <a:pt x="19" y="29"/>
                  </a:lnTo>
                  <a:lnTo>
                    <a:pt x="5" y="29"/>
                  </a:lnTo>
                  <a:lnTo>
                    <a:pt x="12"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1" name="Freeform 100">
              <a:extLst>
                <a:ext uri="{FF2B5EF4-FFF2-40B4-BE49-F238E27FC236}">
                  <a16:creationId xmlns:a16="http://schemas.microsoft.com/office/drawing/2014/main" id="{60967023-A11C-4C53-ADAC-19B9420B641C}"/>
                </a:ext>
              </a:extLst>
            </p:cNvPr>
            <p:cNvSpPr>
              <a:spLocks noEditPoints="1"/>
            </p:cNvSpPr>
            <p:nvPr userDrawn="1"/>
          </p:nvSpPr>
          <p:spPr bwMode="auto">
            <a:xfrm>
              <a:off x="8701088" y="4760913"/>
              <a:ext cx="49213" cy="50800"/>
            </a:xfrm>
            <a:custGeom>
              <a:avLst/>
              <a:gdLst>
                <a:gd name="T0" fmla="*/ 15 w 31"/>
                <a:gd name="T1" fmla="*/ 0 h 32"/>
                <a:gd name="T2" fmla="*/ 15 w 31"/>
                <a:gd name="T3" fmla="*/ 0 h 32"/>
                <a:gd name="T4" fmla="*/ 10 w 31"/>
                <a:gd name="T5" fmla="*/ 1 h 32"/>
                <a:gd name="T6" fmla="*/ 5 w 31"/>
                <a:gd name="T7" fmla="*/ 5 h 32"/>
                <a:gd name="T8" fmla="*/ 1 w 31"/>
                <a:gd name="T9" fmla="*/ 10 h 32"/>
                <a:gd name="T10" fmla="*/ 0 w 31"/>
                <a:gd name="T11" fmla="*/ 15 h 32"/>
                <a:gd name="T12" fmla="*/ 0 w 31"/>
                <a:gd name="T13" fmla="*/ 15 h 32"/>
                <a:gd name="T14" fmla="*/ 1 w 31"/>
                <a:gd name="T15" fmla="*/ 21 h 32"/>
                <a:gd name="T16" fmla="*/ 5 w 31"/>
                <a:gd name="T17" fmla="*/ 27 h 32"/>
                <a:gd name="T18" fmla="*/ 10 w 31"/>
                <a:gd name="T19" fmla="*/ 31 h 32"/>
                <a:gd name="T20" fmla="*/ 15 w 31"/>
                <a:gd name="T21" fmla="*/ 32 h 32"/>
                <a:gd name="T22" fmla="*/ 15 w 31"/>
                <a:gd name="T23" fmla="*/ 32 h 32"/>
                <a:gd name="T24" fmla="*/ 21 w 31"/>
                <a:gd name="T25" fmla="*/ 31 h 32"/>
                <a:gd name="T26" fmla="*/ 27 w 31"/>
                <a:gd name="T27" fmla="*/ 27 h 32"/>
                <a:gd name="T28" fmla="*/ 30 w 31"/>
                <a:gd name="T29" fmla="*/ 21 h 32"/>
                <a:gd name="T30" fmla="*/ 31 w 31"/>
                <a:gd name="T31" fmla="*/ 15 h 32"/>
                <a:gd name="T32" fmla="*/ 31 w 31"/>
                <a:gd name="T33" fmla="*/ 15 h 32"/>
                <a:gd name="T34" fmla="*/ 30 w 31"/>
                <a:gd name="T35" fmla="*/ 10 h 32"/>
                <a:gd name="T36" fmla="*/ 27 w 31"/>
                <a:gd name="T37" fmla="*/ 5 h 32"/>
                <a:gd name="T38" fmla="*/ 21 w 31"/>
                <a:gd name="T39" fmla="*/ 1 h 32"/>
                <a:gd name="T40" fmla="*/ 15 w 31"/>
                <a:gd name="T41" fmla="*/ 0 h 32"/>
                <a:gd name="T42" fmla="*/ 15 w 31"/>
                <a:gd name="T43" fmla="*/ 0 h 32"/>
                <a:gd name="T44" fmla="*/ 15 w 31"/>
                <a:gd name="T45" fmla="*/ 28 h 32"/>
                <a:gd name="T46" fmla="*/ 15 w 31"/>
                <a:gd name="T47" fmla="*/ 28 h 32"/>
                <a:gd name="T48" fmla="*/ 11 w 31"/>
                <a:gd name="T49" fmla="*/ 27 h 32"/>
                <a:gd name="T50" fmla="*/ 6 w 31"/>
                <a:gd name="T51" fmla="*/ 25 h 32"/>
                <a:gd name="T52" fmla="*/ 4 w 31"/>
                <a:gd name="T53" fmla="*/ 21 h 32"/>
                <a:gd name="T54" fmla="*/ 3 w 31"/>
                <a:gd name="T55" fmla="*/ 15 h 32"/>
                <a:gd name="T56" fmla="*/ 3 w 31"/>
                <a:gd name="T57" fmla="*/ 15 h 32"/>
                <a:gd name="T58" fmla="*/ 4 w 31"/>
                <a:gd name="T59" fmla="*/ 11 h 32"/>
                <a:gd name="T60" fmla="*/ 6 w 31"/>
                <a:gd name="T61" fmla="*/ 6 h 32"/>
                <a:gd name="T62" fmla="*/ 11 w 31"/>
                <a:gd name="T63" fmla="*/ 4 h 32"/>
                <a:gd name="T64" fmla="*/ 15 w 31"/>
                <a:gd name="T65" fmla="*/ 3 h 32"/>
                <a:gd name="T66" fmla="*/ 15 w 31"/>
                <a:gd name="T67" fmla="*/ 3 h 32"/>
                <a:gd name="T68" fmla="*/ 20 w 31"/>
                <a:gd name="T69" fmla="*/ 4 h 32"/>
                <a:gd name="T70" fmla="*/ 25 w 31"/>
                <a:gd name="T71" fmla="*/ 6 h 32"/>
                <a:gd name="T72" fmla="*/ 27 w 31"/>
                <a:gd name="T73" fmla="*/ 11 h 32"/>
                <a:gd name="T74" fmla="*/ 28 w 31"/>
                <a:gd name="T75" fmla="*/ 15 h 32"/>
                <a:gd name="T76" fmla="*/ 28 w 31"/>
                <a:gd name="T77" fmla="*/ 15 h 32"/>
                <a:gd name="T78" fmla="*/ 27 w 31"/>
                <a:gd name="T79" fmla="*/ 21 h 32"/>
                <a:gd name="T80" fmla="*/ 25 w 31"/>
                <a:gd name="T81" fmla="*/ 25 h 32"/>
                <a:gd name="T82" fmla="*/ 20 w 31"/>
                <a:gd name="T83" fmla="*/ 27 h 32"/>
                <a:gd name="T84" fmla="*/ 15 w 31"/>
                <a:gd name="T85" fmla="*/ 28 h 32"/>
                <a:gd name="T86" fmla="*/ 15 w 31"/>
                <a:gd name="T87"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1" h="32">
                  <a:moveTo>
                    <a:pt x="15" y="0"/>
                  </a:moveTo>
                  <a:lnTo>
                    <a:pt x="15" y="0"/>
                  </a:lnTo>
                  <a:lnTo>
                    <a:pt x="10" y="1"/>
                  </a:lnTo>
                  <a:lnTo>
                    <a:pt x="5" y="5"/>
                  </a:lnTo>
                  <a:lnTo>
                    <a:pt x="1" y="10"/>
                  </a:lnTo>
                  <a:lnTo>
                    <a:pt x="0" y="15"/>
                  </a:lnTo>
                  <a:lnTo>
                    <a:pt x="0" y="15"/>
                  </a:lnTo>
                  <a:lnTo>
                    <a:pt x="1" y="21"/>
                  </a:lnTo>
                  <a:lnTo>
                    <a:pt x="5" y="27"/>
                  </a:lnTo>
                  <a:lnTo>
                    <a:pt x="10" y="31"/>
                  </a:lnTo>
                  <a:lnTo>
                    <a:pt x="15" y="32"/>
                  </a:lnTo>
                  <a:lnTo>
                    <a:pt x="15" y="32"/>
                  </a:lnTo>
                  <a:lnTo>
                    <a:pt x="21" y="31"/>
                  </a:lnTo>
                  <a:lnTo>
                    <a:pt x="27" y="27"/>
                  </a:lnTo>
                  <a:lnTo>
                    <a:pt x="30" y="21"/>
                  </a:lnTo>
                  <a:lnTo>
                    <a:pt x="31" y="15"/>
                  </a:lnTo>
                  <a:lnTo>
                    <a:pt x="31" y="15"/>
                  </a:lnTo>
                  <a:lnTo>
                    <a:pt x="30" y="10"/>
                  </a:lnTo>
                  <a:lnTo>
                    <a:pt x="27" y="5"/>
                  </a:lnTo>
                  <a:lnTo>
                    <a:pt x="21" y="1"/>
                  </a:lnTo>
                  <a:lnTo>
                    <a:pt x="15" y="0"/>
                  </a:lnTo>
                  <a:lnTo>
                    <a:pt x="15" y="0"/>
                  </a:lnTo>
                  <a:close/>
                  <a:moveTo>
                    <a:pt x="15" y="28"/>
                  </a:moveTo>
                  <a:lnTo>
                    <a:pt x="15" y="28"/>
                  </a:lnTo>
                  <a:lnTo>
                    <a:pt x="11" y="27"/>
                  </a:lnTo>
                  <a:lnTo>
                    <a:pt x="6" y="25"/>
                  </a:lnTo>
                  <a:lnTo>
                    <a:pt x="4" y="21"/>
                  </a:lnTo>
                  <a:lnTo>
                    <a:pt x="3" y="15"/>
                  </a:lnTo>
                  <a:lnTo>
                    <a:pt x="3" y="15"/>
                  </a:lnTo>
                  <a:lnTo>
                    <a:pt x="4" y="11"/>
                  </a:lnTo>
                  <a:lnTo>
                    <a:pt x="6" y="6"/>
                  </a:lnTo>
                  <a:lnTo>
                    <a:pt x="11" y="4"/>
                  </a:lnTo>
                  <a:lnTo>
                    <a:pt x="15" y="3"/>
                  </a:lnTo>
                  <a:lnTo>
                    <a:pt x="15" y="3"/>
                  </a:lnTo>
                  <a:lnTo>
                    <a:pt x="20" y="4"/>
                  </a:lnTo>
                  <a:lnTo>
                    <a:pt x="25" y="6"/>
                  </a:lnTo>
                  <a:lnTo>
                    <a:pt x="27" y="11"/>
                  </a:lnTo>
                  <a:lnTo>
                    <a:pt x="28" y="15"/>
                  </a:lnTo>
                  <a:lnTo>
                    <a:pt x="28" y="15"/>
                  </a:lnTo>
                  <a:lnTo>
                    <a:pt x="27" y="21"/>
                  </a:lnTo>
                  <a:lnTo>
                    <a:pt x="25" y="25"/>
                  </a:lnTo>
                  <a:lnTo>
                    <a:pt x="20" y="27"/>
                  </a:lnTo>
                  <a:lnTo>
                    <a:pt x="15" y="28"/>
                  </a:lnTo>
                  <a:lnTo>
                    <a:pt x="15" y="2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2" name="Freeform 101">
              <a:extLst>
                <a:ext uri="{FF2B5EF4-FFF2-40B4-BE49-F238E27FC236}">
                  <a16:creationId xmlns:a16="http://schemas.microsoft.com/office/drawing/2014/main" id="{890FC8D3-8EFF-46D3-A761-53E93E764CB8}"/>
                </a:ext>
              </a:extLst>
            </p:cNvPr>
            <p:cNvSpPr>
              <a:spLocks noEditPoints="1"/>
            </p:cNvSpPr>
            <p:nvPr userDrawn="1"/>
          </p:nvSpPr>
          <p:spPr bwMode="auto">
            <a:xfrm>
              <a:off x="8716963" y="4772026"/>
              <a:ext cx="20638" cy="26988"/>
            </a:xfrm>
            <a:custGeom>
              <a:avLst/>
              <a:gdLst>
                <a:gd name="T0" fmla="*/ 11 w 13"/>
                <a:gd name="T1" fmla="*/ 6 h 17"/>
                <a:gd name="T2" fmla="*/ 11 w 13"/>
                <a:gd name="T3" fmla="*/ 6 h 17"/>
                <a:gd name="T4" fmla="*/ 11 w 13"/>
                <a:gd name="T5" fmla="*/ 4 h 17"/>
                <a:gd name="T6" fmla="*/ 10 w 13"/>
                <a:gd name="T7" fmla="*/ 1 h 17"/>
                <a:gd name="T8" fmla="*/ 9 w 13"/>
                <a:gd name="T9" fmla="*/ 1 h 17"/>
                <a:gd name="T10" fmla="*/ 7 w 13"/>
                <a:gd name="T11" fmla="*/ 0 h 17"/>
                <a:gd name="T12" fmla="*/ 0 w 13"/>
                <a:gd name="T13" fmla="*/ 0 h 17"/>
                <a:gd name="T14" fmla="*/ 0 w 13"/>
                <a:gd name="T15" fmla="*/ 17 h 17"/>
                <a:gd name="T16" fmla="*/ 3 w 13"/>
                <a:gd name="T17" fmla="*/ 17 h 17"/>
                <a:gd name="T18" fmla="*/ 3 w 13"/>
                <a:gd name="T19" fmla="*/ 11 h 17"/>
                <a:gd name="T20" fmla="*/ 5 w 13"/>
                <a:gd name="T21" fmla="*/ 11 h 17"/>
                <a:gd name="T22" fmla="*/ 9 w 13"/>
                <a:gd name="T23" fmla="*/ 17 h 17"/>
                <a:gd name="T24" fmla="*/ 13 w 13"/>
                <a:gd name="T25" fmla="*/ 17 h 17"/>
                <a:gd name="T26" fmla="*/ 8 w 13"/>
                <a:gd name="T27" fmla="*/ 10 h 17"/>
                <a:gd name="T28" fmla="*/ 8 w 13"/>
                <a:gd name="T29" fmla="*/ 10 h 17"/>
                <a:gd name="T30" fmla="*/ 11 w 13"/>
                <a:gd name="T31" fmla="*/ 8 h 17"/>
                <a:gd name="T32" fmla="*/ 11 w 13"/>
                <a:gd name="T33" fmla="*/ 6 h 17"/>
                <a:gd name="T34" fmla="*/ 11 w 13"/>
                <a:gd name="T35" fmla="*/ 6 h 17"/>
                <a:gd name="T36" fmla="*/ 3 w 13"/>
                <a:gd name="T37" fmla="*/ 7 h 17"/>
                <a:gd name="T38" fmla="*/ 3 w 13"/>
                <a:gd name="T39" fmla="*/ 3 h 17"/>
                <a:gd name="T40" fmla="*/ 5 w 13"/>
                <a:gd name="T41" fmla="*/ 3 h 17"/>
                <a:gd name="T42" fmla="*/ 5 w 13"/>
                <a:gd name="T43" fmla="*/ 3 h 17"/>
                <a:gd name="T44" fmla="*/ 8 w 13"/>
                <a:gd name="T45" fmla="*/ 4 h 17"/>
                <a:gd name="T46" fmla="*/ 9 w 13"/>
                <a:gd name="T47" fmla="*/ 4 h 17"/>
                <a:gd name="T48" fmla="*/ 9 w 13"/>
                <a:gd name="T49" fmla="*/ 5 h 17"/>
                <a:gd name="T50" fmla="*/ 9 w 13"/>
                <a:gd name="T51" fmla="*/ 5 h 17"/>
                <a:gd name="T52" fmla="*/ 9 w 13"/>
                <a:gd name="T53" fmla="*/ 7 h 17"/>
                <a:gd name="T54" fmla="*/ 8 w 13"/>
                <a:gd name="T55" fmla="*/ 7 h 17"/>
                <a:gd name="T56" fmla="*/ 5 w 13"/>
                <a:gd name="T57" fmla="*/ 7 h 17"/>
                <a:gd name="T58" fmla="*/ 3 w 13"/>
                <a:gd name="T59" fmla="*/ 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 h="17">
                  <a:moveTo>
                    <a:pt x="11" y="6"/>
                  </a:moveTo>
                  <a:lnTo>
                    <a:pt x="11" y="6"/>
                  </a:lnTo>
                  <a:lnTo>
                    <a:pt x="11" y="4"/>
                  </a:lnTo>
                  <a:lnTo>
                    <a:pt x="10" y="1"/>
                  </a:lnTo>
                  <a:lnTo>
                    <a:pt x="9" y="1"/>
                  </a:lnTo>
                  <a:lnTo>
                    <a:pt x="7" y="0"/>
                  </a:lnTo>
                  <a:lnTo>
                    <a:pt x="0" y="0"/>
                  </a:lnTo>
                  <a:lnTo>
                    <a:pt x="0" y="17"/>
                  </a:lnTo>
                  <a:lnTo>
                    <a:pt x="3" y="17"/>
                  </a:lnTo>
                  <a:lnTo>
                    <a:pt x="3" y="11"/>
                  </a:lnTo>
                  <a:lnTo>
                    <a:pt x="5" y="11"/>
                  </a:lnTo>
                  <a:lnTo>
                    <a:pt x="9" y="17"/>
                  </a:lnTo>
                  <a:lnTo>
                    <a:pt x="13" y="17"/>
                  </a:lnTo>
                  <a:lnTo>
                    <a:pt x="8" y="10"/>
                  </a:lnTo>
                  <a:lnTo>
                    <a:pt x="8" y="10"/>
                  </a:lnTo>
                  <a:lnTo>
                    <a:pt x="11" y="8"/>
                  </a:lnTo>
                  <a:lnTo>
                    <a:pt x="11" y="6"/>
                  </a:lnTo>
                  <a:lnTo>
                    <a:pt x="11" y="6"/>
                  </a:lnTo>
                  <a:close/>
                  <a:moveTo>
                    <a:pt x="3" y="7"/>
                  </a:moveTo>
                  <a:lnTo>
                    <a:pt x="3" y="3"/>
                  </a:lnTo>
                  <a:lnTo>
                    <a:pt x="5" y="3"/>
                  </a:lnTo>
                  <a:lnTo>
                    <a:pt x="5" y="3"/>
                  </a:lnTo>
                  <a:lnTo>
                    <a:pt x="8" y="4"/>
                  </a:lnTo>
                  <a:lnTo>
                    <a:pt x="9" y="4"/>
                  </a:lnTo>
                  <a:lnTo>
                    <a:pt x="9" y="5"/>
                  </a:lnTo>
                  <a:lnTo>
                    <a:pt x="9" y="5"/>
                  </a:lnTo>
                  <a:lnTo>
                    <a:pt x="9" y="7"/>
                  </a:lnTo>
                  <a:lnTo>
                    <a:pt x="8" y="7"/>
                  </a:lnTo>
                  <a:lnTo>
                    <a:pt x="5" y="7"/>
                  </a:lnTo>
                  <a:lnTo>
                    <a:pt x="3"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3" name="Freeform 102">
              <a:extLst>
                <a:ext uri="{FF2B5EF4-FFF2-40B4-BE49-F238E27FC236}">
                  <a16:creationId xmlns:a16="http://schemas.microsoft.com/office/drawing/2014/main" id="{7416EEB4-F19F-4D49-910E-53E1316511AE}"/>
                </a:ext>
              </a:extLst>
            </p:cNvPr>
            <p:cNvSpPr>
              <a:spLocks/>
            </p:cNvSpPr>
            <p:nvPr userDrawn="1"/>
          </p:nvSpPr>
          <p:spPr bwMode="auto">
            <a:xfrm>
              <a:off x="7742238" y="4830763"/>
              <a:ext cx="68263" cy="47625"/>
            </a:xfrm>
            <a:custGeom>
              <a:avLst/>
              <a:gdLst>
                <a:gd name="T0" fmla="*/ 20 w 43"/>
                <a:gd name="T1" fmla="*/ 9 h 30"/>
                <a:gd name="T2" fmla="*/ 20 w 43"/>
                <a:gd name="T3" fmla="*/ 7 h 30"/>
                <a:gd name="T4" fmla="*/ 24 w 43"/>
                <a:gd name="T5" fmla="*/ 4 h 30"/>
                <a:gd name="T6" fmla="*/ 28 w 43"/>
                <a:gd name="T7" fmla="*/ 4 h 30"/>
                <a:gd name="T8" fmla="*/ 30 w 43"/>
                <a:gd name="T9" fmla="*/ 5 h 30"/>
                <a:gd name="T10" fmla="*/ 30 w 43"/>
                <a:gd name="T11" fmla="*/ 8 h 30"/>
                <a:gd name="T12" fmla="*/ 43 w 43"/>
                <a:gd name="T13" fmla="*/ 8 h 30"/>
                <a:gd name="T14" fmla="*/ 41 w 43"/>
                <a:gd name="T15" fmla="*/ 2 h 30"/>
                <a:gd name="T16" fmla="*/ 27 w 43"/>
                <a:gd name="T17" fmla="*/ 0 h 30"/>
                <a:gd name="T18" fmla="*/ 18 w 43"/>
                <a:gd name="T19" fmla="*/ 0 h 30"/>
                <a:gd name="T20" fmla="*/ 7 w 43"/>
                <a:gd name="T21" fmla="*/ 4 h 30"/>
                <a:gd name="T22" fmla="*/ 3 w 43"/>
                <a:gd name="T23" fmla="*/ 9 h 30"/>
                <a:gd name="T24" fmla="*/ 4 w 43"/>
                <a:gd name="T25" fmla="*/ 14 h 30"/>
                <a:gd name="T26" fmla="*/ 9 w 43"/>
                <a:gd name="T27" fmla="*/ 16 h 30"/>
                <a:gd name="T28" fmla="*/ 22 w 43"/>
                <a:gd name="T29" fmla="*/ 19 h 30"/>
                <a:gd name="T30" fmla="*/ 25 w 43"/>
                <a:gd name="T31" fmla="*/ 21 h 30"/>
                <a:gd name="T32" fmla="*/ 25 w 43"/>
                <a:gd name="T33" fmla="*/ 22 h 30"/>
                <a:gd name="T34" fmla="*/ 23 w 43"/>
                <a:gd name="T35" fmla="*/ 24 h 30"/>
                <a:gd name="T36" fmla="*/ 18 w 43"/>
                <a:gd name="T37" fmla="*/ 25 h 30"/>
                <a:gd name="T38" fmla="*/ 14 w 43"/>
                <a:gd name="T39" fmla="*/ 24 h 30"/>
                <a:gd name="T40" fmla="*/ 12 w 43"/>
                <a:gd name="T41" fmla="*/ 22 h 30"/>
                <a:gd name="T42" fmla="*/ 0 w 43"/>
                <a:gd name="T43" fmla="*/ 21 h 30"/>
                <a:gd name="T44" fmla="*/ 0 w 43"/>
                <a:gd name="T45" fmla="*/ 24 h 30"/>
                <a:gd name="T46" fmla="*/ 1 w 43"/>
                <a:gd name="T47" fmla="*/ 28 h 30"/>
                <a:gd name="T48" fmla="*/ 5 w 43"/>
                <a:gd name="T49" fmla="*/ 30 h 30"/>
                <a:gd name="T50" fmla="*/ 16 w 43"/>
                <a:gd name="T51" fmla="*/ 30 h 30"/>
                <a:gd name="T52" fmla="*/ 34 w 43"/>
                <a:gd name="T53" fmla="*/ 28 h 30"/>
                <a:gd name="T54" fmla="*/ 41 w 43"/>
                <a:gd name="T55" fmla="*/ 21 h 30"/>
                <a:gd name="T56" fmla="*/ 41 w 43"/>
                <a:gd name="T57" fmla="*/ 17 h 30"/>
                <a:gd name="T58" fmla="*/ 39 w 43"/>
                <a:gd name="T59" fmla="*/ 15 h 30"/>
                <a:gd name="T60" fmla="*/ 29 w 43"/>
                <a:gd name="T61" fmla="*/ 11 h 30"/>
                <a:gd name="T62" fmla="*/ 20 w 43"/>
                <a:gd name="T63" fmla="*/ 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3" h="30">
                  <a:moveTo>
                    <a:pt x="20" y="9"/>
                  </a:moveTo>
                  <a:lnTo>
                    <a:pt x="20" y="9"/>
                  </a:lnTo>
                  <a:lnTo>
                    <a:pt x="20" y="7"/>
                  </a:lnTo>
                  <a:lnTo>
                    <a:pt x="20" y="7"/>
                  </a:lnTo>
                  <a:lnTo>
                    <a:pt x="21" y="5"/>
                  </a:lnTo>
                  <a:lnTo>
                    <a:pt x="24" y="4"/>
                  </a:lnTo>
                  <a:lnTo>
                    <a:pt x="24" y="4"/>
                  </a:lnTo>
                  <a:lnTo>
                    <a:pt x="28" y="4"/>
                  </a:lnTo>
                  <a:lnTo>
                    <a:pt x="30" y="5"/>
                  </a:lnTo>
                  <a:lnTo>
                    <a:pt x="30" y="5"/>
                  </a:lnTo>
                  <a:lnTo>
                    <a:pt x="30" y="7"/>
                  </a:lnTo>
                  <a:lnTo>
                    <a:pt x="30" y="8"/>
                  </a:lnTo>
                  <a:lnTo>
                    <a:pt x="43" y="8"/>
                  </a:lnTo>
                  <a:lnTo>
                    <a:pt x="43" y="8"/>
                  </a:lnTo>
                  <a:lnTo>
                    <a:pt x="43" y="4"/>
                  </a:lnTo>
                  <a:lnTo>
                    <a:pt x="41" y="2"/>
                  </a:lnTo>
                  <a:lnTo>
                    <a:pt x="36" y="0"/>
                  </a:lnTo>
                  <a:lnTo>
                    <a:pt x="27" y="0"/>
                  </a:lnTo>
                  <a:lnTo>
                    <a:pt x="27" y="0"/>
                  </a:lnTo>
                  <a:lnTo>
                    <a:pt x="18" y="0"/>
                  </a:lnTo>
                  <a:lnTo>
                    <a:pt x="11" y="2"/>
                  </a:lnTo>
                  <a:lnTo>
                    <a:pt x="7" y="4"/>
                  </a:lnTo>
                  <a:lnTo>
                    <a:pt x="3" y="9"/>
                  </a:lnTo>
                  <a:lnTo>
                    <a:pt x="3" y="9"/>
                  </a:lnTo>
                  <a:lnTo>
                    <a:pt x="3" y="11"/>
                  </a:lnTo>
                  <a:lnTo>
                    <a:pt x="4" y="14"/>
                  </a:lnTo>
                  <a:lnTo>
                    <a:pt x="4" y="14"/>
                  </a:lnTo>
                  <a:lnTo>
                    <a:pt x="9" y="16"/>
                  </a:lnTo>
                  <a:lnTo>
                    <a:pt x="16" y="18"/>
                  </a:lnTo>
                  <a:lnTo>
                    <a:pt x="22" y="19"/>
                  </a:lnTo>
                  <a:lnTo>
                    <a:pt x="25" y="21"/>
                  </a:lnTo>
                  <a:lnTo>
                    <a:pt x="25" y="21"/>
                  </a:lnTo>
                  <a:lnTo>
                    <a:pt x="25" y="22"/>
                  </a:lnTo>
                  <a:lnTo>
                    <a:pt x="25" y="22"/>
                  </a:lnTo>
                  <a:lnTo>
                    <a:pt x="24" y="23"/>
                  </a:lnTo>
                  <a:lnTo>
                    <a:pt x="23" y="24"/>
                  </a:lnTo>
                  <a:lnTo>
                    <a:pt x="18" y="25"/>
                  </a:lnTo>
                  <a:lnTo>
                    <a:pt x="18" y="25"/>
                  </a:lnTo>
                  <a:lnTo>
                    <a:pt x="15" y="24"/>
                  </a:lnTo>
                  <a:lnTo>
                    <a:pt x="14" y="24"/>
                  </a:lnTo>
                  <a:lnTo>
                    <a:pt x="14" y="24"/>
                  </a:lnTo>
                  <a:lnTo>
                    <a:pt x="12" y="22"/>
                  </a:lnTo>
                  <a:lnTo>
                    <a:pt x="12" y="21"/>
                  </a:lnTo>
                  <a:lnTo>
                    <a:pt x="0" y="21"/>
                  </a:lnTo>
                  <a:lnTo>
                    <a:pt x="0" y="21"/>
                  </a:lnTo>
                  <a:lnTo>
                    <a:pt x="0" y="24"/>
                  </a:lnTo>
                  <a:lnTo>
                    <a:pt x="0" y="26"/>
                  </a:lnTo>
                  <a:lnTo>
                    <a:pt x="1" y="28"/>
                  </a:lnTo>
                  <a:lnTo>
                    <a:pt x="3" y="29"/>
                  </a:lnTo>
                  <a:lnTo>
                    <a:pt x="5" y="30"/>
                  </a:lnTo>
                  <a:lnTo>
                    <a:pt x="16" y="30"/>
                  </a:lnTo>
                  <a:lnTo>
                    <a:pt x="16" y="30"/>
                  </a:lnTo>
                  <a:lnTo>
                    <a:pt x="27" y="30"/>
                  </a:lnTo>
                  <a:lnTo>
                    <a:pt x="34" y="28"/>
                  </a:lnTo>
                  <a:lnTo>
                    <a:pt x="38" y="24"/>
                  </a:lnTo>
                  <a:lnTo>
                    <a:pt x="41" y="21"/>
                  </a:lnTo>
                  <a:lnTo>
                    <a:pt x="41" y="21"/>
                  </a:lnTo>
                  <a:lnTo>
                    <a:pt x="41" y="17"/>
                  </a:lnTo>
                  <a:lnTo>
                    <a:pt x="39" y="15"/>
                  </a:lnTo>
                  <a:lnTo>
                    <a:pt x="39" y="15"/>
                  </a:lnTo>
                  <a:lnTo>
                    <a:pt x="36" y="12"/>
                  </a:lnTo>
                  <a:lnTo>
                    <a:pt x="29" y="11"/>
                  </a:lnTo>
                  <a:lnTo>
                    <a:pt x="23" y="10"/>
                  </a:lnTo>
                  <a:lnTo>
                    <a:pt x="20" y="9"/>
                  </a:lnTo>
                  <a:lnTo>
                    <a:pt x="20" y="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4" name="Freeform 103">
              <a:extLst>
                <a:ext uri="{FF2B5EF4-FFF2-40B4-BE49-F238E27FC236}">
                  <a16:creationId xmlns:a16="http://schemas.microsoft.com/office/drawing/2014/main" id="{04A63982-716C-45DD-84F2-3E9C5794813D}"/>
                </a:ext>
              </a:extLst>
            </p:cNvPr>
            <p:cNvSpPr>
              <a:spLocks/>
            </p:cNvSpPr>
            <p:nvPr userDrawn="1"/>
          </p:nvSpPr>
          <p:spPr bwMode="auto">
            <a:xfrm>
              <a:off x="8089901" y="4830763"/>
              <a:ext cx="66675" cy="46038"/>
            </a:xfrm>
            <a:custGeom>
              <a:avLst/>
              <a:gdLst>
                <a:gd name="T0" fmla="*/ 9 w 42"/>
                <a:gd name="T1" fmla="*/ 0 h 29"/>
                <a:gd name="T2" fmla="*/ 42 w 42"/>
                <a:gd name="T3" fmla="*/ 0 h 29"/>
                <a:gd name="T4" fmla="*/ 40 w 42"/>
                <a:gd name="T5" fmla="*/ 5 h 29"/>
                <a:gd name="T6" fmla="*/ 21 w 42"/>
                <a:gd name="T7" fmla="*/ 5 h 29"/>
                <a:gd name="T8" fmla="*/ 18 w 42"/>
                <a:gd name="T9" fmla="*/ 11 h 29"/>
                <a:gd name="T10" fmla="*/ 36 w 42"/>
                <a:gd name="T11" fmla="*/ 11 h 29"/>
                <a:gd name="T12" fmla="*/ 35 w 42"/>
                <a:gd name="T13" fmla="*/ 17 h 29"/>
                <a:gd name="T14" fmla="*/ 17 w 42"/>
                <a:gd name="T15" fmla="*/ 17 h 29"/>
                <a:gd name="T16" fmla="*/ 15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0" y="5"/>
                  </a:lnTo>
                  <a:lnTo>
                    <a:pt x="21" y="5"/>
                  </a:lnTo>
                  <a:lnTo>
                    <a:pt x="18" y="11"/>
                  </a:lnTo>
                  <a:lnTo>
                    <a:pt x="36" y="11"/>
                  </a:lnTo>
                  <a:lnTo>
                    <a:pt x="35" y="17"/>
                  </a:lnTo>
                  <a:lnTo>
                    <a:pt x="17" y="17"/>
                  </a:lnTo>
                  <a:lnTo>
                    <a:pt x="15"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5" name="Freeform 104">
              <a:extLst>
                <a:ext uri="{FF2B5EF4-FFF2-40B4-BE49-F238E27FC236}">
                  <a16:creationId xmlns:a16="http://schemas.microsoft.com/office/drawing/2014/main" id="{49D933E1-1FA0-4B06-BBBB-35C3E611E565}"/>
                </a:ext>
              </a:extLst>
            </p:cNvPr>
            <p:cNvSpPr>
              <a:spLocks/>
            </p:cNvSpPr>
            <p:nvPr userDrawn="1"/>
          </p:nvSpPr>
          <p:spPr bwMode="auto">
            <a:xfrm>
              <a:off x="8518526" y="4606926"/>
              <a:ext cx="277813" cy="269875"/>
            </a:xfrm>
            <a:custGeom>
              <a:avLst/>
              <a:gdLst>
                <a:gd name="T0" fmla="*/ 116 w 175"/>
                <a:gd name="T1" fmla="*/ 0 h 170"/>
                <a:gd name="T2" fmla="*/ 85 w 175"/>
                <a:gd name="T3" fmla="*/ 67 h 170"/>
                <a:gd name="T4" fmla="*/ 86 w 175"/>
                <a:gd name="T5" fmla="*/ 0 h 170"/>
                <a:gd name="T6" fmla="*/ 27 w 175"/>
                <a:gd name="T7" fmla="*/ 0 h 170"/>
                <a:gd name="T8" fmla="*/ 39 w 175"/>
                <a:gd name="T9" fmla="*/ 122 h 170"/>
                <a:gd name="T10" fmla="*/ 39 w 175"/>
                <a:gd name="T11" fmla="*/ 122 h 170"/>
                <a:gd name="T12" fmla="*/ 37 w 175"/>
                <a:gd name="T13" fmla="*/ 127 h 170"/>
                <a:gd name="T14" fmla="*/ 36 w 175"/>
                <a:gd name="T15" fmla="*/ 130 h 170"/>
                <a:gd name="T16" fmla="*/ 33 w 175"/>
                <a:gd name="T17" fmla="*/ 132 h 170"/>
                <a:gd name="T18" fmla="*/ 30 w 175"/>
                <a:gd name="T19" fmla="*/ 135 h 170"/>
                <a:gd name="T20" fmla="*/ 30 w 175"/>
                <a:gd name="T21" fmla="*/ 135 h 170"/>
                <a:gd name="T22" fmla="*/ 26 w 175"/>
                <a:gd name="T23" fmla="*/ 136 h 170"/>
                <a:gd name="T24" fmla="*/ 20 w 175"/>
                <a:gd name="T25" fmla="*/ 136 h 170"/>
                <a:gd name="T26" fmla="*/ 11 w 175"/>
                <a:gd name="T27" fmla="*/ 136 h 170"/>
                <a:gd name="T28" fmla="*/ 10 w 175"/>
                <a:gd name="T29" fmla="*/ 136 h 170"/>
                <a:gd name="T30" fmla="*/ 0 w 175"/>
                <a:gd name="T31" fmla="*/ 170 h 170"/>
                <a:gd name="T32" fmla="*/ 40 w 175"/>
                <a:gd name="T33" fmla="*/ 170 h 170"/>
                <a:gd name="T34" fmla="*/ 40 w 175"/>
                <a:gd name="T35" fmla="*/ 170 h 170"/>
                <a:gd name="T36" fmla="*/ 48 w 175"/>
                <a:gd name="T37" fmla="*/ 169 h 170"/>
                <a:gd name="T38" fmla="*/ 55 w 175"/>
                <a:gd name="T39" fmla="*/ 167 h 170"/>
                <a:gd name="T40" fmla="*/ 63 w 175"/>
                <a:gd name="T41" fmla="*/ 164 h 170"/>
                <a:gd name="T42" fmla="*/ 68 w 175"/>
                <a:gd name="T43" fmla="*/ 160 h 170"/>
                <a:gd name="T44" fmla="*/ 74 w 175"/>
                <a:gd name="T45" fmla="*/ 156 h 170"/>
                <a:gd name="T46" fmla="*/ 79 w 175"/>
                <a:gd name="T47" fmla="*/ 149 h 170"/>
                <a:gd name="T48" fmla="*/ 91 w 175"/>
                <a:gd name="T49" fmla="*/ 132 h 170"/>
                <a:gd name="T50" fmla="*/ 175 w 175"/>
                <a:gd name="T51" fmla="*/ 0 h 170"/>
                <a:gd name="T52" fmla="*/ 116 w 175"/>
                <a:gd name="T53" fmla="*/ 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75" h="170">
                  <a:moveTo>
                    <a:pt x="116" y="0"/>
                  </a:moveTo>
                  <a:lnTo>
                    <a:pt x="85" y="67"/>
                  </a:lnTo>
                  <a:lnTo>
                    <a:pt x="86" y="0"/>
                  </a:lnTo>
                  <a:lnTo>
                    <a:pt x="27" y="0"/>
                  </a:lnTo>
                  <a:lnTo>
                    <a:pt x="39" y="122"/>
                  </a:lnTo>
                  <a:lnTo>
                    <a:pt x="39" y="122"/>
                  </a:lnTo>
                  <a:lnTo>
                    <a:pt x="37" y="127"/>
                  </a:lnTo>
                  <a:lnTo>
                    <a:pt x="36" y="130"/>
                  </a:lnTo>
                  <a:lnTo>
                    <a:pt x="33" y="132"/>
                  </a:lnTo>
                  <a:lnTo>
                    <a:pt x="30" y="135"/>
                  </a:lnTo>
                  <a:lnTo>
                    <a:pt x="30" y="135"/>
                  </a:lnTo>
                  <a:lnTo>
                    <a:pt x="26" y="136"/>
                  </a:lnTo>
                  <a:lnTo>
                    <a:pt x="20" y="136"/>
                  </a:lnTo>
                  <a:lnTo>
                    <a:pt x="11" y="136"/>
                  </a:lnTo>
                  <a:lnTo>
                    <a:pt x="10" y="136"/>
                  </a:lnTo>
                  <a:lnTo>
                    <a:pt x="0" y="170"/>
                  </a:lnTo>
                  <a:lnTo>
                    <a:pt x="40" y="170"/>
                  </a:lnTo>
                  <a:lnTo>
                    <a:pt x="40" y="170"/>
                  </a:lnTo>
                  <a:lnTo>
                    <a:pt x="48" y="169"/>
                  </a:lnTo>
                  <a:lnTo>
                    <a:pt x="55" y="167"/>
                  </a:lnTo>
                  <a:lnTo>
                    <a:pt x="63" y="164"/>
                  </a:lnTo>
                  <a:lnTo>
                    <a:pt x="68" y="160"/>
                  </a:lnTo>
                  <a:lnTo>
                    <a:pt x="74" y="156"/>
                  </a:lnTo>
                  <a:lnTo>
                    <a:pt x="79" y="149"/>
                  </a:lnTo>
                  <a:lnTo>
                    <a:pt x="91" y="132"/>
                  </a:lnTo>
                  <a:lnTo>
                    <a:pt x="175" y="0"/>
                  </a:lnTo>
                  <a:lnTo>
                    <a:pt x="11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6" name="Freeform 105">
              <a:extLst>
                <a:ext uri="{FF2B5EF4-FFF2-40B4-BE49-F238E27FC236}">
                  <a16:creationId xmlns:a16="http://schemas.microsoft.com/office/drawing/2014/main" id="{E6B2D9F8-5442-4C5E-9D94-47D05A73BF8C}"/>
                </a:ext>
              </a:extLst>
            </p:cNvPr>
            <p:cNvSpPr>
              <a:spLocks/>
            </p:cNvSpPr>
            <p:nvPr userDrawn="1"/>
          </p:nvSpPr>
          <p:spPr bwMode="auto">
            <a:xfrm>
              <a:off x="8399463" y="4827588"/>
              <a:ext cx="71438" cy="50800"/>
            </a:xfrm>
            <a:custGeom>
              <a:avLst/>
              <a:gdLst>
                <a:gd name="T0" fmla="*/ 20 w 45"/>
                <a:gd name="T1" fmla="*/ 11 h 32"/>
                <a:gd name="T2" fmla="*/ 20 w 45"/>
                <a:gd name="T3" fmla="*/ 9 h 32"/>
                <a:gd name="T4" fmla="*/ 26 w 45"/>
                <a:gd name="T5" fmla="*/ 6 h 32"/>
                <a:gd name="T6" fmla="*/ 29 w 45"/>
                <a:gd name="T7" fmla="*/ 6 h 32"/>
                <a:gd name="T8" fmla="*/ 31 w 45"/>
                <a:gd name="T9" fmla="*/ 7 h 32"/>
                <a:gd name="T10" fmla="*/ 32 w 45"/>
                <a:gd name="T11" fmla="*/ 10 h 32"/>
                <a:gd name="T12" fmla="*/ 45 w 45"/>
                <a:gd name="T13" fmla="*/ 10 h 32"/>
                <a:gd name="T14" fmla="*/ 43 w 45"/>
                <a:gd name="T15" fmla="*/ 4 h 32"/>
                <a:gd name="T16" fmla="*/ 29 w 45"/>
                <a:gd name="T17" fmla="*/ 0 h 32"/>
                <a:gd name="T18" fmla="*/ 19 w 45"/>
                <a:gd name="T19" fmla="*/ 2 h 32"/>
                <a:gd name="T20" fmla="*/ 7 w 45"/>
                <a:gd name="T21" fmla="*/ 6 h 32"/>
                <a:gd name="T22" fmla="*/ 5 w 45"/>
                <a:gd name="T23" fmla="*/ 11 h 32"/>
                <a:gd name="T24" fmla="*/ 6 w 45"/>
                <a:gd name="T25" fmla="*/ 16 h 32"/>
                <a:gd name="T26" fmla="*/ 11 w 45"/>
                <a:gd name="T27" fmla="*/ 18 h 32"/>
                <a:gd name="T28" fmla="*/ 24 w 45"/>
                <a:gd name="T29" fmla="*/ 21 h 32"/>
                <a:gd name="T30" fmla="*/ 27 w 45"/>
                <a:gd name="T31" fmla="*/ 23 h 32"/>
                <a:gd name="T32" fmla="*/ 27 w 45"/>
                <a:gd name="T33" fmla="*/ 24 h 32"/>
                <a:gd name="T34" fmla="*/ 24 w 45"/>
                <a:gd name="T35" fmla="*/ 26 h 32"/>
                <a:gd name="T36" fmla="*/ 20 w 45"/>
                <a:gd name="T37" fmla="*/ 27 h 32"/>
                <a:gd name="T38" fmla="*/ 14 w 45"/>
                <a:gd name="T39" fmla="*/ 26 h 32"/>
                <a:gd name="T40" fmla="*/ 14 w 45"/>
                <a:gd name="T41" fmla="*/ 24 h 32"/>
                <a:gd name="T42" fmla="*/ 2 w 45"/>
                <a:gd name="T43" fmla="*/ 23 h 32"/>
                <a:gd name="T44" fmla="*/ 0 w 45"/>
                <a:gd name="T45" fmla="*/ 26 h 32"/>
                <a:gd name="T46" fmla="*/ 2 w 45"/>
                <a:gd name="T47" fmla="*/ 30 h 32"/>
                <a:gd name="T48" fmla="*/ 7 w 45"/>
                <a:gd name="T49" fmla="*/ 32 h 32"/>
                <a:gd name="T50" fmla="*/ 18 w 45"/>
                <a:gd name="T51" fmla="*/ 32 h 32"/>
                <a:gd name="T52" fmla="*/ 36 w 45"/>
                <a:gd name="T53" fmla="*/ 30 h 32"/>
                <a:gd name="T54" fmla="*/ 43 w 45"/>
                <a:gd name="T55" fmla="*/ 23 h 32"/>
                <a:gd name="T56" fmla="*/ 43 w 45"/>
                <a:gd name="T57" fmla="*/ 19 h 32"/>
                <a:gd name="T58" fmla="*/ 41 w 45"/>
                <a:gd name="T59" fmla="*/ 17 h 32"/>
                <a:gd name="T60" fmla="*/ 31 w 45"/>
                <a:gd name="T61" fmla="*/ 13 h 32"/>
                <a:gd name="T62" fmla="*/ 20 w 45"/>
                <a:gd name="T63" fmla="*/ 1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5" h="32">
                  <a:moveTo>
                    <a:pt x="20" y="11"/>
                  </a:moveTo>
                  <a:lnTo>
                    <a:pt x="20" y="11"/>
                  </a:lnTo>
                  <a:lnTo>
                    <a:pt x="20" y="9"/>
                  </a:lnTo>
                  <a:lnTo>
                    <a:pt x="20" y="9"/>
                  </a:lnTo>
                  <a:lnTo>
                    <a:pt x="23" y="7"/>
                  </a:lnTo>
                  <a:lnTo>
                    <a:pt x="26" y="6"/>
                  </a:lnTo>
                  <a:lnTo>
                    <a:pt x="26" y="6"/>
                  </a:lnTo>
                  <a:lnTo>
                    <a:pt x="29" y="6"/>
                  </a:lnTo>
                  <a:lnTo>
                    <a:pt x="31" y="7"/>
                  </a:lnTo>
                  <a:lnTo>
                    <a:pt x="31" y="7"/>
                  </a:lnTo>
                  <a:lnTo>
                    <a:pt x="32" y="9"/>
                  </a:lnTo>
                  <a:lnTo>
                    <a:pt x="32" y="10"/>
                  </a:lnTo>
                  <a:lnTo>
                    <a:pt x="45" y="10"/>
                  </a:lnTo>
                  <a:lnTo>
                    <a:pt x="45" y="10"/>
                  </a:lnTo>
                  <a:lnTo>
                    <a:pt x="45" y="6"/>
                  </a:lnTo>
                  <a:lnTo>
                    <a:pt x="43" y="4"/>
                  </a:lnTo>
                  <a:lnTo>
                    <a:pt x="38" y="2"/>
                  </a:lnTo>
                  <a:lnTo>
                    <a:pt x="29" y="0"/>
                  </a:lnTo>
                  <a:lnTo>
                    <a:pt x="29" y="0"/>
                  </a:lnTo>
                  <a:lnTo>
                    <a:pt x="19" y="2"/>
                  </a:lnTo>
                  <a:lnTo>
                    <a:pt x="12" y="3"/>
                  </a:lnTo>
                  <a:lnTo>
                    <a:pt x="7" y="6"/>
                  </a:lnTo>
                  <a:lnTo>
                    <a:pt x="5" y="11"/>
                  </a:lnTo>
                  <a:lnTo>
                    <a:pt x="5" y="11"/>
                  </a:lnTo>
                  <a:lnTo>
                    <a:pt x="5" y="13"/>
                  </a:lnTo>
                  <a:lnTo>
                    <a:pt x="6" y="16"/>
                  </a:lnTo>
                  <a:lnTo>
                    <a:pt x="6" y="16"/>
                  </a:lnTo>
                  <a:lnTo>
                    <a:pt x="11" y="18"/>
                  </a:lnTo>
                  <a:lnTo>
                    <a:pt x="17" y="19"/>
                  </a:lnTo>
                  <a:lnTo>
                    <a:pt x="24" y="21"/>
                  </a:lnTo>
                  <a:lnTo>
                    <a:pt x="27" y="23"/>
                  </a:lnTo>
                  <a:lnTo>
                    <a:pt x="27" y="23"/>
                  </a:lnTo>
                  <a:lnTo>
                    <a:pt x="27" y="24"/>
                  </a:lnTo>
                  <a:lnTo>
                    <a:pt x="27" y="24"/>
                  </a:lnTo>
                  <a:lnTo>
                    <a:pt x="26" y="25"/>
                  </a:lnTo>
                  <a:lnTo>
                    <a:pt x="24" y="26"/>
                  </a:lnTo>
                  <a:lnTo>
                    <a:pt x="20" y="27"/>
                  </a:lnTo>
                  <a:lnTo>
                    <a:pt x="20" y="27"/>
                  </a:lnTo>
                  <a:lnTo>
                    <a:pt x="17" y="26"/>
                  </a:lnTo>
                  <a:lnTo>
                    <a:pt x="14" y="26"/>
                  </a:lnTo>
                  <a:lnTo>
                    <a:pt x="14" y="26"/>
                  </a:lnTo>
                  <a:lnTo>
                    <a:pt x="14" y="24"/>
                  </a:lnTo>
                  <a:lnTo>
                    <a:pt x="14" y="23"/>
                  </a:lnTo>
                  <a:lnTo>
                    <a:pt x="2" y="23"/>
                  </a:lnTo>
                  <a:lnTo>
                    <a:pt x="2" y="23"/>
                  </a:lnTo>
                  <a:lnTo>
                    <a:pt x="0" y="26"/>
                  </a:lnTo>
                  <a:lnTo>
                    <a:pt x="0" y="28"/>
                  </a:lnTo>
                  <a:lnTo>
                    <a:pt x="2" y="30"/>
                  </a:lnTo>
                  <a:lnTo>
                    <a:pt x="4" y="31"/>
                  </a:lnTo>
                  <a:lnTo>
                    <a:pt x="7" y="32"/>
                  </a:lnTo>
                  <a:lnTo>
                    <a:pt x="18" y="32"/>
                  </a:lnTo>
                  <a:lnTo>
                    <a:pt x="18" y="32"/>
                  </a:lnTo>
                  <a:lnTo>
                    <a:pt x="29" y="32"/>
                  </a:lnTo>
                  <a:lnTo>
                    <a:pt x="36" y="30"/>
                  </a:lnTo>
                  <a:lnTo>
                    <a:pt x="40" y="26"/>
                  </a:lnTo>
                  <a:lnTo>
                    <a:pt x="43" y="23"/>
                  </a:lnTo>
                  <a:lnTo>
                    <a:pt x="43" y="23"/>
                  </a:lnTo>
                  <a:lnTo>
                    <a:pt x="43" y="19"/>
                  </a:lnTo>
                  <a:lnTo>
                    <a:pt x="41" y="17"/>
                  </a:lnTo>
                  <a:lnTo>
                    <a:pt x="41" y="17"/>
                  </a:lnTo>
                  <a:lnTo>
                    <a:pt x="37" y="14"/>
                  </a:lnTo>
                  <a:lnTo>
                    <a:pt x="31" y="13"/>
                  </a:lnTo>
                  <a:lnTo>
                    <a:pt x="24" y="12"/>
                  </a:lnTo>
                  <a:lnTo>
                    <a:pt x="20" y="11"/>
                  </a:lnTo>
                  <a:lnTo>
                    <a:pt x="20" y="1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grpSp>
      <p:sp>
        <p:nvSpPr>
          <p:cNvPr id="67" name="Rectangle 66">
            <a:extLst>
              <a:ext uri="{FF2B5EF4-FFF2-40B4-BE49-F238E27FC236}">
                <a16:creationId xmlns:a16="http://schemas.microsoft.com/office/drawing/2014/main" id="{72CC34CC-F459-4B38-96C4-6A2270299783}"/>
              </a:ext>
            </a:extLst>
          </p:cNvPr>
          <p:cNvSpPr/>
          <p:nvPr userDrawn="1"/>
        </p:nvSpPr>
        <p:spPr>
          <a:xfrm>
            <a:off x="126727" y="6463639"/>
            <a:ext cx="347727" cy="215195"/>
          </a:xfrm>
          <a:prstGeom prst="rect">
            <a:avLst/>
          </a:prstGeom>
        </p:spPr>
        <p:txBody>
          <a:bodyPr wrap="square" lIns="91192" tIns="45597" rIns="91192" bIns="45597">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fld id="{8BBCF510-F584-4DA7-8D95-29C9BFD0633A}" type="slidenum">
              <a:rPr kumimoji="0" lang="en-US" sz="800" b="0" i="0" u="none" strike="noStrike" kern="0" cap="none" spc="0" normalizeH="0" baseline="0" noProof="0" smtClean="0">
                <a:ln>
                  <a:noFill/>
                </a:ln>
                <a:solidFill>
                  <a:schemeClr val="bg1">
                    <a:lumMod val="75000"/>
                  </a:schemeClr>
                </a:solidFill>
                <a:effectLst/>
                <a:uLnTx/>
                <a:uFillTx/>
              </a:rPr>
              <a:pPr marL="0" marR="0" lvl="0" indent="0" algn="ctr" defTabSz="914400" eaLnBrk="1" fontAlgn="auto" latinLnBrk="0" hangingPunct="1">
                <a:lnSpc>
                  <a:spcPct val="100000"/>
                </a:lnSpc>
                <a:spcBef>
                  <a:spcPts val="0"/>
                </a:spcBef>
                <a:spcAft>
                  <a:spcPts val="0"/>
                </a:spcAft>
                <a:buClrTx/>
                <a:buSzTx/>
                <a:buFontTx/>
                <a:buNone/>
                <a:tabLst/>
                <a:defRPr/>
              </a:pPr>
              <a:t>‹#›</a:t>
            </a:fld>
            <a:endParaRPr kumimoji="0" lang="en-US" sz="800" b="0" i="0" u="none" strike="noStrike" kern="0" cap="none" spc="0" normalizeH="0" baseline="0" noProof="0">
              <a:ln>
                <a:noFill/>
              </a:ln>
              <a:solidFill>
                <a:schemeClr val="bg1">
                  <a:lumMod val="75000"/>
                </a:schemeClr>
              </a:solidFill>
              <a:effectLst/>
              <a:uLnTx/>
              <a:uFillTx/>
            </a:endParaRPr>
          </a:p>
        </p:txBody>
      </p:sp>
    </p:spTree>
    <p:extLst>
      <p:ext uri="{BB962C8B-B14F-4D97-AF65-F5344CB8AC3E}">
        <p14:creationId xmlns:p14="http://schemas.microsoft.com/office/powerpoint/2010/main" val="165429697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Important Information">
    <p:spTree>
      <p:nvGrpSpPr>
        <p:cNvPr id="1" name=""/>
        <p:cNvGrpSpPr/>
        <p:nvPr/>
      </p:nvGrpSpPr>
      <p:grpSpPr>
        <a:xfrm>
          <a:off x="0" y="0"/>
          <a:ext cx="0" cy="0"/>
          <a:chOff x="0" y="0"/>
          <a:chExt cx="0" cy="0"/>
        </a:xfrm>
      </p:grpSpPr>
      <p:sp>
        <p:nvSpPr>
          <p:cNvPr id="2" name="Title 1"/>
          <p:cNvSpPr>
            <a:spLocks noGrp="1"/>
          </p:cNvSpPr>
          <p:nvPr>
            <p:ph type="title"/>
          </p:nvPr>
        </p:nvSpPr>
        <p:spPr>
          <a:xfrm>
            <a:off x="422820" y="228600"/>
            <a:ext cx="10918280" cy="838200"/>
          </a:xfrm>
        </p:spPr>
        <p:txBody>
          <a:bodyPr/>
          <a:lstStyle>
            <a:lvl1pPr>
              <a:defRPr sz="3000">
                <a:solidFill>
                  <a:srgbClr val="333F48"/>
                </a:solidFill>
              </a:defRPr>
            </a:lvl1pPr>
          </a:lstStyle>
          <a:p>
            <a:r>
              <a:rPr lang="en-US"/>
              <a:t>Click to edit Master title style</a:t>
            </a:r>
          </a:p>
        </p:txBody>
      </p:sp>
      <p:sp>
        <p:nvSpPr>
          <p:cNvPr id="3" name="Content Placeholder 2"/>
          <p:cNvSpPr>
            <a:spLocks noGrp="1"/>
          </p:cNvSpPr>
          <p:nvPr>
            <p:ph idx="1"/>
          </p:nvPr>
        </p:nvSpPr>
        <p:spPr>
          <a:xfrm>
            <a:off x="422820" y="1076325"/>
            <a:ext cx="10918280" cy="4808539"/>
          </a:xfrm>
          <a:noFill/>
          <a:ln w="9525">
            <a:noFill/>
            <a:miter lim="800000"/>
            <a:headEnd/>
            <a:tailEnd/>
          </a:ln>
          <a:effectLst/>
        </p:spPr>
        <p:txBody>
          <a:bodyPr lIns="135852"/>
          <a:lstStyle>
            <a:lvl1pPr marL="0" indent="0" algn="l" rtl="0" eaLnBrk="1" fontAlgn="base" hangingPunct="1">
              <a:spcAft>
                <a:spcPct val="0"/>
              </a:spcAft>
              <a:buSzPct val="40000"/>
              <a:defRPr lang="en-US" sz="1200" b="0" dirty="0" smtClean="0">
                <a:solidFill>
                  <a:srgbClr val="000000"/>
                </a:solidFill>
                <a:latin typeface="+mn-lt"/>
                <a:ea typeface="+mn-ea"/>
                <a:cs typeface="+mn-cs"/>
              </a:defRPr>
            </a:lvl1pPr>
            <a:lvl2pPr marL="0" indent="0" algn="l" rtl="0" eaLnBrk="1" fontAlgn="base" hangingPunct="1">
              <a:spcBef>
                <a:spcPts val="743"/>
              </a:spcBef>
              <a:spcAft>
                <a:spcPct val="0"/>
              </a:spcAft>
              <a:buSzPct val="40000"/>
              <a:buNone/>
              <a:defRPr lang="en-US" sz="1200" b="1" dirty="0">
                <a:solidFill>
                  <a:srgbClr val="000000"/>
                </a:solidFill>
                <a:latin typeface="+mn-lt"/>
                <a:ea typeface="+mn-ea"/>
                <a:cs typeface="+mn-cs"/>
              </a:defRPr>
            </a:lvl2pPr>
          </a:lstStyle>
          <a:p>
            <a:pPr lvl="0"/>
            <a:r>
              <a:rPr lang="en-US"/>
              <a:t>Click to edit Master text styles</a:t>
            </a:r>
          </a:p>
          <a:p>
            <a:pPr lvl="1"/>
            <a:r>
              <a:rPr lang="en-US"/>
              <a:t>Second level</a:t>
            </a:r>
          </a:p>
        </p:txBody>
      </p:sp>
      <p:grpSp>
        <p:nvGrpSpPr>
          <p:cNvPr id="34" name="Group 33">
            <a:extLst>
              <a:ext uri="{FF2B5EF4-FFF2-40B4-BE49-F238E27FC236}">
                <a16:creationId xmlns:a16="http://schemas.microsoft.com/office/drawing/2014/main" id="{BE8EB743-578A-4F2E-9831-A0AD76B8E6F5}"/>
              </a:ext>
            </a:extLst>
          </p:cNvPr>
          <p:cNvGrpSpPr/>
          <p:nvPr userDrawn="1"/>
        </p:nvGrpSpPr>
        <p:grpSpPr>
          <a:xfrm>
            <a:off x="10215053" y="6295153"/>
            <a:ext cx="1527048" cy="338328"/>
            <a:chOff x="6923088" y="4475163"/>
            <a:chExt cx="1873251" cy="403225"/>
          </a:xfrm>
        </p:grpSpPr>
        <p:sp>
          <p:nvSpPr>
            <p:cNvPr id="35" name="AutoShape 4">
              <a:extLst>
                <a:ext uri="{FF2B5EF4-FFF2-40B4-BE49-F238E27FC236}">
                  <a16:creationId xmlns:a16="http://schemas.microsoft.com/office/drawing/2014/main" id="{58D3C79E-30E9-4B4B-A701-FAEF8B1987B4}"/>
                </a:ext>
              </a:extLst>
            </p:cNvPr>
            <p:cNvSpPr>
              <a:spLocks noChangeAspect="1" noChangeArrowheads="1" noTextEdit="1"/>
            </p:cNvSpPr>
            <p:nvPr userDrawn="1"/>
          </p:nvSpPr>
          <p:spPr bwMode="auto">
            <a:xfrm>
              <a:off x="6923088" y="4475163"/>
              <a:ext cx="1873250" cy="40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6" name="Freeform 6">
              <a:extLst>
                <a:ext uri="{FF2B5EF4-FFF2-40B4-BE49-F238E27FC236}">
                  <a16:creationId xmlns:a16="http://schemas.microsoft.com/office/drawing/2014/main" id="{B224E115-5A85-4E9E-AE96-ACA56BB87D84}"/>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7" name="Freeform 7">
              <a:extLst>
                <a:ext uri="{FF2B5EF4-FFF2-40B4-BE49-F238E27FC236}">
                  <a16:creationId xmlns:a16="http://schemas.microsoft.com/office/drawing/2014/main" id="{1A8B288D-FA7D-4770-85A9-EF4DB41E30DD}"/>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1" name="Freeform 83">
              <a:extLst>
                <a:ext uri="{FF2B5EF4-FFF2-40B4-BE49-F238E27FC236}">
                  <a16:creationId xmlns:a16="http://schemas.microsoft.com/office/drawing/2014/main" id="{6AB80B8C-E086-463F-8456-EB675BFFDD93}"/>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2" name="Freeform 84">
              <a:extLst>
                <a:ext uri="{FF2B5EF4-FFF2-40B4-BE49-F238E27FC236}">
                  <a16:creationId xmlns:a16="http://schemas.microsoft.com/office/drawing/2014/main" id="{253B09A1-B315-4923-8D53-F472D03C6872}"/>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3" name="Freeform 85">
              <a:extLst>
                <a:ext uri="{FF2B5EF4-FFF2-40B4-BE49-F238E27FC236}">
                  <a16:creationId xmlns:a16="http://schemas.microsoft.com/office/drawing/2014/main" id="{3FAF1FF8-DE53-4A11-A839-59D95821898F}"/>
                </a:ext>
              </a:extLst>
            </p:cNvPr>
            <p:cNvSpPr>
              <a:spLocks/>
            </p:cNvSpPr>
            <p:nvPr userDrawn="1"/>
          </p:nvSpPr>
          <p:spPr bwMode="auto">
            <a:xfrm>
              <a:off x="7337426" y="4533901"/>
              <a:ext cx="265113" cy="266700"/>
            </a:xfrm>
            <a:custGeom>
              <a:avLst/>
              <a:gdLst>
                <a:gd name="T0" fmla="*/ 59 w 167"/>
                <a:gd name="T1" fmla="*/ 168 h 168"/>
                <a:gd name="T2" fmla="*/ 0 w 167"/>
                <a:gd name="T3" fmla="*/ 168 h 168"/>
                <a:gd name="T4" fmla="*/ 47 w 167"/>
                <a:gd name="T5" fmla="*/ 0 h 168"/>
                <a:gd name="T6" fmla="*/ 167 w 167"/>
                <a:gd name="T7" fmla="*/ 0 h 168"/>
                <a:gd name="T8" fmla="*/ 156 w 167"/>
                <a:gd name="T9" fmla="*/ 40 h 168"/>
                <a:gd name="T10" fmla="*/ 94 w 167"/>
                <a:gd name="T11" fmla="*/ 40 h 168"/>
                <a:gd name="T12" fmla="*/ 87 w 167"/>
                <a:gd name="T13" fmla="*/ 68 h 168"/>
                <a:gd name="T14" fmla="*/ 148 w 167"/>
                <a:gd name="T15" fmla="*/ 68 h 168"/>
                <a:gd name="T16" fmla="*/ 137 w 167"/>
                <a:gd name="T17" fmla="*/ 106 h 168"/>
                <a:gd name="T18" fmla="*/ 76 w 167"/>
                <a:gd name="T19" fmla="*/ 106 h 168"/>
                <a:gd name="T20" fmla="*/ 59 w 167"/>
                <a:gd name="T21"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7" h="168">
                  <a:moveTo>
                    <a:pt x="59" y="168"/>
                  </a:moveTo>
                  <a:lnTo>
                    <a:pt x="0" y="168"/>
                  </a:lnTo>
                  <a:lnTo>
                    <a:pt x="47" y="0"/>
                  </a:lnTo>
                  <a:lnTo>
                    <a:pt x="167" y="0"/>
                  </a:lnTo>
                  <a:lnTo>
                    <a:pt x="156" y="40"/>
                  </a:lnTo>
                  <a:lnTo>
                    <a:pt x="94" y="40"/>
                  </a:lnTo>
                  <a:lnTo>
                    <a:pt x="87" y="68"/>
                  </a:lnTo>
                  <a:lnTo>
                    <a:pt x="148" y="68"/>
                  </a:lnTo>
                  <a:lnTo>
                    <a:pt x="137" y="106"/>
                  </a:lnTo>
                  <a:lnTo>
                    <a:pt x="76" y="106"/>
                  </a:lnTo>
                  <a:lnTo>
                    <a:pt x="59"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4" name="Freeform 86">
              <a:extLst>
                <a:ext uri="{FF2B5EF4-FFF2-40B4-BE49-F238E27FC236}">
                  <a16:creationId xmlns:a16="http://schemas.microsoft.com/office/drawing/2014/main" id="{88E1E33F-F262-4F49-A99D-19DADF052069}"/>
                </a:ext>
              </a:extLst>
            </p:cNvPr>
            <p:cNvSpPr>
              <a:spLocks noEditPoints="1"/>
            </p:cNvSpPr>
            <p:nvPr userDrawn="1"/>
          </p:nvSpPr>
          <p:spPr bwMode="auto">
            <a:xfrm>
              <a:off x="7553326" y="4533901"/>
              <a:ext cx="166688" cy="266700"/>
            </a:xfrm>
            <a:custGeom>
              <a:avLst/>
              <a:gdLst>
                <a:gd name="T0" fmla="*/ 58 w 105"/>
                <a:gd name="T1" fmla="*/ 168 h 168"/>
                <a:gd name="T2" fmla="*/ 0 w 105"/>
                <a:gd name="T3" fmla="*/ 168 h 168"/>
                <a:gd name="T4" fmla="*/ 34 w 105"/>
                <a:gd name="T5" fmla="*/ 46 h 168"/>
                <a:gd name="T6" fmla="*/ 93 w 105"/>
                <a:gd name="T7" fmla="*/ 46 h 168"/>
                <a:gd name="T8" fmla="*/ 58 w 105"/>
                <a:gd name="T9" fmla="*/ 168 h 168"/>
                <a:gd name="T10" fmla="*/ 95 w 105"/>
                <a:gd name="T11" fmla="*/ 34 h 168"/>
                <a:gd name="T12" fmla="*/ 38 w 105"/>
                <a:gd name="T13" fmla="*/ 34 h 168"/>
                <a:gd name="T14" fmla="*/ 47 w 105"/>
                <a:gd name="T15" fmla="*/ 0 h 168"/>
                <a:gd name="T16" fmla="*/ 105 w 105"/>
                <a:gd name="T17" fmla="*/ 0 h 168"/>
                <a:gd name="T18" fmla="*/ 95 w 105"/>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5" h="168">
                  <a:moveTo>
                    <a:pt x="58" y="168"/>
                  </a:moveTo>
                  <a:lnTo>
                    <a:pt x="0" y="168"/>
                  </a:lnTo>
                  <a:lnTo>
                    <a:pt x="34" y="46"/>
                  </a:lnTo>
                  <a:lnTo>
                    <a:pt x="93" y="46"/>
                  </a:lnTo>
                  <a:lnTo>
                    <a:pt x="58" y="168"/>
                  </a:lnTo>
                  <a:close/>
                  <a:moveTo>
                    <a:pt x="95" y="34"/>
                  </a:moveTo>
                  <a:lnTo>
                    <a:pt x="38" y="34"/>
                  </a:lnTo>
                  <a:lnTo>
                    <a:pt x="47" y="0"/>
                  </a:lnTo>
                  <a:lnTo>
                    <a:pt x="105"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5" name="Freeform 87">
              <a:extLst>
                <a:ext uri="{FF2B5EF4-FFF2-40B4-BE49-F238E27FC236}">
                  <a16:creationId xmlns:a16="http://schemas.microsoft.com/office/drawing/2014/main" id="{74275FC0-B765-4786-B565-C4F57EB7E569}"/>
                </a:ext>
              </a:extLst>
            </p:cNvPr>
            <p:cNvSpPr>
              <a:spLocks noEditPoints="1"/>
            </p:cNvSpPr>
            <p:nvPr userDrawn="1"/>
          </p:nvSpPr>
          <p:spPr bwMode="auto">
            <a:xfrm>
              <a:off x="7685088" y="4533901"/>
              <a:ext cx="273050" cy="269875"/>
            </a:xfrm>
            <a:custGeom>
              <a:avLst/>
              <a:gdLst>
                <a:gd name="T0" fmla="*/ 125 w 172"/>
                <a:gd name="T1" fmla="*/ 168 h 170"/>
                <a:gd name="T2" fmla="*/ 68 w 172"/>
                <a:gd name="T3" fmla="*/ 168 h 170"/>
                <a:gd name="T4" fmla="*/ 72 w 172"/>
                <a:gd name="T5" fmla="*/ 154 h 170"/>
                <a:gd name="T6" fmla="*/ 72 w 172"/>
                <a:gd name="T7" fmla="*/ 154 h 170"/>
                <a:gd name="T8" fmla="*/ 64 w 172"/>
                <a:gd name="T9" fmla="*/ 161 h 170"/>
                <a:gd name="T10" fmla="*/ 54 w 172"/>
                <a:gd name="T11" fmla="*/ 165 h 170"/>
                <a:gd name="T12" fmla="*/ 44 w 172"/>
                <a:gd name="T13" fmla="*/ 169 h 170"/>
                <a:gd name="T14" fmla="*/ 31 w 172"/>
                <a:gd name="T15" fmla="*/ 170 h 170"/>
                <a:gd name="T16" fmla="*/ 31 w 172"/>
                <a:gd name="T17" fmla="*/ 170 h 170"/>
                <a:gd name="T18" fmla="*/ 24 w 172"/>
                <a:gd name="T19" fmla="*/ 170 h 170"/>
                <a:gd name="T20" fmla="*/ 18 w 172"/>
                <a:gd name="T21" fmla="*/ 169 h 170"/>
                <a:gd name="T22" fmla="*/ 12 w 172"/>
                <a:gd name="T23" fmla="*/ 167 h 170"/>
                <a:gd name="T24" fmla="*/ 9 w 172"/>
                <a:gd name="T25" fmla="*/ 163 h 170"/>
                <a:gd name="T26" fmla="*/ 5 w 172"/>
                <a:gd name="T27" fmla="*/ 160 h 170"/>
                <a:gd name="T28" fmla="*/ 2 w 172"/>
                <a:gd name="T29" fmla="*/ 155 h 170"/>
                <a:gd name="T30" fmla="*/ 0 w 172"/>
                <a:gd name="T31" fmla="*/ 149 h 170"/>
                <a:gd name="T32" fmla="*/ 0 w 172"/>
                <a:gd name="T33" fmla="*/ 142 h 170"/>
                <a:gd name="T34" fmla="*/ 0 w 172"/>
                <a:gd name="T35" fmla="*/ 142 h 170"/>
                <a:gd name="T36" fmla="*/ 2 w 172"/>
                <a:gd name="T37" fmla="*/ 126 h 170"/>
                <a:gd name="T38" fmla="*/ 5 w 172"/>
                <a:gd name="T39" fmla="*/ 106 h 170"/>
                <a:gd name="T40" fmla="*/ 12 w 172"/>
                <a:gd name="T41" fmla="*/ 86 h 170"/>
                <a:gd name="T42" fmla="*/ 20 w 172"/>
                <a:gd name="T43" fmla="*/ 68 h 170"/>
                <a:gd name="T44" fmla="*/ 20 w 172"/>
                <a:gd name="T45" fmla="*/ 68 h 170"/>
                <a:gd name="T46" fmla="*/ 24 w 172"/>
                <a:gd name="T47" fmla="*/ 62 h 170"/>
                <a:gd name="T48" fmla="*/ 29 w 172"/>
                <a:gd name="T49" fmla="*/ 58 h 170"/>
                <a:gd name="T50" fmla="*/ 33 w 172"/>
                <a:gd name="T51" fmla="*/ 53 h 170"/>
                <a:gd name="T52" fmla="*/ 39 w 172"/>
                <a:gd name="T53" fmla="*/ 50 h 170"/>
                <a:gd name="T54" fmla="*/ 45 w 172"/>
                <a:gd name="T55" fmla="*/ 47 h 170"/>
                <a:gd name="T56" fmla="*/ 51 w 172"/>
                <a:gd name="T57" fmla="*/ 45 h 170"/>
                <a:gd name="T58" fmla="*/ 58 w 172"/>
                <a:gd name="T59" fmla="*/ 44 h 170"/>
                <a:gd name="T60" fmla="*/ 65 w 172"/>
                <a:gd name="T61" fmla="*/ 44 h 170"/>
                <a:gd name="T62" fmla="*/ 65 w 172"/>
                <a:gd name="T63" fmla="*/ 44 h 170"/>
                <a:gd name="T64" fmla="*/ 77 w 172"/>
                <a:gd name="T65" fmla="*/ 45 h 170"/>
                <a:gd name="T66" fmla="*/ 86 w 172"/>
                <a:gd name="T67" fmla="*/ 48 h 170"/>
                <a:gd name="T68" fmla="*/ 93 w 172"/>
                <a:gd name="T69" fmla="*/ 53 h 170"/>
                <a:gd name="T70" fmla="*/ 98 w 172"/>
                <a:gd name="T71" fmla="*/ 60 h 170"/>
                <a:gd name="T72" fmla="*/ 114 w 172"/>
                <a:gd name="T73" fmla="*/ 0 h 170"/>
                <a:gd name="T74" fmla="*/ 172 w 172"/>
                <a:gd name="T75" fmla="*/ 0 h 170"/>
                <a:gd name="T76" fmla="*/ 125 w 172"/>
                <a:gd name="T77" fmla="*/ 168 h 170"/>
                <a:gd name="T78" fmla="*/ 81 w 172"/>
                <a:gd name="T79" fmla="*/ 82 h 170"/>
                <a:gd name="T80" fmla="*/ 81 w 172"/>
                <a:gd name="T81" fmla="*/ 82 h 170"/>
                <a:gd name="T82" fmla="*/ 78 w 172"/>
                <a:gd name="T83" fmla="*/ 82 h 170"/>
                <a:gd name="T84" fmla="*/ 74 w 172"/>
                <a:gd name="T85" fmla="*/ 84 h 170"/>
                <a:gd name="T86" fmla="*/ 71 w 172"/>
                <a:gd name="T87" fmla="*/ 86 h 170"/>
                <a:gd name="T88" fmla="*/ 68 w 172"/>
                <a:gd name="T89" fmla="*/ 91 h 170"/>
                <a:gd name="T90" fmla="*/ 68 w 172"/>
                <a:gd name="T91" fmla="*/ 91 h 170"/>
                <a:gd name="T92" fmla="*/ 63 w 172"/>
                <a:gd name="T93" fmla="*/ 106 h 170"/>
                <a:gd name="T94" fmla="*/ 61 w 172"/>
                <a:gd name="T95" fmla="*/ 114 h 170"/>
                <a:gd name="T96" fmla="*/ 60 w 172"/>
                <a:gd name="T97" fmla="*/ 121 h 170"/>
                <a:gd name="T98" fmla="*/ 60 w 172"/>
                <a:gd name="T99" fmla="*/ 121 h 170"/>
                <a:gd name="T100" fmla="*/ 61 w 172"/>
                <a:gd name="T101" fmla="*/ 125 h 170"/>
                <a:gd name="T102" fmla="*/ 63 w 172"/>
                <a:gd name="T103" fmla="*/ 127 h 170"/>
                <a:gd name="T104" fmla="*/ 65 w 172"/>
                <a:gd name="T105" fmla="*/ 129 h 170"/>
                <a:gd name="T106" fmla="*/ 70 w 172"/>
                <a:gd name="T107" fmla="*/ 130 h 170"/>
                <a:gd name="T108" fmla="*/ 70 w 172"/>
                <a:gd name="T109" fmla="*/ 130 h 170"/>
                <a:gd name="T110" fmla="*/ 74 w 172"/>
                <a:gd name="T111" fmla="*/ 129 h 170"/>
                <a:gd name="T112" fmla="*/ 79 w 172"/>
                <a:gd name="T113" fmla="*/ 127 h 170"/>
                <a:gd name="T114" fmla="*/ 91 w 172"/>
                <a:gd name="T115" fmla="*/ 87 h 170"/>
                <a:gd name="T116" fmla="*/ 91 w 172"/>
                <a:gd name="T117" fmla="*/ 87 h 170"/>
                <a:gd name="T118" fmla="*/ 87 w 172"/>
                <a:gd name="T119" fmla="*/ 84 h 170"/>
                <a:gd name="T120" fmla="*/ 81 w 172"/>
                <a:gd name="T121" fmla="*/ 82 h 170"/>
                <a:gd name="T122" fmla="*/ 81 w 172"/>
                <a:gd name="T123" fmla="*/ 82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2" h="170">
                  <a:moveTo>
                    <a:pt x="125" y="168"/>
                  </a:moveTo>
                  <a:lnTo>
                    <a:pt x="68" y="168"/>
                  </a:lnTo>
                  <a:lnTo>
                    <a:pt x="72" y="154"/>
                  </a:lnTo>
                  <a:lnTo>
                    <a:pt x="72" y="154"/>
                  </a:lnTo>
                  <a:lnTo>
                    <a:pt x="64" y="161"/>
                  </a:lnTo>
                  <a:lnTo>
                    <a:pt x="54" y="165"/>
                  </a:lnTo>
                  <a:lnTo>
                    <a:pt x="44" y="169"/>
                  </a:lnTo>
                  <a:lnTo>
                    <a:pt x="31" y="170"/>
                  </a:lnTo>
                  <a:lnTo>
                    <a:pt x="31" y="170"/>
                  </a:lnTo>
                  <a:lnTo>
                    <a:pt x="24" y="170"/>
                  </a:lnTo>
                  <a:lnTo>
                    <a:pt x="18" y="169"/>
                  </a:lnTo>
                  <a:lnTo>
                    <a:pt x="12" y="167"/>
                  </a:lnTo>
                  <a:lnTo>
                    <a:pt x="9" y="163"/>
                  </a:lnTo>
                  <a:lnTo>
                    <a:pt x="5" y="160"/>
                  </a:lnTo>
                  <a:lnTo>
                    <a:pt x="2" y="155"/>
                  </a:lnTo>
                  <a:lnTo>
                    <a:pt x="0" y="149"/>
                  </a:lnTo>
                  <a:lnTo>
                    <a:pt x="0" y="142"/>
                  </a:lnTo>
                  <a:lnTo>
                    <a:pt x="0" y="142"/>
                  </a:lnTo>
                  <a:lnTo>
                    <a:pt x="2" y="126"/>
                  </a:lnTo>
                  <a:lnTo>
                    <a:pt x="5" y="106"/>
                  </a:lnTo>
                  <a:lnTo>
                    <a:pt x="12" y="86"/>
                  </a:lnTo>
                  <a:lnTo>
                    <a:pt x="20" y="68"/>
                  </a:lnTo>
                  <a:lnTo>
                    <a:pt x="20" y="68"/>
                  </a:lnTo>
                  <a:lnTo>
                    <a:pt x="24" y="62"/>
                  </a:lnTo>
                  <a:lnTo>
                    <a:pt x="29" y="58"/>
                  </a:lnTo>
                  <a:lnTo>
                    <a:pt x="33" y="53"/>
                  </a:lnTo>
                  <a:lnTo>
                    <a:pt x="39" y="50"/>
                  </a:lnTo>
                  <a:lnTo>
                    <a:pt x="45" y="47"/>
                  </a:lnTo>
                  <a:lnTo>
                    <a:pt x="51" y="45"/>
                  </a:lnTo>
                  <a:lnTo>
                    <a:pt x="58" y="44"/>
                  </a:lnTo>
                  <a:lnTo>
                    <a:pt x="65" y="44"/>
                  </a:lnTo>
                  <a:lnTo>
                    <a:pt x="65" y="44"/>
                  </a:lnTo>
                  <a:lnTo>
                    <a:pt x="77" y="45"/>
                  </a:lnTo>
                  <a:lnTo>
                    <a:pt x="86" y="48"/>
                  </a:lnTo>
                  <a:lnTo>
                    <a:pt x="93" y="53"/>
                  </a:lnTo>
                  <a:lnTo>
                    <a:pt x="98" y="60"/>
                  </a:lnTo>
                  <a:lnTo>
                    <a:pt x="114" y="0"/>
                  </a:lnTo>
                  <a:lnTo>
                    <a:pt x="172" y="0"/>
                  </a:lnTo>
                  <a:lnTo>
                    <a:pt x="125" y="168"/>
                  </a:lnTo>
                  <a:close/>
                  <a:moveTo>
                    <a:pt x="81" y="82"/>
                  </a:moveTo>
                  <a:lnTo>
                    <a:pt x="81" y="82"/>
                  </a:lnTo>
                  <a:lnTo>
                    <a:pt x="78" y="82"/>
                  </a:lnTo>
                  <a:lnTo>
                    <a:pt x="74" y="84"/>
                  </a:lnTo>
                  <a:lnTo>
                    <a:pt x="71" y="86"/>
                  </a:lnTo>
                  <a:lnTo>
                    <a:pt x="68" y="91"/>
                  </a:lnTo>
                  <a:lnTo>
                    <a:pt x="68" y="91"/>
                  </a:lnTo>
                  <a:lnTo>
                    <a:pt x="63" y="106"/>
                  </a:lnTo>
                  <a:lnTo>
                    <a:pt x="61" y="114"/>
                  </a:lnTo>
                  <a:lnTo>
                    <a:pt x="60" y="121"/>
                  </a:lnTo>
                  <a:lnTo>
                    <a:pt x="60" y="121"/>
                  </a:lnTo>
                  <a:lnTo>
                    <a:pt x="61" y="125"/>
                  </a:lnTo>
                  <a:lnTo>
                    <a:pt x="63" y="127"/>
                  </a:lnTo>
                  <a:lnTo>
                    <a:pt x="65" y="129"/>
                  </a:lnTo>
                  <a:lnTo>
                    <a:pt x="70" y="130"/>
                  </a:lnTo>
                  <a:lnTo>
                    <a:pt x="70" y="130"/>
                  </a:lnTo>
                  <a:lnTo>
                    <a:pt x="74" y="129"/>
                  </a:lnTo>
                  <a:lnTo>
                    <a:pt x="79" y="127"/>
                  </a:lnTo>
                  <a:lnTo>
                    <a:pt x="91" y="87"/>
                  </a:lnTo>
                  <a:lnTo>
                    <a:pt x="91" y="87"/>
                  </a:lnTo>
                  <a:lnTo>
                    <a:pt x="87" y="84"/>
                  </a:lnTo>
                  <a:lnTo>
                    <a:pt x="81" y="82"/>
                  </a:lnTo>
                  <a:lnTo>
                    <a:pt x="81" y="8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6" name="Freeform 88">
              <a:extLst>
                <a:ext uri="{FF2B5EF4-FFF2-40B4-BE49-F238E27FC236}">
                  <a16:creationId xmlns:a16="http://schemas.microsoft.com/office/drawing/2014/main" id="{20E6A29A-EFC4-4246-9006-B60905DCF941}"/>
                </a:ext>
              </a:extLst>
            </p:cNvPr>
            <p:cNvSpPr>
              <a:spLocks noEditPoints="1"/>
            </p:cNvSpPr>
            <p:nvPr userDrawn="1"/>
          </p:nvSpPr>
          <p:spPr bwMode="auto">
            <a:xfrm>
              <a:off x="7923213" y="4602163"/>
              <a:ext cx="230188" cy="201613"/>
            </a:xfrm>
            <a:custGeom>
              <a:avLst/>
              <a:gdLst>
                <a:gd name="T0" fmla="*/ 58 w 145"/>
                <a:gd name="T1" fmla="*/ 71 h 127"/>
                <a:gd name="T2" fmla="*/ 56 w 145"/>
                <a:gd name="T3" fmla="*/ 80 h 127"/>
                <a:gd name="T4" fmla="*/ 56 w 145"/>
                <a:gd name="T5" fmla="*/ 87 h 127"/>
                <a:gd name="T6" fmla="*/ 57 w 145"/>
                <a:gd name="T7" fmla="*/ 93 h 127"/>
                <a:gd name="T8" fmla="*/ 64 w 145"/>
                <a:gd name="T9" fmla="*/ 97 h 127"/>
                <a:gd name="T10" fmla="*/ 68 w 145"/>
                <a:gd name="T11" fmla="*/ 96 h 127"/>
                <a:gd name="T12" fmla="*/ 75 w 145"/>
                <a:gd name="T13" fmla="*/ 89 h 127"/>
                <a:gd name="T14" fmla="*/ 135 w 145"/>
                <a:gd name="T15" fmla="*/ 82 h 127"/>
                <a:gd name="T16" fmla="*/ 134 w 145"/>
                <a:gd name="T17" fmla="*/ 87 h 127"/>
                <a:gd name="T18" fmla="*/ 128 w 145"/>
                <a:gd name="T19" fmla="*/ 98 h 127"/>
                <a:gd name="T20" fmla="*/ 115 w 145"/>
                <a:gd name="T21" fmla="*/ 111 h 127"/>
                <a:gd name="T22" fmla="*/ 94 w 145"/>
                <a:gd name="T23" fmla="*/ 122 h 127"/>
                <a:gd name="T24" fmla="*/ 72 w 145"/>
                <a:gd name="T25" fmla="*/ 127 h 127"/>
                <a:gd name="T26" fmla="*/ 61 w 145"/>
                <a:gd name="T27" fmla="*/ 127 h 127"/>
                <a:gd name="T28" fmla="*/ 38 w 145"/>
                <a:gd name="T29" fmla="*/ 126 h 127"/>
                <a:gd name="T30" fmla="*/ 18 w 145"/>
                <a:gd name="T31" fmla="*/ 121 h 127"/>
                <a:gd name="T32" fmla="*/ 5 w 145"/>
                <a:gd name="T33" fmla="*/ 110 h 127"/>
                <a:gd name="T34" fmla="*/ 2 w 145"/>
                <a:gd name="T35" fmla="*/ 101 h 127"/>
                <a:gd name="T36" fmla="*/ 0 w 145"/>
                <a:gd name="T37" fmla="*/ 90 h 127"/>
                <a:gd name="T38" fmla="*/ 3 w 145"/>
                <a:gd name="T39" fmla="*/ 75 h 127"/>
                <a:gd name="T40" fmla="*/ 13 w 145"/>
                <a:gd name="T41" fmla="*/ 41 h 127"/>
                <a:gd name="T42" fmla="*/ 22 w 145"/>
                <a:gd name="T43" fmla="*/ 27 h 127"/>
                <a:gd name="T44" fmla="*/ 27 w 145"/>
                <a:gd name="T45" fmla="*/ 19 h 127"/>
                <a:gd name="T46" fmla="*/ 43 w 145"/>
                <a:gd name="T47" fmla="*/ 9 h 127"/>
                <a:gd name="T48" fmla="*/ 59 w 145"/>
                <a:gd name="T49" fmla="*/ 3 h 127"/>
                <a:gd name="T50" fmla="*/ 77 w 145"/>
                <a:gd name="T51" fmla="*/ 1 h 127"/>
                <a:gd name="T52" fmla="*/ 85 w 145"/>
                <a:gd name="T53" fmla="*/ 0 h 127"/>
                <a:gd name="T54" fmla="*/ 109 w 145"/>
                <a:gd name="T55" fmla="*/ 2 h 127"/>
                <a:gd name="T56" fmla="*/ 128 w 145"/>
                <a:gd name="T57" fmla="*/ 8 h 127"/>
                <a:gd name="T58" fmla="*/ 140 w 145"/>
                <a:gd name="T59" fmla="*/ 19 h 127"/>
                <a:gd name="T60" fmla="*/ 145 w 145"/>
                <a:gd name="T61" fmla="*/ 38 h 127"/>
                <a:gd name="T62" fmla="*/ 142 w 145"/>
                <a:gd name="T63" fmla="*/ 53 h 127"/>
                <a:gd name="T64" fmla="*/ 138 w 145"/>
                <a:gd name="T65" fmla="*/ 71 h 127"/>
                <a:gd name="T66" fmla="*/ 80 w 145"/>
                <a:gd name="T67" fmla="*/ 30 h 127"/>
                <a:gd name="T68" fmla="*/ 71 w 145"/>
                <a:gd name="T69" fmla="*/ 35 h 127"/>
                <a:gd name="T70" fmla="*/ 65 w 145"/>
                <a:gd name="T71" fmla="*/ 48 h 127"/>
                <a:gd name="T72" fmla="*/ 88 w 145"/>
                <a:gd name="T73" fmla="*/ 48 h 127"/>
                <a:gd name="T74" fmla="*/ 91 w 145"/>
                <a:gd name="T75" fmla="*/ 39 h 127"/>
                <a:gd name="T76" fmla="*/ 87 w 145"/>
                <a:gd name="T77" fmla="*/ 32 h 127"/>
                <a:gd name="T78" fmla="*/ 80 w 145"/>
                <a:gd name="T79" fmla="*/ 3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45" h="127">
                  <a:moveTo>
                    <a:pt x="138" y="71"/>
                  </a:moveTo>
                  <a:lnTo>
                    <a:pt x="58" y="71"/>
                  </a:lnTo>
                  <a:lnTo>
                    <a:pt x="58" y="71"/>
                  </a:lnTo>
                  <a:lnTo>
                    <a:pt x="56" y="80"/>
                  </a:lnTo>
                  <a:lnTo>
                    <a:pt x="56" y="87"/>
                  </a:lnTo>
                  <a:lnTo>
                    <a:pt x="56" y="87"/>
                  </a:lnTo>
                  <a:lnTo>
                    <a:pt x="56" y="90"/>
                  </a:lnTo>
                  <a:lnTo>
                    <a:pt x="57" y="93"/>
                  </a:lnTo>
                  <a:lnTo>
                    <a:pt x="59" y="96"/>
                  </a:lnTo>
                  <a:lnTo>
                    <a:pt x="64" y="97"/>
                  </a:lnTo>
                  <a:lnTo>
                    <a:pt x="64" y="97"/>
                  </a:lnTo>
                  <a:lnTo>
                    <a:pt x="68" y="96"/>
                  </a:lnTo>
                  <a:lnTo>
                    <a:pt x="73" y="93"/>
                  </a:lnTo>
                  <a:lnTo>
                    <a:pt x="75" y="89"/>
                  </a:lnTo>
                  <a:lnTo>
                    <a:pt x="79" y="82"/>
                  </a:lnTo>
                  <a:lnTo>
                    <a:pt x="135" y="82"/>
                  </a:lnTo>
                  <a:lnTo>
                    <a:pt x="135" y="82"/>
                  </a:lnTo>
                  <a:lnTo>
                    <a:pt x="134" y="87"/>
                  </a:lnTo>
                  <a:lnTo>
                    <a:pt x="130" y="93"/>
                  </a:lnTo>
                  <a:lnTo>
                    <a:pt x="128" y="98"/>
                  </a:lnTo>
                  <a:lnTo>
                    <a:pt x="125" y="103"/>
                  </a:lnTo>
                  <a:lnTo>
                    <a:pt x="115" y="111"/>
                  </a:lnTo>
                  <a:lnTo>
                    <a:pt x="105" y="118"/>
                  </a:lnTo>
                  <a:lnTo>
                    <a:pt x="94" y="122"/>
                  </a:lnTo>
                  <a:lnTo>
                    <a:pt x="82" y="125"/>
                  </a:lnTo>
                  <a:lnTo>
                    <a:pt x="72" y="127"/>
                  </a:lnTo>
                  <a:lnTo>
                    <a:pt x="61" y="127"/>
                  </a:lnTo>
                  <a:lnTo>
                    <a:pt x="61" y="127"/>
                  </a:lnTo>
                  <a:lnTo>
                    <a:pt x="50" y="127"/>
                  </a:lnTo>
                  <a:lnTo>
                    <a:pt x="38" y="126"/>
                  </a:lnTo>
                  <a:lnTo>
                    <a:pt x="27" y="125"/>
                  </a:lnTo>
                  <a:lnTo>
                    <a:pt x="18" y="121"/>
                  </a:lnTo>
                  <a:lnTo>
                    <a:pt x="11" y="117"/>
                  </a:lnTo>
                  <a:lnTo>
                    <a:pt x="5" y="110"/>
                  </a:lnTo>
                  <a:lnTo>
                    <a:pt x="4" y="106"/>
                  </a:lnTo>
                  <a:lnTo>
                    <a:pt x="2" y="101"/>
                  </a:lnTo>
                  <a:lnTo>
                    <a:pt x="0" y="90"/>
                  </a:lnTo>
                  <a:lnTo>
                    <a:pt x="0" y="90"/>
                  </a:lnTo>
                  <a:lnTo>
                    <a:pt x="2" y="83"/>
                  </a:lnTo>
                  <a:lnTo>
                    <a:pt x="3" y="75"/>
                  </a:lnTo>
                  <a:lnTo>
                    <a:pt x="6" y="57"/>
                  </a:lnTo>
                  <a:lnTo>
                    <a:pt x="13" y="41"/>
                  </a:lnTo>
                  <a:lnTo>
                    <a:pt x="18" y="32"/>
                  </a:lnTo>
                  <a:lnTo>
                    <a:pt x="22" y="27"/>
                  </a:lnTo>
                  <a:lnTo>
                    <a:pt x="22" y="27"/>
                  </a:lnTo>
                  <a:lnTo>
                    <a:pt x="27" y="19"/>
                  </a:lnTo>
                  <a:lnTo>
                    <a:pt x="34" y="14"/>
                  </a:lnTo>
                  <a:lnTo>
                    <a:pt x="43" y="9"/>
                  </a:lnTo>
                  <a:lnTo>
                    <a:pt x="50" y="5"/>
                  </a:lnTo>
                  <a:lnTo>
                    <a:pt x="59" y="3"/>
                  </a:lnTo>
                  <a:lnTo>
                    <a:pt x="67" y="1"/>
                  </a:lnTo>
                  <a:lnTo>
                    <a:pt x="77" y="1"/>
                  </a:lnTo>
                  <a:lnTo>
                    <a:pt x="85" y="0"/>
                  </a:lnTo>
                  <a:lnTo>
                    <a:pt x="85" y="0"/>
                  </a:lnTo>
                  <a:lnTo>
                    <a:pt x="98" y="1"/>
                  </a:lnTo>
                  <a:lnTo>
                    <a:pt x="109" y="2"/>
                  </a:lnTo>
                  <a:lnTo>
                    <a:pt x="120" y="4"/>
                  </a:lnTo>
                  <a:lnTo>
                    <a:pt x="128" y="8"/>
                  </a:lnTo>
                  <a:lnTo>
                    <a:pt x="135" y="12"/>
                  </a:lnTo>
                  <a:lnTo>
                    <a:pt x="140" y="19"/>
                  </a:lnTo>
                  <a:lnTo>
                    <a:pt x="143" y="28"/>
                  </a:lnTo>
                  <a:lnTo>
                    <a:pt x="145" y="38"/>
                  </a:lnTo>
                  <a:lnTo>
                    <a:pt x="145" y="38"/>
                  </a:lnTo>
                  <a:lnTo>
                    <a:pt x="142" y="53"/>
                  </a:lnTo>
                  <a:lnTo>
                    <a:pt x="138" y="71"/>
                  </a:lnTo>
                  <a:lnTo>
                    <a:pt x="138" y="71"/>
                  </a:lnTo>
                  <a:close/>
                  <a:moveTo>
                    <a:pt x="80" y="30"/>
                  </a:moveTo>
                  <a:lnTo>
                    <a:pt x="80" y="30"/>
                  </a:lnTo>
                  <a:lnTo>
                    <a:pt x="75" y="31"/>
                  </a:lnTo>
                  <a:lnTo>
                    <a:pt x="71" y="35"/>
                  </a:lnTo>
                  <a:lnTo>
                    <a:pt x="67" y="39"/>
                  </a:lnTo>
                  <a:lnTo>
                    <a:pt x="65" y="48"/>
                  </a:lnTo>
                  <a:lnTo>
                    <a:pt x="88" y="48"/>
                  </a:lnTo>
                  <a:lnTo>
                    <a:pt x="88" y="48"/>
                  </a:lnTo>
                  <a:lnTo>
                    <a:pt x="91" y="39"/>
                  </a:lnTo>
                  <a:lnTo>
                    <a:pt x="91" y="39"/>
                  </a:lnTo>
                  <a:lnTo>
                    <a:pt x="89" y="35"/>
                  </a:lnTo>
                  <a:lnTo>
                    <a:pt x="87" y="32"/>
                  </a:lnTo>
                  <a:lnTo>
                    <a:pt x="85" y="31"/>
                  </a:lnTo>
                  <a:lnTo>
                    <a:pt x="80" y="30"/>
                  </a:lnTo>
                  <a:lnTo>
                    <a:pt x="80" y="3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7" name="Freeform 89">
              <a:extLst>
                <a:ext uri="{FF2B5EF4-FFF2-40B4-BE49-F238E27FC236}">
                  <a16:creationId xmlns:a16="http://schemas.microsoft.com/office/drawing/2014/main" id="{44B6AB6A-3514-4FBF-AB9A-A9C60DA105DE}"/>
                </a:ext>
              </a:extLst>
            </p:cNvPr>
            <p:cNvSpPr>
              <a:spLocks/>
            </p:cNvSpPr>
            <p:nvPr userDrawn="1"/>
          </p:nvSpPr>
          <p:spPr bwMode="auto">
            <a:xfrm>
              <a:off x="8143876" y="4533901"/>
              <a:ext cx="165100" cy="266700"/>
            </a:xfrm>
            <a:custGeom>
              <a:avLst/>
              <a:gdLst>
                <a:gd name="T0" fmla="*/ 57 w 104"/>
                <a:gd name="T1" fmla="*/ 168 h 168"/>
                <a:gd name="T2" fmla="*/ 0 w 104"/>
                <a:gd name="T3" fmla="*/ 168 h 168"/>
                <a:gd name="T4" fmla="*/ 45 w 104"/>
                <a:gd name="T5" fmla="*/ 0 h 168"/>
                <a:gd name="T6" fmla="*/ 104 w 104"/>
                <a:gd name="T7" fmla="*/ 0 h 168"/>
                <a:gd name="T8" fmla="*/ 57 w 104"/>
                <a:gd name="T9" fmla="*/ 168 h 168"/>
              </a:gdLst>
              <a:ahLst/>
              <a:cxnLst>
                <a:cxn ang="0">
                  <a:pos x="T0" y="T1"/>
                </a:cxn>
                <a:cxn ang="0">
                  <a:pos x="T2" y="T3"/>
                </a:cxn>
                <a:cxn ang="0">
                  <a:pos x="T4" y="T5"/>
                </a:cxn>
                <a:cxn ang="0">
                  <a:pos x="T6" y="T7"/>
                </a:cxn>
                <a:cxn ang="0">
                  <a:pos x="T8" y="T9"/>
                </a:cxn>
              </a:cxnLst>
              <a:rect l="0" t="0" r="r" b="b"/>
              <a:pathLst>
                <a:path w="104" h="168">
                  <a:moveTo>
                    <a:pt x="57" y="168"/>
                  </a:moveTo>
                  <a:lnTo>
                    <a:pt x="0" y="168"/>
                  </a:lnTo>
                  <a:lnTo>
                    <a:pt x="45" y="0"/>
                  </a:lnTo>
                  <a:lnTo>
                    <a:pt x="104" y="0"/>
                  </a:lnTo>
                  <a:lnTo>
                    <a:pt x="57"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8" name="Freeform 90">
              <a:extLst>
                <a:ext uri="{FF2B5EF4-FFF2-40B4-BE49-F238E27FC236}">
                  <a16:creationId xmlns:a16="http://schemas.microsoft.com/office/drawing/2014/main" id="{9EA79B57-CD57-4099-8FB6-77D2B3AB839C}"/>
                </a:ext>
              </a:extLst>
            </p:cNvPr>
            <p:cNvSpPr>
              <a:spLocks noEditPoints="1"/>
            </p:cNvSpPr>
            <p:nvPr userDrawn="1"/>
          </p:nvSpPr>
          <p:spPr bwMode="auto">
            <a:xfrm>
              <a:off x="8264526" y="4533901"/>
              <a:ext cx="165100" cy="266700"/>
            </a:xfrm>
            <a:custGeom>
              <a:avLst/>
              <a:gdLst>
                <a:gd name="T0" fmla="*/ 57 w 104"/>
                <a:gd name="T1" fmla="*/ 168 h 168"/>
                <a:gd name="T2" fmla="*/ 0 w 104"/>
                <a:gd name="T3" fmla="*/ 168 h 168"/>
                <a:gd name="T4" fmla="*/ 34 w 104"/>
                <a:gd name="T5" fmla="*/ 46 h 168"/>
                <a:gd name="T6" fmla="*/ 91 w 104"/>
                <a:gd name="T7" fmla="*/ 46 h 168"/>
                <a:gd name="T8" fmla="*/ 57 w 104"/>
                <a:gd name="T9" fmla="*/ 168 h 168"/>
                <a:gd name="T10" fmla="*/ 95 w 104"/>
                <a:gd name="T11" fmla="*/ 34 h 168"/>
                <a:gd name="T12" fmla="*/ 36 w 104"/>
                <a:gd name="T13" fmla="*/ 34 h 168"/>
                <a:gd name="T14" fmla="*/ 47 w 104"/>
                <a:gd name="T15" fmla="*/ 0 h 168"/>
                <a:gd name="T16" fmla="*/ 104 w 104"/>
                <a:gd name="T17" fmla="*/ 0 h 168"/>
                <a:gd name="T18" fmla="*/ 95 w 104"/>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4" h="168">
                  <a:moveTo>
                    <a:pt x="57" y="168"/>
                  </a:moveTo>
                  <a:lnTo>
                    <a:pt x="0" y="168"/>
                  </a:lnTo>
                  <a:lnTo>
                    <a:pt x="34" y="46"/>
                  </a:lnTo>
                  <a:lnTo>
                    <a:pt x="91" y="46"/>
                  </a:lnTo>
                  <a:lnTo>
                    <a:pt x="57" y="168"/>
                  </a:lnTo>
                  <a:close/>
                  <a:moveTo>
                    <a:pt x="95" y="34"/>
                  </a:moveTo>
                  <a:lnTo>
                    <a:pt x="36" y="34"/>
                  </a:lnTo>
                  <a:lnTo>
                    <a:pt x="47" y="0"/>
                  </a:lnTo>
                  <a:lnTo>
                    <a:pt x="104"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9" name="Freeform 91">
              <a:extLst>
                <a:ext uri="{FF2B5EF4-FFF2-40B4-BE49-F238E27FC236}">
                  <a16:creationId xmlns:a16="http://schemas.microsoft.com/office/drawing/2014/main" id="{ACC08612-8488-4B69-8015-6B0D6F45B8D6}"/>
                </a:ext>
              </a:extLst>
            </p:cNvPr>
            <p:cNvSpPr>
              <a:spLocks/>
            </p:cNvSpPr>
            <p:nvPr userDrawn="1"/>
          </p:nvSpPr>
          <p:spPr bwMode="auto">
            <a:xfrm>
              <a:off x="8396288" y="4564063"/>
              <a:ext cx="192088" cy="236538"/>
            </a:xfrm>
            <a:custGeom>
              <a:avLst/>
              <a:gdLst>
                <a:gd name="T0" fmla="*/ 115 w 121"/>
                <a:gd name="T1" fmla="*/ 27 h 149"/>
                <a:gd name="T2" fmla="*/ 121 w 121"/>
                <a:gd name="T3" fmla="*/ 54 h 149"/>
                <a:gd name="T4" fmla="*/ 76 w 121"/>
                <a:gd name="T5" fmla="*/ 54 h 149"/>
                <a:gd name="T6" fmla="*/ 63 w 121"/>
                <a:gd name="T7" fmla="*/ 101 h 149"/>
                <a:gd name="T8" fmla="*/ 63 w 121"/>
                <a:gd name="T9" fmla="*/ 101 h 149"/>
                <a:gd name="T10" fmla="*/ 62 w 121"/>
                <a:gd name="T11" fmla="*/ 107 h 149"/>
                <a:gd name="T12" fmla="*/ 61 w 121"/>
                <a:gd name="T13" fmla="*/ 111 h 149"/>
                <a:gd name="T14" fmla="*/ 61 w 121"/>
                <a:gd name="T15" fmla="*/ 111 h 149"/>
                <a:gd name="T16" fmla="*/ 61 w 121"/>
                <a:gd name="T17" fmla="*/ 115 h 149"/>
                <a:gd name="T18" fmla="*/ 63 w 121"/>
                <a:gd name="T19" fmla="*/ 117 h 149"/>
                <a:gd name="T20" fmla="*/ 67 w 121"/>
                <a:gd name="T21" fmla="*/ 118 h 149"/>
                <a:gd name="T22" fmla="*/ 72 w 121"/>
                <a:gd name="T23" fmla="*/ 118 h 149"/>
                <a:gd name="T24" fmla="*/ 83 w 121"/>
                <a:gd name="T25" fmla="*/ 118 h 149"/>
                <a:gd name="T26" fmla="*/ 75 w 121"/>
                <a:gd name="T27" fmla="*/ 149 h 149"/>
                <a:gd name="T28" fmla="*/ 23 w 121"/>
                <a:gd name="T29" fmla="*/ 149 h 149"/>
                <a:gd name="T30" fmla="*/ 23 w 121"/>
                <a:gd name="T31" fmla="*/ 149 h 149"/>
                <a:gd name="T32" fmla="*/ 18 w 121"/>
                <a:gd name="T33" fmla="*/ 148 h 149"/>
                <a:gd name="T34" fmla="*/ 13 w 121"/>
                <a:gd name="T35" fmla="*/ 148 h 149"/>
                <a:gd name="T36" fmla="*/ 8 w 121"/>
                <a:gd name="T37" fmla="*/ 145 h 149"/>
                <a:gd name="T38" fmla="*/ 6 w 121"/>
                <a:gd name="T39" fmla="*/ 143 h 149"/>
                <a:gd name="T40" fmla="*/ 2 w 121"/>
                <a:gd name="T41" fmla="*/ 139 h 149"/>
                <a:gd name="T42" fmla="*/ 1 w 121"/>
                <a:gd name="T43" fmla="*/ 136 h 149"/>
                <a:gd name="T44" fmla="*/ 0 w 121"/>
                <a:gd name="T45" fmla="*/ 132 h 149"/>
                <a:gd name="T46" fmla="*/ 0 w 121"/>
                <a:gd name="T47" fmla="*/ 128 h 149"/>
                <a:gd name="T48" fmla="*/ 0 w 121"/>
                <a:gd name="T49" fmla="*/ 128 h 149"/>
                <a:gd name="T50" fmla="*/ 0 w 121"/>
                <a:gd name="T51" fmla="*/ 120 h 149"/>
                <a:gd name="T52" fmla="*/ 2 w 121"/>
                <a:gd name="T53" fmla="*/ 111 h 149"/>
                <a:gd name="T54" fmla="*/ 34 w 121"/>
                <a:gd name="T55" fmla="*/ 0 h 149"/>
                <a:gd name="T56" fmla="*/ 91 w 121"/>
                <a:gd name="T57" fmla="*/ 0 h 149"/>
                <a:gd name="T58" fmla="*/ 84 w 121"/>
                <a:gd name="T59" fmla="*/ 27 h 149"/>
                <a:gd name="T60" fmla="*/ 115 w 121"/>
                <a:gd name="T61" fmla="*/ 27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1" h="149">
                  <a:moveTo>
                    <a:pt x="115" y="27"/>
                  </a:moveTo>
                  <a:lnTo>
                    <a:pt x="121" y="54"/>
                  </a:lnTo>
                  <a:lnTo>
                    <a:pt x="76" y="54"/>
                  </a:lnTo>
                  <a:lnTo>
                    <a:pt x="63" y="101"/>
                  </a:lnTo>
                  <a:lnTo>
                    <a:pt x="63" y="101"/>
                  </a:lnTo>
                  <a:lnTo>
                    <a:pt x="62" y="107"/>
                  </a:lnTo>
                  <a:lnTo>
                    <a:pt x="61" y="111"/>
                  </a:lnTo>
                  <a:lnTo>
                    <a:pt x="61" y="111"/>
                  </a:lnTo>
                  <a:lnTo>
                    <a:pt x="61" y="115"/>
                  </a:lnTo>
                  <a:lnTo>
                    <a:pt x="63" y="117"/>
                  </a:lnTo>
                  <a:lnTo>
                    <a:pt x="67" y="118"/>
                  </a:lnTo>
                  <a:lnTo>
                    <a:pt x="72" y="118"/>
                  </a:lnTo>
                  <a:lnTo>
                    <a:pt x="83" y="118"/>
                  </a:lnTo>
                  <a:lnTo>
                    <a:pt x="75" y="149"/>
                  </a:lnTo>
                  <a:lnTo>
                    <a:pt x="23" y="149"/>
                  </a:lnTo>
                  <a:lnTo>
                    <a:pt x="23" y="149"/>
                  </a:lnTo>
                  <a:lnTo>
                    <a:pt x="18" y="148"/>
                  </a:lnTo>
                  <a:lnTo>
                    <a:pt x="13" y="148"/>
                  </a:lnTo>
                  <a:lnTo>
                    <a:pt x="8" y="145"/>
                  </a:lnTo>
                  <a:lnTo>
                    <a:pt x="6" y="143"/>
                  </a:lnTo>
                  <a:lnTo>
                    <a:pt x="2" y="139"/>
                  </a:lnTo>
                  <a:lnTo>
                    <a:pt x="1" y="136"/>
                  </a:lnTo>
                  <a:lnTo>
                    <a:pt x="0" y="132"/>
                  </a:lnTo>
                  <a:lnTo>
                    <a:pt x="0" y="128"/>
                  </a:lnTo>
                  <a:lnTo>
                    <a:pt x="0" y="128"/>
                  </a:lnTo>
                  <a:lnTo>
                    <a:pt x="0" y="120"/>
                  </a:lnTo>
                  <a:lnTo>
                    <a:pt x="2" y="111"/>
                  </a:lnTo>
                  <a:lnTo>
                    <a:pt x="34" y="0"/>
                  </a:lnTo>
                  <a:lnTo>
                    <a:pt x="91" y="0"/>
                  </a:lnTo>
                  <a:lnTo>
                    <a:pt x="84" y="27"/>
                  </a:lnTo>
                  <a:lnTo>
                    <a:pt x="115" y="2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0" name="Freeform 92">
              <a:extLst>
                <a:ext uri="{FF2B5EF4-FFF2-40B4-BE49-F238E27FC236}">
                  <a16:creationId xmlns:a16="http://schemas.microsoft.com/office/drawing/2014/main" id="{B259BFB8-D7AA-4E37-B932-69F909DC4348}"/>
                </a:ext>
              </a:extLst>
            </p:cNvPr>
            <p:cNvSpPr>
              <a:spLocks/>
            </p:cNvSpPr>
            <p:nvPr userDrawn="1"/>
          </p:nvSpPr>
          <p:spPr bwMode="auto">
            <a:xfrm>
              <a:off x="7321551" y="4830763"/>
              <a:ext cx="38100" cy="46038"/>
            </a:xfrm>
            <a:custGeom>
              <a:avLst/>
              <a:gdLst>
                <a:gd name="T0" fmla="*/ 9 w 24"/>
                <a:gd name="T1" fmla="*/ 0 h 29"/>
                <a:gd name="T2" fmla="*/ 24 w 24"/>
                <a:gd name="T3" fmla="*/ 0 h 29"/>
                <a:gd name="T4" fmla="*/ 15 w 24"/>
                <a:gd name="T5" fmla="*/ 29 h 29"/>
                <a:gd name="T6" fmla="*/ 0 w 24"/>
                <a:gd name="T7" fmla="*/ 29 h 29"/>
                <a:gd name="T8" fmla="*/ 9 w 24"/>
                <a:gd name="T9" fmla="*/ 0 h 29"/>
              </a:gdLst>
              <a:ahLst/>
              <a:cxnLst>
                <a:cxn ang="0">
                  <a:pos x="T0" y="T1"/>
                </a:cxn>
                <a:cxn ang="0">
                  <a:pos x="T2" y="T3"/>
                </a:cxn>
                <a:cxn ang="0">
                  <a:pos x="T4" y="T5"/>
                </a:cxn>
                <a:cxn ang="0">
                  <a:pos x="T6" y="T7"/>
                </a:cxn>
                <a:cxn ang="0">
                  <a:pos x="T8" y="T9"/>
                </a:cxn>
              </a:cxnLst>
              <a:rect l="0" t="0" r="r" b="b"/>
              <a:pathLst>
                <a:path w="24" h="29">
                  <a:moveTo>
                    <a:pt x="9" y="0"/>
                  </a:moveTo>
                  <a:lnTo>
                    <a:pt x="24" y="0"/>
                  </a:lnTo>
                  <a:lnTo>
                    <a:pt x="15"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1" name="Freeform 93">
              <a:extLst>
                <a:ext uri="{FF2B5EF4-FFF2-40B4-BE49-F238E27FC236}">
                  <a16:creationId xmlns:a16="http://schemas.microsoft.com/office/drawing/2014/main" id="{9150288D-0BA4-4551-8DBD-3BFF454DEF88}"/>
                </a:ext>
              </a:extLst>
            </p:cNvPr>
            <p:cNvSpPr>
              <a:spLocks/>
            </p:cNvSpPr>
            <p:nvPr userDrawn="1"/>
          </p:nvSpPr>
          <p:spPr bwMode="auto">
            <a:xfrm>
              <a:off x="7400926" y="4830763"/>
              <a:ext cx="87313" cy="46038"/>
            </a:xfrm>
            <a:custGeom>
              <a:avLst/>
              <a:gdLst>
                <a:gd name="T0" fmla="*/ 10 w 55"/>
                <a:gd name="T1" fmla="*/ 0 h 29"/>
                <a:gd name="T2" fmla="*/ 31 w 55"/>
                <a:gd name="T3" fmla="*/ 0 h 29"/>
                <a:gd name="T4" fmla="*/ 36 w 55"/>
                <a:gd name="T5" fmla="*/ 19 h 29"/>
                <a:gd name="T6" fmla="*/ 36 w 55"/>
                <a:gd name="T7" fmla="*/ 19 h 29"/>
                <a:gd name="T8" fmla="*/ 42 w 55"/>
                <a:gd name="T9" fmla="*/ 0 h 29"/>
                <a:gd name="T10" fmla="*/ 55 w 55"/>
                <a:gd name="T11" fmla="*/ 0 h 29"/>
                <a:gd name="T12" fmla="*/ 46 w 55"/>
                <a:gd name="T13" fmla="*/ 29 h 29"/>
                <a:gd name="T14" fmla="*/ 26 w 55"/>
                <a:gd name="T15" fmla="*/ 29 h 29"/>
                <a:gd name="T16" fmla="*/ 20 w 55"/>
                <a:gd name="T17" fmla="*/ 8 h 29"/>
                <a:gd name="T18" fmla="*/ 20 w 55"/>
                <a:gd name="T19" fmla="*/ 8 h 29"/>
                <a:gd name="T20" fmla="*/ 13 w 55"/>
                <a:gd name="T21" fmla="*/ 29 h 29"/>
                <a:gd name="T22" fmla="*/ 0 w 55"/>
                <a:gd name="T23" fmla="*/ 29 h 29"/>
                <a:gd name="T24" fmla="*/ 10 w 55"/>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5" h="29">
                  <a:moveTo>
                    <a:pt x="10" y="0"/>
                  </a:moveTo>
                  <a:lnTo>
                    <a:pt x="31" y="0"/>
                  </a:lnTo>
                  <a:lnTo>
                    <a:pt x="36" y="19"/>
                  </a:lnTo>
                  <a:lnTo>
                    <a:pt x="36" y="19"/>
                  </a:lnTo>
                  <a:lnTo>
                    <a:pt x="42" y="0"/>
                  </a:lnTo>
                  <a:lnTo>
                    <a:pt x="55" y="0"/>
                  </a:lnTo>
                  <a:lnTo>
                    <a:pt x="46" y="29"/>
                  </a:lnTo>
                  <a:lnTo>
                    <a:pt x="26" y="29"/>
                  </a:lnTo>
                  <a:lnTo>
                    <a:pt x="20" y="8"/>
                  </a:lnTo>
                  <a:lnTo>
                    <a:pt x="20" y="8"/>
                  </a:lnTo>
                  <a:lnTo>
                    <a:pt x="13" y="29"/>
                  </a:lnTo>
                  <a:lnTo>
                    <a:pt x="0" y="29"/>
                  </a:lnTo>
                  <a:lnTo>
                    <a:pt x="1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2" name="Freeform 94">
              <a:extLst>
                <a:ext uri="{FF2B5EF4-FFF2-40B4-BE49-F238E27FC236}">
                  <a16:creationId xmlns:a16="http://schemas.microsoft.com/office/drawing/2014/main" id="{66BBCF85-CD37-4FF8-AEFD-09B0466EE60C}"/>
                </a:ext>
              </a:extLst>
            </p:cNvPr>
            <p:cNvSpPr>
              <a:spLocks/>
            </p:cNvSpPr>
            <p:nvPr userDrawn="1"/>
          </p:nvSpPr>
          <p:spPr bwMode="auto">
            <a:xfrm>
              <a:off x="7531101" y="4830763"/>
              <a:ext cx="76200" cy="46038"/>
            </a:xfrm>
            <a:custGeom>
              <a:avLst/>
              <a:gdLst>
                <a:gd name="T0" fmla="*/ 0 w 48"/>
                <a:gd name="T1" fmla="*/ 0 h 29"/>
                <a:gd name="T2" fmla="*/ 15 w 48"/>
                <a:gd name="T3" fmla="*/ 0 h 29"/>
                <a:gd name="T4" fmla="*/ 19 w 48"/>
                <a:gd name="T5" fmla="*/ 18 h 29"/>
                <a:gd name="T6" fmla="*/ 33 w 48"/>
                <a:gd name="T7" fmla="*/ 0 h 29"/>
                <a:gd name="T8" fmla="*/ 48 w 48"/>
                <a:gd name="T9" fmla="*/ 0 h 29"/>
                <a:gd name="T10" fmla="*/ 24 w 48"/>
                <a:gd name="T11" fmla="*/ 29 h 29"/>
                <a:gd name="T12" fmla="*/ 6 w 48"/>
                <a:gd name="T13" fmla="*/ 29 h 29"/>
                <a:gd name="T14" fmla="*/ 0 w 48"/>
                <a:gd name="T15" fmla="*/ 0 h 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29">
                  <a:moveTo>
                    <a:pt x="0" y="0"/>
                  </a:moveTo>
                  <a:lnTo>
                    <a:pt x="15" y="0"/>
                  </a:lnTo>
                  <a:lnTo>
                    <a:pt x="19" y="18"/>
                  </a:lnTo>
                  <a:lnTo>
                    <a:pt x="33" y="0"/>
                  </a:lnTo>
                  <a:lnTo>
                    <a:pt x="48" y="0"/>
                  </a:lnTo>
                  <a:lnTo>
                    <a:pt x="24" y="29"/>
                  </a:lnTo>
                  <a:lnTo>
                    <a:pt x="6" y="29"/>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3" name="Freeform 95">
              <a:extLst>
                <a:ext uri="{FF2B5EF4-FFF2-40B4-BE49-F238E27FC236}">
                  <a16:creationId xmlns:a16="http://schemas.microsoft.com/office/drawing/2014/main" id="{DC012AEB-548D-4A4B-B3FC-650800CB1CDB}"/>
                </a:ext>
              </a:extLst>
            </p:cNvPr>
            <p:cNvSpPr>
              <a:spLocks/>
            </p:cNvSpPr>
            <p:nvPr userDrawn="1"/>
          </p:nvSpPr>
          <p:spPr bwMode="auto">
            <a:xfrm>
              <a:off x="7635876" y="4830763"/>
              <a:ext cx="66675" cy="46038"/>
            </a:xfrm>
            <a:custGeom>
              <a:avLst/>
              <a:gdLst>
                <a:gd name="T0" fmla="*/ 9 w 42"/>
                <a:gd name="T1" fmla="*/ 0 h 29"/>
                <a:gd name="T2" fmla="*/ 42 w 42"/>
                <a:gd name="T3" fmla="*/ 0 h 29"/>
                <a:gd name="T4" fmla="*/ 41 w 42"/>
                <a:gd name="T5" fmla="*/ 5 h 29"/>
                <a:gd name="T6" fmla="*/ 22 w 42"/>
                <a:gd name="T7" fmla="*/ 5 h 29"/>
                <a:gd name="T8" fmla="*/ 20 w 42"/>
                <a:gd name="T9" fmla="*/ 11 h 29"/>
                <a:gd name="T10" fmla="*/ 37 w 42"/>
                <a:gd name="T11" fmla="*/ 11 h 29"/>
                <a:gd name="T12" fmla="*/ 36 w 42"/>
                <a:gd name="T13" fmla="*/ 17 h 29"/>
                <a:gd name="T14" fmla="*/ 17 w 42"/>
                <a:gd name="T15" fmla="*/ 17 h 29"/>
                <a:gd name="T16" fmla="*/ 16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1" y="5"/>
                  </a:lnTo>
                  <a:lnTo>
                    <a:pt x="22" y="5"/>
                  </a:lnTo>
                  <a:lnTo>
                    <a:pt x="20" y="11"/>
                  </a:lnTo>
                  <a:lnTo>
                    <a:pt x="37" y="11"/>
                  </a:lnTo>
                  <a:lnTo>
                    <a:pt x="36" y="17"/>
                  </a:lnTo>
                  <a:lnTo>
                    <a:pt x="17" y="17"/>
                  </a:lnTo>
                  <a:lnTo>
                    <a:pt x="16"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4" name="Freeform 96">
              <a:extLst>
                <a:ext uri="{FF2B5EF4-FFF2-40B4-BE49-F238E27FC236}">
                  <a16:creationId xmlns:a16="http://schemas.microsoft.com/office/drawing/2014/main" id="{CBAA0F1A-6D07-4906-94FC-225006129574}"/>
                </a:ext>
              </a:extLst>
            </p:cNvPr>
            <p:cNvSpPr>
              <a:spLocks/>
            </p:cNvSpPr>
            <p:nvPr userDrawn="1"/>
          </p:nvSpPr>
          <p:spPr bwMode="auto">
            <a:xfrm>
              <a:off x="7856538" y="4830763"/>
              <a:ext cx="61913" cy="46038"/>
            </a:xfrm>
            <a:custGeom>
              <a:avLst/>
              <a:gdLst>
                <a:gd name="T0" fmla="*/ 11 w 39"/>
                <a:gd name="T1" fmla="*/ 7 h 29"/>
                <a:gd name="T2" fmla="*/ 0 w 39"/>
                <a:gd name="T3" fmla="*/ 7 h 29"/>
                <a:gd name="T4" fmla="*/ 3 w 39"/>
                <a:gd name="T5" fmla="*/ 0 h 29"/>
                <a:gd name="T6" fmla="*/ 39 w 39"/>
                <a:gd name="T7" fmla="*/ 0 h 29"/>
                <a:gd name="T8" fmla="*/ 37 w 39"/>
                <a:gd name="T9" fmla="*/ 7 h 29"/>
                <a:gd name="T10" fmla="*/ 25 w 39"/>
                <a:gd name="T11" fmla="*/ 7 h 29"/>
                <a:gd name="T12" fmla="*/ 19 w 39"/>
                <a:gd name="T13" fmla="*/ 29 h 29"/>
                <a:gd name="T14" fmla="*/ 4 w 39"/>
                <a:gd name="T15" fmla="*/ 29 h 29"/>
                <a:gd name="T16" fmla="*/ 11 w 39"/>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29">
                  <a:moveTo>
                    <a:pt x="11" y="7"/>
                  </a:moveTo>
                  <a:lnTo>
                    <a:pt x="0" y="7"/>
                  </a:lnTo>
                  <a:lnTo>
                    <a:pt x="3" y="0"/>
                  </a:lnTo>
                  <a:lnTo>
                    <a:pt x="39" y="0"/>
                  </a:lnTo>
                  <a:lnTo>
                    <a:pt x="37" y="7"/>
                  </a:lnTo>
                  <a:lnTo>
                    <a:pt x="25" y="7"/>
                  </a:lnTo>
                  <a:lnTo>
                    <a:pt x="19" y="29"/>
                  </a:lnTo>
                  <a:lnTo>
                    <a:pt x="4" y="29"/>
                  </a:lnTo>
                  <a:lnTo>
                    <a:pt x="11"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5" name="Freeform 97">
              <a:extLst>
                <a:ext uri="{FF2B5EF4-FFF2-40B4-BE49-F238E27FC236}">
                  <a16:creationId xmlns:a16="http://schemas.microsoft.com/office/drawing/2014/main" id="{6467F326-5978-4C5E-ADCF-07DC6704C136}"/>
                </a:ext>
              </a:extLst>
            </p:cNvPr>
            <p:cNvSpPr>
              <a:spLocks/>
            </p:cNvSpPr>
            <p:nvPr userDrawn="1"/>
          </p:nvSpPr>
          <p:spPr bwMode="auto">
            <a:xfrm>
              <a:off x="7951788" y="4830763"/>
              <a:ext cx="106363" cy="46038"/>
            </a:xfrm>
            <a:custGeom>
              <a:avLst/>
              <a:gdLst>
                <a:gd name="T0" fmla="*/ 8 w 67"/>
                <a:gd name="T1" fmla="*/ 0 h 29"/>
                <a:gd name="T2" fmla="*/ 30 w 67"/>
                <a:gd name="T3" fmla="*/ 0 h 29"/>
                <a:gd name="T4" fmla="*/ 32 w 67"/>
                <a:gd name="T5" fmla="*/ 19 h 29"/>
                <a:gd name="T6" fmla="*/ 32 w 67"/>
                <a:gd name="T7" fmla="*/ 19 h 29"/>
                <a:gd name="T8" fmla="*/ 45 w 67"/>
                <a:gd name="T9" fmla="*/ 0 h 29"/>
                <a:gd name="T10" fmla="*/ 67 w 67"/>
                <a:gd name="T11" fmla="*/ 0 h 29"/>
                <a:gd name="T12" fmla="*/ 57 w 67"/>
                <a:gd name="T13" fmla="*/ 29 h 29"/>
                <a:gd name="T14" fmla="*/ 45 w 67"/>
                <a:gd name="T15" fmla="*/ 29 h 29"/>
                <a:gd name="T16" fmla="*/ 50 w 67"/>
                <a:gd name="T17" fmla="*/ 7 h 29"/>
                <a:gd name="T18" fmla="*/ 50 w 67"/>
                <a:gd name="T19" fmla="*/ 7 h 29"/>
                <a:gd name="T20" fmla="*/ 34 w 67"/>
                <a:gd name="T21" fmla="*/ 29 h 29"/>
                <a:gd name="T22" fmla="*/ 21 w 67"/>
                <a:gd name="T23" fmla="*/ 29 h 29"/>
                <a:gd name="T24" fmla="*/ 19 w 67"/>
                <a:gd name="T25" fmla="*/ 7 h 29"/>
                <a:gd name="T26" fmla="*/ 19 w 67"/>
                <a:gd name="T27" fmla="*/ 7 h 29"/>
                <a:gd name="T28" fmla="*/ 12 w 67"/>
                <a:gd name="T29" fmla="*/ 29 h 29"/>
                <a:gd name="T30" fmla="*/ 0 w 67"/>
                <a:gd name="T31" fmla="*/ 29 h 29"/>
                <a:gd name="T32" fmla="*/ 8 w 67"/>
                <a:gd name="T33"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7" h="29">
                  <a:moveTo>
                    <a:pt x="8" y="0"/>
                  </a:moveTo>
                  <a:lnTo>
                    <a:pt x="30" y="0"/>
                  </a:lnTo>
                  <a:lnTo>
                    <a:pt x="32" y="19"/>
                  </a:lnTo>
                  <a:lnTo>
                    <a:pt x="32" y="19"/>
                  </a:lnTo>
                  <a:lnTo>
                    <a:pt x="45" y="0"/>
                  </a:lnTo>
                  <a:lnTo>
                    <a:pt x="67" y="0"/>
                  </a:lnTo>
                  <a:lnTo>
                    <a:pt x="57" y="29"/>
                  </a:lnTo>
                  <a:lnTo>
                    <a:pt x="45" y="29"/>
                  </a:lnTo>
                  <a:lnTo>
                    <a:pt x="50" y="7"/>
                  </a:lnTo>
                  <a:lnTo>
                    <a:pt x="50" y="7"/>
                  </a:lnTo>
                  <a:lnTo>
                    <a:pt x="34" y="29"/>
                  </a:lnTo>
                  <a:lnTo>
                    <a:pt x="21" y="29"/>
                  </a:lnTo>
                  <a:lnTo>
                    <a:pt x="19" y="7"/>
                  </a:lnTo>
                  <a:lnTo>
                    <a:pt x="19" y="7"/>
                  </a:lnTo>
                  <a:lnTo>
                    <a:pt x="12" y="29"/>
                  </a:lnTo>
                  <a:lnTo>
                    <a:pt x="0" y="29"/>
                  </a:lnTo>
                  <a:lnTo>
                    <a:pt x="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6" name="Freeform 98">
              <a:extLst>
                <a:ext uri="{FF2B5EF4-FFF2-40B4-BE49-F238E27FC236}">
                  <a16:creationId xmlns:a16="http://schemas.microsoft.com/office/drawing/2014/main" id="{133B0156-6D1E-4B0A-B4BC-64B0CEAB1F4D}"/>
                </a:ext>
              </a:extLst>
            </p:cNvPr>
            <p:cNvSpPr>
              <a:spLocks/>
            </p:cNvSpPr>
            <p:nvPr userDrawn="1"/>
          </p:nvSpPr>
          <p:spPr bwMode="auto">
            <a:xfrm>
              <a:off x="8188326" y="4830763"/>
              <a:ext cx="85725" cy="46038"/>
            </a:xfrm>
            <a:custGeom>
              <a:avLst/>
              <a:gdLst>
                <a:gd name="T0" fmla="*/ 9 w 54"/>
                <a:gd name="T1" fmla="*/ 0 h 29"/>
                <a:gd name="T2" fmla="*/ 30 w 54"/>
                <a:gd name="T3" fmla="*/ 0 h 29"/>
                <a:gd name="T4" fmla="*/ 35 w 54"/>
                <a:gd name="T5" fmla="*/ 19 h 29"/>
                <a:gd name="T6" fmla="*/ 36 w 54"/>
                <a:gd name="T7" fmla="*/ 19 h 29"/>
                <a:gd name="T8" fmla="*/ 42 w 54"/>
                <a:gd name="T9" fmla="*/ 0 h 29"/>
                <a:gd name="T10" fmla="*/ 54 w 54"/>
                <a:gd name="T11" fmla="*/ 0 h 29"/>
                <a:gd name="T12" fmla="*/ 46 w 54"/>
                <a:gd name="T13" fmla="*/ 29 h 29"/>
                <a:gd name="T14" fmla="*/ 24 w 54"/>
                <a:gd name="T15" fmla="*/ 29 h 29"/>
                <a:gd name="T16" fmla="*/ 19 w 54"/>
                <a:gd name="T17" fmla="*/ 8 h 29"/>
                <a:gd name="T18" fmla="*/ 19 w 54"/>
                <a:gd name="T19" fmla="*/ 8 h 29"/>
                <a:gd name="T20" fmla="*/ 13 w 54"/>
                <a:gd name="T21" fmla="*/ 29 h 29"/>
                <a:gd name="T22" fmla="*/ 0 w 54"/>
                <a:gd name="T23" fmla="*/ 29 h 29"/>
                <a:gd name="T24" fmla="*/ 9 w 54"/>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 h="29">
                  <a:moveTo>
                    <a:pt x="9" y="0"/>
                  </a:moveTo>
                  <a:lnTo>
                    <a:pt x="30" y="0"/>
                  </a:lnTo>
                  <a:lnTo>
                    <a:pt x="35" y="19"/>
                  </a:lnTo>
                  <a:lnTo>
                    <a:pt x="36" y="19"/>
                  </a:lnTo>
                  <a:lnTo>
                    <a:pt x="42" y="0"/>
                  </a:lnTo>
                  <a:lnTo>
                    <a:pt x="54" y="0"/>
                  </a:lnTo>
                  <a:lnTo>
                    <a:pt x="46" y="29"/>
                  </a:lnTo>
                  <a:lnTo>
                    <a:pt x="24" y="29"/>
                  </a:lnTo>
                  <a:lnTo>
                    <a:pt x="19" y="8"/>
                  </a:lnTo>
                  <a:lnTo>
                    <a:pt x="19" y="8"/>
                  </a:lnTo>
                  <a:lnTo>
                    <a:pt x="1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7" name="Freeform 99">
              <a:extLst>
                <a:ext uri="{FF2B5EF4-FFF2-40B4-BE49-F238E27FC236}">
                  <a16:creationId xmlns:a16="http://schemas.microsoft.com/office/drawing/2014/main" id="{5B06DDBF-8883-4D66-8D60-AC8DA0296E1A}"/>
                </a:ext>
              </a:extLst>
            </p:cNvPr>
            <p:cNvSpPr>
              <a:spLocks/>
            </p:cNvSpPr>
            <p:nvPr userDrawn="1"/>
          </p:nvSpPr>
          <p:spPr bwMode="auto">
            <a:xfrm>
              <a:off x="8310563" y="4830763"/>
              <a:ext cx="63500" cy="46038"/>
            </a:xfrm>
            <a:custGeom>
              <a:avLst/>
              <a:gdLst>
                <a:gd name="T0" fmla="*/ 12 w 40"/>
                <a:gd name="T1" fmla="*/ 7 h 29"/>
                <a:gd name="T2" fmla="*/ 0 w 40"/>
                <a:gd name="T3" fmla="*/ 7 h 29"/>
                <a:gd name="T4" fmla="*/ 3 w 40"/>
                <a:gd name="T5" fmla="*/ 0 h 29"/>
                <a:gd name="T6" fmla="*/ 40 w 40"/>
                <a:gd name="T7" fmla="*/ 0 h 29"/>
                <a:gd name="T8" fmla="*/ 38 w 40"/>
                <a:gd name="T9" fmla="*/ 7 h 29"/>
                <a:gd name="T10" fmla="*/ 26 w 40"/>
                <a:gd name="T11" fmla="*/ 7 h 29"/>
                <a:gd name="T12" fmla="*/ 19 w 40"/>
                <a:gd name="T13" fmla="*/ 29 h 29"/>
                <a:gd name="T14" fmla="*/ 5 w 40"/>
                <a:gd name="T15" fmla="*/ 29 h 29"/>
                <a:gd name="T16" fmla="*/ 12 w 40"/>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29">
                  <a:moveTo>
                    <a:pt x="12" y="7"/>
                  </a:moveTo>
                  <a:lnTo>
                    <a:pt x="0" y="7"/>
                  </a:lnTo>
                  <a:lnTo>
                    <a:pt x="3" y="0"/>
                  </a:lnTo>
                  <a:lnTo>
                    <a:pt x="40" y="0"/>
                  </a:lnTo>
                  <a:lnTo>
                    <a:pt x="38" y="7"/>
                  </a:lnTo>
                  <a:lnTo>
                    <a:pt x="26" y="7"/>
                  </a:lnTo>
                  <a:lnTo>
                    <a:pt x="19" y="29"/>
                  </a:lnTo>
                  <a:lnTo>
                    <a:pt x="5" y="29"/>
                  </a:lnTo>
                  <a:lnTo>
                    <a:pt x="12"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8" name="Freeform 100">
              <a:extLst>
                <a:ext uri="{FF2B5EF4-FFF2-40B4-BE49-F238E27FC236}">
                  <a16:creationId xmlns:a16="http://schemas.microsoft.com/office/drawing/2014/main" id="{656CA39C-D073-454D-9A21-90212D19FA85}"/>
                </a:ext>
              </a:extLst>
            </p:cNvPr>
            <p:cNvSpPr>
              <a:spLocks noEditPoints="1"/>
            </p:cNvSpPr>
            <p:nvPr userDrawn="1"/>
          </p:nvSpPr>
          <p:spPr bwMode="auto">
            <a:xfrm>
              <a:off x="8701088" y="4760913"/>
              <a:ext cx="49213" cy="50800"/>
            </a:xfrm>
            <a:custGeom>
              <a:avLst/>
              <a:gdLst>
                <a:gd name="T0" fmla="*/ 15 w 31"/>
                <a:gd name="T1" fmla="*/ 0 h 32"/>
                <a:gd name="T2" fmla="*/ 15 w 31"/>
                <a:gd name="T3" fmla="*/ 0 h 32"/>
                <a:gd name="T4" fmla="*/ 10 w 31"/>
                <a:gd name="T5" fmla="*/ 1 h 32"/>
                <a:gd name="T6" fmla="*/ 5 w 31"/>
                <a:gd name="T7" fmla="*/ 5 h 32"/>
                <a:gd name="T8" fmla="*/ 1 w 31"/>
                <a:gd name="T9" fmla="*/ 10 h 32"/>
                <a:gd name="T10" fmla="*/ 0 w 31"/>
                <a:gd name="T11" fmla="*/ 15 h 32"/>
                <a:gd name="T12" fmla="*/ 0 w 31"/>
                <a:gd name="T13" fmla="*/ 15 h 32"/>
                <a:gd name="T14" fmla="*/ 1 w 31"/>
                <a:gd name="T15" fmla="*/ 21 h 32"/>
                <a:gd name="T16" fmla="*/ 5 w 31"/>
                <a:gd name="T17" fmla="*/ 27 h 32"/>
                <a:gd name="T18" fmla="*/ 10 w 31"/>
                <a:gd name="T19" fmla="*/ 31 h 32"/>
                <a:gd name="T20" fmla="*/ 15 w 31"/>
                <a:gd name="T21" fmla="*/ 32 h 32"/>
                <a:gd name="T22" fmla="*/ 15 w 31"/>
                <a:gd name="T23" fmla="*/ 32 h 32"/>
                <a:gd name="T24" fmla="*/ 21 w 31"/>
                <a:gd name="T25" fmla="*/ 31 h 32"/>
                <a:gd name="T26" fmla="*/ 27 w 31"/>
                <a:gd name="T27" fmla="*/ 27 h 32"/>
                <a:gd name="T28" fmla="*/ 30 w 31"/>
                <a:gd name="T29" fmla="*/ 21 h 32"/>
                <a:gd name="T30" fmla="*/ 31 w 31"/>
                <a:gd name="T31" fmla="*/ 15 h 32"/>
                <a:gd name="T32" fmla="*/ 31 w 31"/>
                <a:gd name="T33" fmla="*/ 15 h 32"/>
                <a:gd name="T34" fmla="*/ 30 w 31"/>
                <a:gd name="T35" fmla="*/ 10 h 32"/>
                <a:gd name="T36" fmla="*/ 27 w 31"/>
                <a:gd name="T37" fmla="*/ 5 h 32"/>
                <a:gd name="T38" fmla="*/ 21 w 31"/>
                <a:gd name="T39" fmla="*/ 1 h 32"/>
                <a:gd name="T40" fmla="*/ 15 w 31"/>
                <a:gd name="T41" fmla="*/ 0 h 32"/>
                <a:gd name="T42" fmla="*/ 15 w 31"/>
                <a:gd name="T43" fmla="*/ 0 h 32"/>
                <a:gd name="T44" fmla="*/ 15 w 31"/>
                <a:gd name="T45" fmla="*/ 28 h 32"/>
                <a:gd name="T46" fmla="*/ 15 w 31"/>
                <a:gd name="T47" fmla="*/ 28 h 32"/>
                <a:gd name="T48" fmla="*/ 11 w 31"/>
                <a:gd name="T49" fmla="*/ 27 h 32"/>
                <a:gd name="T50" fmla="*/ 6 w 31"/>
                <a:gd name="T51" fmla="*/ 25 h 32"/>
                <a:gd name="T52" fmla="*/ 4 w 31"/>
                <a:gd name="T53" fmla="*/ 21 h 32"/>
                <a:gd name="T54" fmla="*/ 3 w 31"/>
                <a:gd name="T55" fmla="*/ 15 h 32"/>
                <a:gd name="T56" fmla="*/ 3 w 31"/>
                <a:gd name="T57" fmla="*/ 15 h 32"/>
                <a:gd name="T58" fmla="*/ 4 w 31"/>
                <a:gd name="T59" fmla="*/ 11 h 32"/>
                <a:gd name="T60" fmla="*/ 6 w 31"/>
                <a:gd name="T61" fmla="*/ 6 h 32"/>
                <a:gd name="T62" fmla="*/ 11 w 31"/>
                <a:gd name="T63" fmla="*/ 4 h 32"/>
                <a:gd name="T64" fmla="*/ 15 w 31"/>
                <a:gd name="T65" fmla="*/ 3 h 32"/>
                <a:gd name="T66" fmla="*/ 15 w 31"/>
                <a:gd name="T67" fmla="*/ 3 h 32"/>
                <a:gd name="T68" fmla="*/ 20 w 31"/>
                <a:gd name="T69" fmla="*/ 4 h 32"/>
                <a:gd name="T70" fmla="*/ 25 w 31"/>
                <a:gd name="T71" fmla="*/ 6 h 32"/>
                <a:gd name="T72" fmla="*/ 27 w 31"/>
                <a:gd name="T73" fmla="*/ 11 h 32"/>
                <a:gd name="T74" fmla="*/ 28 w 31"/>
                <a:gd name="T75" fmla="*/ 15 h 32"/>
                <a:gd name="T76" fmla="*/ 28 w 31"/>
                <a:gd name="T77" fmla="*/ 15 h 32"/>
                <a:gd name="T78" fmla="*/ 27 w 31"/>
                <a:gd name="T79" fmla="*/ 21 h 32"/>
                <a:gd name="T80" fmla="*/ 25 w 31"/>
                <a:gd name="T81" fmla="*/ 25 h 32"/>
                <a:gd name="T82" fmla="*/ 20 w 31"/>
                <a:gd name="T83" fmla="*/ 27 h 32"/>
                <a:gd name="T84" fmla="*/ 15 w 31"/>
                <a:gd name="T85" fmla="*/ 28 h 32"/>
                <a:gd name="T86" fmla="*/ 15 w 31"/>
                <a:gd name="T87"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1" h="32">
                  <a:moveTo>
                    <a:pt x="15" y="0"/>
                  </a:moveTo>
                  <a:lnTo>
                    <a:pt x="15" y="0"/>
                  </a:lnTo>
                  <a:lnTo>
                    <a:pt x="10" y="1"/>
                  </a:lnTo>
                  <a:lnTo>
                    <a:pt x="5" y="5"/>
                  </a:lnTo>
                  <a:lnTo>
                    <a:pt x="1" y="10"/>
                  </a:lnTo>
                  <a:lnTo>
                    <a:pt x="0" y="15"/>
                  </a:lnTo>
                  <a:lnTo>
                    <a:pt x="0" y="15"/>
                  </a:lnTo>
                  <a:lnTo>
                    <a:pt x="1" y="21"/>
                  </a:lnTo>
                  <a:lnTo>
                    <a:pt x="5" y="27"/>
                  </a:lnTo>
                  <a:lnTo>
                    <a:pt x="10" y="31"/>
                  </a:lnTo>
                  <a:lnTo>
                    <a:pt x="15" y="32"/>
                  </a:lnTo>
                  <a:lnTo>
                    <a:pt x="15" y="32"/>
                  </a:lnTo>
                  <a:lnTo>
                    <a:pt x="21" y="31"/>
                  </a:lnTo>
                  <a:lnTo>
                    <a:pt x="27" y="27"/>
                  </a:lnTo>
                  <a:lnTo>
                    <a:pt x="30" y="21"/>
                  </a:lnTo>
                  <a:lnTo>
                    <a:pt x="31" y="15"/>
                  </a:lnTo>
                  <a:lnTo>
                    <a:pt x="31" y="15"/>
                  </a:lnTo>
                  <a:lnTo>
                    <a:pt x="30" y="10"/>
                  </a:lnTo>
                  <a:lnTo>
                    <a:pt x="27" y="5"/>
                  </a:lnTo>
                  <a:lnTo>
                    <a:pt x="21" y="1"/>
                  </a:lnTo>
                  <a:lnTo>
                    <a:pt x="15" y="0"/>
                  </a:lnTo>
                  <a:lnTo>
                    <a:pt x="15" y="0"/>
                  </a:lnTo>
                  <a:close/>
                  <a:moveTo>
                    <a:pt x="15" y="28"/>
                  </a:moveTo>
                  <a:lnTo>
                    <a:pt x="15" y="28"/>
                  </a:lnTo>
                  <a:lnTo>
                    <a:pt x="11" y="27"/>
                  </a:lnTo>
                  <a:lnTo>
                    <a:pt x="6" y="25"/>
                  </a:lnTo>
                  <a:lnTo>
                    <a:pt x="4" y="21"/>
                  </a:lnTo>
                  <a:lnTo>
                    <a:pt x="3" y="15"/>
                  </a:lnTo>
                  <a:lnTo>
                    <a:pt x="3" y="15"/>
                  </a:lnTo>
                  <a:lnTo>
                    <a:pt x="4" y="11"/>
                  </a:lnTo>
                  <a:lnTo>
                    <a:pt x="6" y="6"/>
                  </a:lnTo>
                  <a:lnTo>
                    <a:pt x="11" y="4"/>
                  </a:lnTo>
                  <a:lnTo>
                    <a:pt x="15" y="3"/>
                  </a:lnTo>
                  <a:lnTo>
                    <a:pt x="15" y="3"/>
                  </a:lnTo>
                  <a:lnTo>
                    <a:pt x="20" y="4"/>
                  </a:lnTo>
                  <a:lnTo>
                    <a:pt x="25" y="6"/>
                  </a:lnTo>
                  <a:lnTo>
                    <a:pt x="27" y="11"/>
                  </a:lnTo>
                  <a:lnTo>
                    <a:pt x="28" y="15"/>
                  </a:lnTo>
                  <a:lnTo>
                    <a:pt x="28" y="15"/>
                  </a:lnTo>
                  <a:lnTo>
                    <a:pt x="27" y="21"/>
                  </a:lnTo>
                  <a:lnTo>
                    <a:pt x="25" y="25"/>
                  </a:lnTo>
                  <a:lnTo>
                    <a:pt x="20" y="27"/>
                  </a:lnTo>
                  <a:lnTo>
                    <a:pt x="15" y="28"/>
                  </a:lnTo>
                  <a:lnTo>
                    <a:pt x="15" y="2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9" name="Freeform 101">
              <a:extLst>
                <a:ext uri="{FF2B5EF4-FFF2-40B4-BE49-F238E27FC236}">
                  <a16:creationId xmlns:a16="http://schemas.microsoft.com/office/drawing/2014/main" id="{82F49F9C-CB5F-4BB4-8FD4-1F56EF7E525C}"/>
                </a:ext>
              </a:extLst>
            </p:cNvPr>
            <p:cNvSpPr>
              <a:spLocks noEditPoints="1"/>
            </p:cNvSpPr>
            <p:nvPr userDrawn="1"/>
          </p:nvSpPr>
          <p:spPr bwMode="auto">
            <a:xfrm>
              <a:off x="8716963" y="4772026"/>
              <a:ext cx="20638" cy="26988"/>
            </a:xfrm>
            <a:custGeom>
              <a:avLst/>
              <a:gdLst>
                <a:gd name="T0" fmla="*/ 11 w 13"/>
                <a:gd name="T1" fmla="*/ 6 h 17"/>
                <a:gd name="T2" fmla="*/ 11 w 13"/>
                <a:gd name="T3" fmla="*/ 6 h 17"/>
                <a:gd name="T4" fmla="*/ 11 w 13"/>
                <a:gd name="T5" fmla="*/ 4 h 17"/>
                <a:gd name="T6" fmla="*/ 10 w 13"/>
                <a:gd name="T7" fmla="*/ 1 h 17"/>
                <a:gd name="T8" fmla="*/ 9 w 13"/>
                <a:gd name="T9" fmla="*/ 1 h 17"/>
                <a:gd name="T10" fmla="*/ 7 w 13"/>
                <a:gd name="T11" fmla="*/ 0 h 17"/>
                <a:gd name="T12" fmla="*/ 0 w 13"/>
                <a:gd name="T13" fmla="*/ 0 h 17"/>
                <a:gd name="T14" fmla="*/ 0 w 13"/>
                <a:gd name="T15" fmla="*/ 17 h 17"/>
                <a:gd name="T16" fmla="*/ 3 w 13"/>
                <a:gd name="T17" fmla="*/ 17 h 17"/>
                <a:gd name="T18" fmla="*/ 3 w 13"/>
                <a:gd name="T19" fmla="*/ 11 h 17"/>
                <a:gd name="T20" fmla="*/ 5 w 13"/>
                <a:gd name="T21" fmla="*/ 11 h 17"/>
                <a:gd name="T22" fmla="*/ 9 w 13"/>
                <a:gd name="T23" fmla="*/ 17 h 17"/>
                <a:gd name="T24" fmla="*/ 13 w 13"/>
                <a:gd name="T25" fmla="*/ 17 h 17"/>
                <a:gd name="T26" fmla="*/ 8 w 13"/>
                <a:gd name="T27" fmla="*/ 10 h 17"/>
                <a:gd name="T28" fmla="*/ 8 w 13"/>
                <a:gd name="T29" fmla="*/ 10 h 17"/>
                <a:gd name="T30" fmla="*/ 11 w 13"/>
                <a:gd name="T31" fmla="*/ 8 h 17"/>
                <a:gd name="T32" fmla="*/ 11 w 13"/>
                <a:gd name="T33" fmla="*/ 6 h 17"/>
                <a:gd name="T34" fmla="*/ 11 w 13"/>
                <a:gd name="T35" fmla="*/ 6 h 17"/>
                <a:gd name="T36" fmla="*/ 3 w 13"/>
                <a:gd name="T37" fmla="*/ 7 h 17"/>
                <a:gd name="T38" fmla="*/ 3 w 13"/>
                <a:gd name="T39" fmla="*/ 3 h 17"/>
                <a:gd name="T40" fmla="*/ 5 w 13"/>
                <a:gd name="T41" fmla="*/ 3 h 17"/>
                <a:gd name="T42" fmla="*/ 5 w 13"/>
                <a:gd name="T43" fmla="*/ 3 h 17"/>
                <a:gd name="T44" fmla="*/ 8 w 13"/>
                <a:gd name="T45" fmla="*/ 4 h 17"/>
                <a:gd name="T46" fmla="*/ 9 w 13"/>
                <a:gd name="T47" fmla="*/ 4 h 17"/>
                <a:gd name="T48" fmla="*/ 9 w 13"/>
                <a:gd name="T49" fmla="*/ 5 h 17"/>
                <a:gd name="T50" fmla="*/ 9 w 13"/>
                <a:gd name="T51" fmla="*/ 5 h 17"/>
                <a:gd name="T52" fmla="*/ 9 w 13"/>
                <a:gd name="T53" fmla="*/ 7 h 17"/>
                <a:gd name="T54" fmla="*/ 8 w 13"/>
                <a:gd name="T55" fmla="*/ 7 h 17"/>
                <a:gd name="T56" fmla="*/ 5 w 13"/>
                <a:gd name="T57" fmla="*/ 7 h 17"/>
                <a:gd name="T58" fmla="*/ 3 w 13"/>
                <a:gd name="T59" fmla="*/ 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 h="17">
                  <a:moveTo>
                    <a:pt x="11" y="6"/>
                  </a:moveTo>
                  <a:lnTo>
                    <a:pt x="11" y="6"/>
                  </a:lnTo>
                  <a:lnTo>
                    <a:pt x="11" y="4"/>
                  </a:lnTo>
                  <a:lnTo>
                    <a:pt x="10" y="1"/>
                  </a:lnTo>
                  <a:lnTo>
                    <a:pt x="9" y="1"/>
                  </a:lnTo>
                  <a:lnTo>
                    <a:pt x="7" y="0"/>
                  </a:lnTo>
                  <a:lnTo>
                    <a:pt x="0" y="0"/>
                  </a:lnTo>
                  <a:lnTo>
                    <a:pt x="0" y="17"/>
                  </a:lnTo>
                  <a:lnTo>
                    <a:pt x="3" y="17"/>
                  </a:lnTo>
                  <a:lnTo>
                    <a:pt x="3" y="11"/>
                  </a:lnTo>
                  <a:lnTo>
                    <a:pt x="5" y="11"/>
                  </a:lnTo>
                  <a:lnTo>
                    <a:pt x="9" y="17"/>
                  </a:lnTo>
                  <a:lnTo>
                    <a:pt x="13" y="17"/>
                  </a:lnTo>
                  <a:lnTo>
                    <a:pt x="8" y="10"/>
                  </a:lnTo>
                  <a:lnTo>
                    <a:pt x="8" y="10"/>
                  </a:lnTo>
                  <a:lnTo>
                    <a:pt x="11" y="8"/>
                  </a:lnTo>
                  <a:lnTo>
                    <a:pt x="11" y="6"/>
                  </a:lnTo>
                  <a:lnTo>
                    <a:pt x="11" y="6"/>
                  </a:lnTo>
                  <a:close/>
                  <a:moveTo>
                    <a:pt x="3" y="7"/>
                  </a:moveTo>
                  <a:lnTo>
                    <a:pt x="3" y="3"/>
                  </a:lnTo>
                  <a:lnTo>
                    <a:pt x="5" y="3"/>
                  </a:lnTo>
                  <a:lnTo>
                    <a:pt x="5" y="3"/>
                  </a:lnTo>
                  <a:lnTo>
                    <a:pt x="8" y="4"/>
                  </a:lnTo>
                  <a:lnTo>
                    <a:pt x="9" y="4"/>
                  </a:lnTo>
                  <a:lnTo>
                    <a:pt x="9" y="5"/>
                  </a:lnTo>
                  <a:lnTo>
                    <a:pt x="9" y="5"/>
                  </a:lnTo>
                  <a:lnTo>
                    <a:pt x="9" y="7"/>
                  </a:lnTo>
                  <a:lnTo>
                    <a:pt x="8" y="7"/>
                  </a:lnTo>
                  <a:lnTo>
                    <a:pt x="5" y="7"/>
                  </a:lnTo>
                  <a:lnTo>
                    <a:pt x="3"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0" name="Freeform 102">
              <a:extLst>
                <a:ext uri="{FF2B5EF4-FFF2-40B4-BE49-F238E27FC236}">
                  <a16:creationId xmlns:a16="http://schemas.microsoft.com/office/drawing/2014/main" id="{4291A22E-FAC9-40F5-A833-AAF9D3666A44}"/>
                </a:ext>
              </a:extLst>
            </p:cNvPr>
            <p:cNvSpPr>
              <a:spLocks/>
            </p:cNvSpPr>
            <p:nvPr userDrawn="1"/>
          </p:nvSpPr>
          <p:spPr bwMode="auto">
            <a:xfrm>
              <a:off x="7742238" y="4830763"/>
              <a:ext cx="68263" cy="47625"/>
            </a:xfrm>
            <a:custGeom>
              <a:avLst/>
              <a:gdLst>
                <a:gd name="T0" fmla="*/ 20 w 43"/>
                <a:gd name="T1" fmla="*/ 9 h 30"/>
                <a:gd name="T2" fmla="*/ 20 w 43"/>
                <a:gd name="T3" fmla="*/ 7 h 30"/>
                <a:gd name="T4" fmla="*/ 24 w 43"/>
                <a:gd name="T5" fmla="*/ 4 h 30"/>
                <a:gd name="T6" fmla="*/ 28 w 43"/>
                <a:gd name="T7" fmla="*/ 4 h 30"/>
                <a:gd name="T8" fmla="*/ 30 w 43"/>
                <a:gd name="T9" fmla="*/ 5 h 30"/>
                <a:gd name="T10" fmla="*/ 30 w 43"/>
                <a:gd name="T11" fmla="*/ 8 h 30"/>
                <a:gd name="T12" fmla="*/ 43 w 43"/>
                <a:gd name="T13" fmla="*/ 8 h 30"/>
                <a:gd name="T14" fmla="*/ 41 w 43"/>
                <a:gd name="T15" fmla="*/ 2 h 30"/>
                <a:gd name="T16" fmla="*/ 27 w 43"/>
                <a:gd name="T17" fmla="*/ 0 h 30"/>
                <a:gd name="T18" fmla="*/ 18 w 43"/>
                <a:gd name="T19" fmla="*/ 0 h 30"/>
                <a:gd name="T20" fmla="*/ 7 w 43"/>
                <a:gd name="T21" fmla="*/ 4 h 30"/>
                <a:gd name="T22" fmla="*/ 3 w 43"/>
                <a:gd name="T23" fmla="*/ 9 h 30"/>
                <a:gd name="T24" fmla="*/ 4 w 43"/>
                <a:gd name="T25" fmla="*/ 14 h 30"/>
                <a:gd name="T26" fmla="*/ 9 w 43"/>
                <a:gd name="T27" fmla="*/ 16 h 30"/>
                <a:gd name="T28" fmla="*/ 22 w 43"/>
                <a:gd name="T29" fmla="*/ 19 h 30"/>
                <a:gd name="T30" fmla="*/ 25 w 43"/>
                <a:gd name="T31" fmla="*/ 21 h 30"/>
                <a:gd name="T32" fmla="*/ 25 w 43"/>
                <a:gd name="T33" fmla="*/ 22 h 30"/>
                <a:gd name="T34" fmla="*/ 23 w 43"/>
                <a:gd name="T35" fmla="*/ 24 h 30"/>
                <a:gd name="T36" fmla="*/ 18 w 43"/>
                <a:gd name="T37" fmla="*/ 25 h 30"/>
                <a:gd name="T38" fmla="*/ 14 w 43"/>
                <a:gd name="T39" fmla="*/ 24 h 30"/>
                <a:gd name="T40" fmla="*/ 12 w 43"/>
                <a:gd name="T41" fmla="*/ 22 h 30"/>
                <a:gd name="T42" fmla="*/ 0 w 43"/>
                <a:gd name="T43" fmla="*/ 21 h 30"/>
                <a:gd name="T44" fmla="*/ 0 w 43"/>
                <a:gd name="T45" fmla="*/ 24 h 30"/>
                <a:gd name="T46" fmla="*/ 1 w 43"/>
                <a:gd name="T47" fmla="*/ 28 h 30"/>
                <a:gd name="T48" fmla="*/ 5 w 43"/>
                <a:gd name="T49" fmla="*/ 30 h 30"/>
                <a:gd name="T50" fmla="*/ 16 w 43"/>
                <a:gd name="T51" fmla="*/ 30 h 30"/>
                <a:gd name="T52" fmla="*/ 34 w 43"/>
                <a:gd name="T53" fmla="*/ 28 h 30"/>
                <a:gd name="T54" fmla="*/ 41 w 43"/>
                <a:gd name="T55" fmla="*/ 21 h 30"/>
                <a:gd name="T56" fmla="*/ 41 w 43"/>
                <a:gd name="T57" fmla="*/ 17 h 30"/>
                <a:gd name="T58" fmla="*/ 39 w 43"/>
                <a:gd name="T59" fmla="*/ 15 h 30"/>
                <a:gd name="T60" fmla="*/ 29 w 43"/>
                <a:gd name="T61" fmla="*/ 11 h 30"/>
                <a:gd name="T62" fmla="*/ 20 w 43"/>
                <a:gd name="T63" fmla="*/ 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3" h="30">
                  <a:moveTo>
                    <a:pt x="20" y="9"/>
                  </a:moveTo>
                  <a:lnTo>
                    <a:pt x="20" y="9"/>
                  </a:lnTo>
                  <a:lnTo>
                    <a:pt x="20" y="7"/>
                  </a:lnTo>
                  <a:lnTo>
                    <a:pt x="20" y="7"/>
                  </a:lnTo>
                  <a:lnTo>
                    <a:pt x="21" y="5"/>
                  </a:lnTo>
                  <a:lnTo>
                    <a:pt x="24" y="4"/>
                  </a:lnTo>
                  <a:lnTo>
                    <a:pt x="24" y="4"/>
                  </a:lnTo>
                  <a:lnTo>
                    <a:pt x="28" y="4"/>
                  </a:lnTo>
                  <a:lnTo>
                    <a:pt x="30" y="5"/>
                  </a:lnTo>
                  <a:lnTo>
                    <a:pt x="30" y="5"/>
                  </a:lnTo>
                  <a:lnTo>
                    <a:pt x="30" y="7"/>
                  </a:lnTo>
                  <a:lnTo>
                    <a:pt x="30" y="8"/>
                  </a:lnTo>
                  <a:lnTo>
                    <a:pt x="43" y="8"/>
                  </a:lnTo>
                  <a:lnTo>
                    <a:pt x="43" y="8"/>
                  </a:lnTo>
                  <a:lnTo>
                    <a:pt x="43" y="4"/>
                  </a:lnTo>
                  <a:lnTo>
                    <a:pt x="41" y="2"/>
                  </a:lnTo>
                  <a:lnTo>
                    <a:pt x="36" y="0"/>
                  </a:lnTo>
                  <a:lnTo>
                    <a:pt x="27" y="0"/>
                  </a:lnTo>
                  <a:lnTo>
                    <a:pt x="27" y="0"/>
                  </a:lnTo>
                  <a:lnTo>
                    <a:pt x="18" y="0"/>
                  </a:lnTo>
                  <a:lnTo>
                    <a:pt x="11" y="2"/>
                  </a:lnTo>
                  <a:lnTo>
                    <a:pt x="7" y="4"/>
                  </a:lnTo>
                  <a:lnTo>
                    <a:pt x="3" y="9"/>
                  </a:lnTo>
                  <a:lnTo>
                    <a:pt x="3" y="9"/>
                  </a:lnTo>
                  <a:lnTo>
                    <a:pt x="3" y="11"/>
                  </a:lnTo>
                  <a:lnTo>
                    <a:pt x="4" y="14"/>
                  </a:lnTo>
                  <a:lnTo>
                    <a:pt x="4" y="14"/>
                  </a:lnTo>
                  <a:lnTo>
                    <a:pt x="9" y="16"/>
                  </a:lnTo>
                  <a:lnTo>
                    <a:pt x="16" y="18"/>
                  </a:lnTo>
                  <a:lnTo>
                    <a:pt x="22" y="19"/>
                  </a:lnTo>
                  <a:lnTo>
                    <a:pt x="25" y="21"/>
                  </a:lnTo>
                  <a:lnTo>
                    <a:pt x="25" y="21"/>
                  </a:lnTo>
                  <a:lnTo>
                    <a:pt x="25" y="22"/>
                  </a:lnTo>
                  <a:lnTo>
                    <a:pt x="25" y="22"/>
                  </a:lnTo>
                  <a:lnTo>
                    <a:pt x="24" y="23"/>
                  </a:lnTo>
                  <a:lnTo>
                    <a:pt x="23" y="24"/>
                  </a:lnTo>
                  <a:lnTo>
                    <a:pt x="18" y="25"/>
                  </a:lnTo>
                  <a:lnTo>
                    <a:pt x="18" y="25"/>
                  </a:lnTo>
                  <a:lnTo>
                    <a:pt x="15" y="24"/>
                  </a:lnTo>
                  <a:lnTo>
                    <a:pt x="14" y="24"/>
                  </a:lnTo>
                  <a:lnTo>
                    <a:pt x="14" y="24"/>
                  </a:lnTo>
                  <a:lnTo>
                    <a:pt x="12" y="22"/>
                  </a:lnTo>
                  <a:lnTo>
                    <a:pt x="12" y="21"/>
                  </a:lnTo>
                  <a:lnTo>
                    <a:pt x="0" y="21"/>
                  </a:lnTo>
                  <a:lnTo>
                    <a:pt x="0" y="21"/>
                  </a:lnTo>
                  <a:lnTo>
                    <a:pt x="0" y="24"/>
                  </a:lnTo>
                  <a:lnTo>
                    <a:pt x="0" y="26"/>
                  </a:lnTo>
                  <a:lnTo>
                    <a:pt x="1" y="28"/>
                  </a:lnTo>
                  <a:lnTo>
                    <a:pt x="3" y="29"/>
                  </a:lnTo>
                  <a:lnTo>
                    <a:pt x="5" y="30"/>
                  </a:lnTo>
                  <a:lnTo>
                    <a:pt x="16" y="30"/>
                  </a:lnTo>
                  <a:lnTo>
                    <a:pt x="16" y="30"/>
                  </a:lnTo>
                  <a:lnTo>
                    <a:pt x="27" y="30"/>
                  </a:lnTo>
                  <a:lnTo>
                    <a:pt x="34" y="28"/>
                  </a:lnTo>
                  <a:lnTo>
                    <a:pt x="38" y="24"/>
                  </a:lnTo>
                  <a:lnTo>
                    <a:pt x="41" y="21"/>
                  </a:lnTo>
                  <a:lnTo>
                    <a:pt x="41" y="21"/>
                  </a:lnTo>
                  <a:lnTo>
                    <a:pt x="41" y="17"/>
                  </a:lnTo>
                  <a:lnTo>
                    <a:pt x="39" y="15"/>
                  </a:lnTo>
                  <a:lnTo>
                    <a:pt x="39" y="15"/>
                  </a:lnTo>
                  <a:lnTo>
                    <a:pt x="36" y="12"/>
                  </a:lnTo>
                  <a:lnTo>
                    <a:pt x="29" y="11"/>
                  </a:lnTo>
                  <a:lnTo>
                    <a:pt x="23" y="10"/>
                  </a:lnTo>
                  <a:lnTo>
                    <a:pt x="20" y="9"/>
                  </a:lnTo>
                  <a:lnTo>
                    <a:pt x="20" y="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1" name="Freeform 103">
              <a:extLst>
                <a:ext uri="{FF2B5EF4-FFF2-40B4-BE49-F238E27FC236}">
                  <a16:creationId xmlns:a16="http://schemas.microsoft.com/office/drawing/2014/main" id="{866554F8-3A95-4E3A-8257-37B352BBBD70}"/>
                </a:ext>
              </a:extLst>
            </p:cNvPr>
            <p:cNvSpPr>
              <a:spLocks/>
            </p:cNvSpPr>
            <p:nvPr userDrawn="1"/>
          </p:nvSpPr>
          <p:spPr bwMode="auto">
            <a:xfrm>
              <a:off x="8089901" y="4830763"/>
              <a:ext cx="66675" cy="46038"/>
            </a:xfrm>
            <a:custGeom>
              <a:avLst/>
              <a:gdLst>
                <a:gd name="T0" fmla="*/ 9 w 42"/>
                <a:gd name="T1" fmla="*/ 0 h 29"/>
                <a:gd name="T2" fmla="*/ 42 w 42"/>
                <a:gd name="T3" fmla="*/ 0 h 29"/>
                <a:gd name="T4" fmla="*/ 40 w 42"/>
                <a:gd name="T5" fmla="*/ 5 h 29"/>
                <a:gd name="T6" fmla="*/ 21 w 42"/>
                <a:gd name="T7" fmla="*/ 5 h 29"/>
                <a:gd name="T8" fmla="*/ 18 w 42"/>
                <a:gd name="T9" fmla="*/ 11 h 29"/>
                <a:gd name="T10" fmla="*/ 36 w 42"/>
                <a:gd name="T11" fmla="*/ 11 h 29"/>
                <a:gd name="T12" fmla="*/ 35 w 42"/>
                <a:gd name="T13" fmla="*/ 17 h 29"/>
                <a:gd name="T14" fmla="*/ 17 w 42"/>
                <a:gd name="T15" fmla="*/ 17 h 29"/>
                <a:gd name="T16" fmla="*/ 15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0" y="5"/>
                  </a:lnTo>
                  <a:lnTo>
                    <a:pt x="21" y="5"/>
                  </a:lnTo>
                  <a:lnTo>
                    <a:pt x="18" y="11"/>
                  </a:lnTo>
                  <a:lnTo>
                    <a:pt x="36" y="11"/>
                  </a:lnTo>
                  <a:lnTo>
                    <a:pt x="35" y="17"/>
                  </a:lnTo>
                  <a:lnTo>
                    <a:pt x="17" y="17"/>
                  </a:lnTo>
                  <a:lnTo>
                    <a:pt x="15"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2" name="Freeform 104">
              <a:extLst>
                <a:ext uri="{FF2B5EF4-FFF2-40B4-BE49-F238E27FC236}">
                  <a16:creationId xmlns:a16="http://schemas.microsoft.com/office/drawing/2014/main" id="{314B5DDB-8F45-4D5D-948A-E1F84370E531}"/>
                </a:ext>
              </a:extLst>
            </p:cNvPr>
            <p:cNvSpPr>
              <a:spLocks/>
            </p:cNvSpPr>
            <p:nvPr userDrawn="1"/>
          </p:nvSpPr>
          <p:spPr bwMode="auto">
            <a:xfrm>
              <a:off x="8518526" y="4606926"/>
              <a:ext cx="277813" cy="269875"/>
            </a:xfrm>
            <a:custGeom>
              <a:avLst/>
              <a:gdLst>
                <a:gd name="T0" fmla="*/ 116 w 175"/>
                <a:gd name="T1" fmla="*/ 0 h 170"/>
                <a:gd name="T2" fmla="*/ 85 w 175"/>
                <a:gd name="T3" fmla="*/ 67 h 170"/>
                <a:gd name="T4" fmla="*/ 86 w 175"/>
                <a:gd name="T5" fmla="*/ 0 h 170"/>
                <a:gd name="T6" fmla="*/ 27 w 175"/>
                <a:gd name="T7" fmla="*/ 0 h 170"/>
                <a:gd name="T8" fmla="*/ 39 w 175"/>
                <a:gd name="T9" fmla="*/ 122 h 170"/>
                <a:gd name="T10" fmla="*/ 39 w 175"/>
                <a:gd name="T11" fmla="*/ 122 h 170"/>
                <a:gd name="T12" fmla="*/ 37 w 175"/>
                <a:gd name="T13" fmla="*/ 127 h 170"/>
                <a:gd name="T14" fmla="*/ 36 w 175"/>
                <a:gd name="T15" fmla="*/ 130 h 170"/>
                <a:gd name="T16" fmla="*/ 33 w 175"/>
                <a:gd name="T17" fmla="*/ 132 h 170"/>
                <a:gd name="T18" fmla="*/ 30 w 175"/>
                <a:gd name="T19" fmla="*/ 135 h 170"/>
                <a:gd name="T20" fmla="*/ 30 w 175"/>
                <a:gd name="T21" fmla="*/ 135 h 170"/>
                <a:gd name="T22" fmla="*/ 26 w 175"/>
                <a:gd name="T23" fmla="*/ 136 h 170"/>
                <a:gd name="T24" fmla="*/ 20 w 175"/>
                <a:gd name="T25" fmla="*/ 136 h 170"/>
                <a:gd name="T26" fmla="*/ 11 w 175"/>
                <a:gd name="T27" fmla="*/ 136 h 170"/>
                <a:gd name="T28" fmla="*/ 10 w 175"/>
                <a:gd name="T29" fmla="*/ 136 h 170"/>
                <a:gd name="T30" fmla="*/ 0 w 175"/>
                <a:gd name="T31" fmla="*/ 170 h 170"/>
                <a:gd name="T32" fmla="*/ 40 w 175"/>
                <a:gd name="T33" fmla="*/ 170 h 170"/>
                <a:gd name="T34" fmla="*/ 40 w 175"/>
                <a:gd name="T35" fmla="*/ 170 h 170"/>
                <a:gd name="T36" fmla="*/ 48 w 175"/>
                <a:gd name="T37" fmla="*/ 169 h 170"/>
                <a:gd name="T38" fmla="*/ 55 w 175"/>
                <a:gd name="T39" fmla="*/ 167 h 170"/>
                <a:gd name="T40" fmla="*/ 63 w 175"/>
                <a:gd name="T41" fmla="*/ 164 h 170"/>
                <a:gd name="T42" fmla="*/ 68 w 175"/>
                <a:gd name="T43" fmla="*/ 160 h 170"/>
                <a:gd name="T44" fmla="*/ 74 w 175"/>
                <a:gd name="T45" fmla="*/ 156 h 170"/>
                <a:gd name="T46" fmla="*/ 79 w 175"/>
                <a:gd name="T47" fmla="*/ 149 h 170"/>
                <a:gd name="T48" fmla="*/ 91 w 175"/>
                <a:gd name="T49" fmla="*/ 132 h 170"/>
                <a:gd name="T50" fmla="*/ 175 w 175"/>
                <a:gd name="T51" fmla="*/ 0 h 170"/>
                <a:gd name="T52" fmla="*/ 116 w 175"/>
                <a:gd name="T53" fmla="*/ 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75" h="170">
                  <a:moveTo>
                    <a:pt x="116" y="0"/>
                  </a:moveTo>
                  <a:lnTo>
                    <a:pt x="85" y="67"/>
                  </a:lnTo>
                  <a:lnTo>
                    <a:pt x="86" y="0"/>
                  </a:lnTo>
                  <a:lnTo>
                    <a:pt x="27" y="0"/>
                  </a:lnTo>
                  <a:lnTo>
                    <a:pt x="39" y="122"/>
                  </a:lnTo>
                  <a:lnTo>
                    <a:pt x="39" y="122"/>
                  </a:lnTo>
                  <a:lnTo>
                    <a:pt x="37" y="127"/>
                  </a:lnTo>
                  <a:lnTo>
                    <a:pt x="36" y="130"/>
                  </a:lnTo>
                  <a:lnTo>
                    <a:pt x="33" y="132"/>
                  </a:lnTo>
                  <a:lnTo>
                    <a:pt x="30" y="135"/>
                  </a:lnTo>
                  <a:lnTo>
                    <a:pt x="30" y="135"/>
                  </a:lnTo>
                  <a:lnTo>
                    <a:pt x="26" y="136"/>
                  </a:lnTo>
                  <a:lnTo>
                    <a:pt x="20" y="136"/>
                  </a:lnTo>
                  <a:lnTo>
                    <a:pt x="11" y="136"/>
                  </a:lnTo>
                  <a:lnTo>
                    <a:pt x="10" y="136"/>
                  </a:lnTo>
                  <a:lnTo>
                    <a:pt x="0" y="170"/>
                  </a:lnTo>
                  <a:lnTo>
                    <a:pt x="40" y="170"/>
                  </a:lnTo>
                  <a:lnTo>
                    <a:pt x="40" y="170"/>
                  </a:lnTo>
                  <a:lnTo>
                    <a:pt x="48" y="169"/>
                  </a:lnTo>
                  <a:lnTo>
                    <a:pt x="55" y="167"/>
                  </a:lnTo>
                  <a:lnTo>
                    <a:pt x="63" y="164"/>
                  </a:lnTo>
                  <a:lnTo>
                    <a:pt x="68" y="160"/>
                  </a:lnTo>
                  <a:lnTo>
                    <a:pt x="74" y="156"/>
                  </a:lnTo>
                  <a:lnTo>
                    <a:pt x="79" y="149"/>
                  </a:lnTo>
                  <a:lnTo>
                    <a:pt x="91" y="132"/>
                  </a:lnTo>
                  <a:lnTo>
                    <a:pt x="175" y="0"/>
                  </a:lnTo>
                  <a:lnTo>
                    <a:pt x="11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3" name="Freeform 105">
              <a:extLst>
                <a:ext uri="{FF2B5EF4-FFF2-40B4-BE49-F238E27FC236}">
                  <a16:creationId xmlns:a16="http://schemas.microsoft.com/office/drawing/2014/main" id="{A3A90DFB-D909-461A-9100-23433D00B7F3}"/>
                </a:ext>
              </a:extLst>
            </p:cNvPr>
            <p:cNvSpPr>
              <a:spLocks/>
            </p:cNvSpPr>
            <p:nvPr userDrawn="1"/>
          </p:nvSpPr>
          <p:spPr bwMode="auto">
            <a:xfrm>
              <a:off x="8399463" y="4827588"/>
              <a:ext cx="71438" cy="50800"/>
            </a:xfrm>
            <a:custGeom>
              <a:avLst/>
              <a:gdLst>
                <a:gd name="T0" fmla="*/ 20 w 45"/>
                <a:gd name="T1" fmla="*/ 11 h 32"/>
                <a:gd name="T2" fmla="*/ 20 w 45"/>
                <a:gd name="T3" fmla="*/ 9 h 32"/>
                <a:gd name="T4" fmla="*/ 26 w 45"/>
                <a:gd name="T5" fmla="*/ 6 h 32"/>
                <a:gd name="T6" fmla="*/ 29 w 45"/>
                <a:gd name="T7" fmla="*/ 6 h 32"/>
                <a:gd name="T8" fmla="*/ 31 w 45"/>
                <a:gd name="T9" fmla="*/ 7 h 32"/>
                <a:gd name="T10" fmla="*/ 32 w 45"/>
                <a:gd name="T11" fmla="*/ 10 h 32"/>
                <a:gd name="T12" fmla="*/ 45 w 45"/>
                <a:gd name="T13" fmla="*/ 10 h 32"/>
                <a:gd name="T14" fmla="*/ 43 w 45"/>
                <a:gd name="T15" fmla="*/ 4 h 32"/>
                <a:gd name="T16" fmla="*/ 29 w 45"/>
                <a:gd name="T17" fmla="*/ 0 h 32"/>
                <a:gd name="T18" fmla="*/ 19 w 45"/>
                <a:gd name="T19" fmla="*/ 2 h 32"/>
                <a:gd name="T20" fmla="*/ 7 w 45"/>
                <a:gd name="T21" fmla="*/ 6 h 32"/>
                <a:gd name="T22" fmla="*/ 5 w 45"/>
                <a:gd name="T23" fmla="*/ 11 h 32"/>
                <a:gd name="T24" fmla="*/ 6 w 45"/>
                <a:gd name="T25" fmla="*/ 16 h 32"/>
                <a:gd name="T26" fmla="*/ 11 w 45"/>
                <a:gd name="T27" fmla="*/ 18 h 32"/>
                <a:gd name="T28" fmla="*/ 24 w 45"/>
                <a:gd name="T29" fmla="*/ 21 h 32"/>
                <a:gd name="T30" fmla="*/ 27 w 45"/>
                <a:gd name="T31" fmla="*/ 23 h 32"/>
                <a:gd name="T32" fmla="*/ 27 w 45"/>
                <a:gd name="T33" fmla="*/ 24 h 32"/>
                <a:gd name="T34" fmla="*/ 24 w 45"/>
                <a:gd name="T35" fmla="*/ 26 h 32"/>
                <a:gd name="T36" fmla="*/ 20 w 45"/>
                <a:gd name="T37" fmla="*/ 27 h 32"/>
                <a:gd name="T38" fmla="*/ 14 w 45"/>
                <a:gd name="T39" fmla="*/ 26 h 32"/>
                <a:gd name="T40" fmla="*/ 14 w 45"/>
                <a:gd name="T41" fmla="*/ 24 h 32"/>
                <a:gd name="T42" fmla="*/ 2 w 45"/>
                <a:gd name="T43" fmla="*/ 23 h 32"/>
                <a:gd name="T44" fmla="*/ 0 w 45"/>
                <a:gd name="T45" fmla="*/ 26 h 32"/>
                <a:gd name="T46" fmla="*/ 2 w 45"/>
                <a:gd name="T47" fmla="*/ 30 h 32"/>
                <a:gd name="T48" fmla="*/ 7 w 45"/>
                <a:gd name="T49" fmla="*/ 32 h 32"/>
                <a:gd name="T50" fmla="*/ 18 w 45"/>
                <a:gd name="T51" fmla="*/ 32 h 32"/>
                <a:gd name="T52" fmla="*/ 36 w 45"/>
                <a:gd name="T53" fmla="*/ 30 h 32"/>
                <a:gd name="T54" fmla="*/ 43 w 45"/>
                <a:gd name="T55" fmla="*/ 23 h 32"/>
                <a:gd name="T56" fmla="*/ 43 w 45"/>
                <a:gd name="T57" fmla="*/ 19 h 32"/>
                <a:gd name="T58" fmla="*/ 41 w 45"/>
                <a:gd name="T59" fmla="*/ 17 h 32"/>
                <a:gd name="T60" fmla="*/ 31 w 45"/>
                <a:gd name="T61" fmla="*/ 13 h 32"/>
                <a:gd name="T62" fmla="*/ 20 w 45"/>
                <a:gd name="T63" fmla="*/ 1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5" h="32">
                  <a:moveTo>
                    <a:pt x="20" y="11"/>
                  </a:moveTo>
                  <a:lnTo>
                    <a:pt x="20" y="11"/>
                  </a:lnTo>
                  <a:lnTo>
                    <a:pt x="20" y="9"/>
                  </a:lnTo>
                  <a:lnTo>
                    <a:pt x="20" y="9"/>
                  </a:lnTo>
                  <a:lnTo>
                    <a:pt x="23" y="7"/>
                  </a:lnTo>
                  <a:lnTo>
                    <a:pt x="26" y="6"/>
                  </a:lnTo>
                  <a:lnTo>
                    <a:pt x="26" y="6"/>
                  </a:lnTo>
                  <a:lnTo>
                    <a:pt x="29" y="6"/>
                  </a:lnTo>
                  <a:lnTo>
                    <a:pt x="31" y="7"/>
                  </a:lnTo>
                  <a:lnTo>
                    <a:pt x="31" y="7"/>
                  </a:lnTo>
                  <a:lnTo>
                    <a:pt x="32" y="9"/>
                  </a:lnTo>
                  <a:lnTo>
                    <a:pt x="32" y="10"/>
                  </a:lnTo>
                  <a:lnTo>
                    <a:pt x="45" y="10"/>
                  </a:lnTo>
                  <a:lnTo>
                    <a:pt x="45" y="10"/>
                  </a:lnTo>
                  <a:lnTo>
                    <a:pt x="45" y="6"/>
                  </a:lnTo>
                  <a:lnTo>
                    <a:pt x="43" y="4"/>
                  </a:lnTo>
                  <a:lnTo>
                    <a:pt x="38" y="2"/>
                  </a:lnTo>
                  <a:lnTo>
                    <a:pt x="29" y="0"/>
                  </a:lnTo>
                  <a:lnTo>
                    <a:pt x="29" y="0"/>
                  </a:lnTo>
                  <a:lnTo>
                    <a:pt x="19" y="2"/>
                  </a:lnTo>
                  <a:lnTo>
                    <a:pt x="12" y="3"/>
                  </a:lnTo>
                  <a:lnTo>
                    <a:pt x="7" y="6"/>
                  </a:lnTo>
                  <a:lnTo>
                    <a:pt x="5" y="11"/>
                  </a:lnTo>
                  <a:lnTo>
                    <a:pt x="5" y="11"/>
                  </a:lnTo>
                  <a:lnTo>
                    <a:pt x="5" y="13"/>
                  </a:lnTo>
                  <a:lnTo>
                    <a:pt x="6" y="16"/>
                  </a:lnTo>
                  <a:lnTo>
                    <a:pt x="6" y="16"/>
                  </a:lnTo>
                  <a:lnTo>
                    <a:pt x="11" y="18"/>
                  </a:lnTo>
                  <a:lnTo>
                    <a:pt x="17" y="19"/>
                  </a:lnTo>
                  <a:lnTo>
                    <a:pt x="24" y="21"/>
                  </a:lnTo>
                  <a:lnTo>
                    <a:pt x="27" y="23"/>
                  </a:lnTo>
                  <a:lnTo>
                    <a:pt x="27" y="23"/>
                  </a:lnTo>
                  <a:lnTo>
                    <a:pt x="27" y="24"/>
                  </a:lnTo>
                  <a:lnTo>
                    <a:pt x="27" y="24"/>
                  </a:lnTo>
                  <a:lnTo>
                    <a:pt x="26" y="25"/>
                  </a:lnTo>
                  <a:lnTo>
                    <a:pt x="24" y="26"/>
                  </a:lnTo>
                  <a:lnTo>
                    <a:pt x="20" y="27"/>
                  </a:lnTo>
                  <a:lnTo>
                    <a:pt x="20" y="27"/>
                  </a:lnTo>
                  <a:lnTo>
                    <a:pt x="17" y="26"/>
                  </a:lnTo>
                  <a:lnTo>
                    <a:pt x="14" y="26"/>
                  </a:lnTo>
                  <a:lnTo>
                    <a:pt x="14" y="26"/>
                  </a:lnTo>
                  <a:lnTo>
                    <a:pt x="14" y="24"/>
                  </a:lnTo>
                  <a:lnTo>
                    <a:pt x="14" y="23"/>
                  </a:lnTo>
                  <a:lnTo>
                    <a:pt x="2" y="23"/>
                  </a:lnTo>
                  <a:lnTo>
                    <a:pt x="2" y="23"/>
                  </a:lnTo>
                  <a:lnTo>
                    <a:pt x="0" y="26"/>
                  </a:lnTo>
                  <a:lnTo>
                    <a:pt x="0" y="28"/>
                  </a:lnTo>
                  <a:lnTo>
                    <a:pt x="2" y="30"/>
                  </a:lnTo>
                  <a:lnTo>
                    <a:pt x="4" y="31"/>
                  </a:lnTo>
                  <a:lnTo>
                    <a:pt x="7" y="32"/>
                  </a:lnTo>
                  <a:lnTo>
                    <a:pt x="18" y="32"/>
                  </a:lnTo>
                  <a:lnTo>
                    <a:pt x="18" y="32"/>
                  </a:lnTo>
                  <a:lnTo>
                    <a:pt x="29" y="32"/>
                  </a:lnTo>
                  <a:lnTo>
                    <a:pt x="36" y="30"/>
                  </a:lnTo>
                  <a:lnTo>
                    <a:pt x="40" y="26"/>
                  </a:lnTo>
                  <a:lnTo>
                    <a:pt x="43" y="23"/>
                  </a:lnTo>
                  <a:lnTo>
                    <a:pt x="43" y="23"/>
                  </a:lnTo>
                  <a:lnTo>
                    <a:pt x="43" y="19"/>
                  </a:lnTo>
                  <a:lnTo>
                    <a:pt x="41" y="17"/>
                  </a:lnTo>
                  <a:lnTo>
                    <a:pt x="41" y="17"/>
                  </a:lnTo>
                  <a:lnTo>
                    <a:pt x="37" y="14"/>
                  </a:lnTo>
                  <a:lnTo>
                    <a:pt x="31" y="13"/>
                  </a:lnTo>
                  <a:lnTo>
                    <a:pt x="24" y="12"/>
                  </a:lnTo>
                  <a:lnTo>
                    <a:pt x="20" y="11"/>
                  </a:lnTo>
                  <a:lnTo>
                    <a:pt x="20" y="1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grpSp>
      <p:sp>
        <p:nvSpPr>
          <p:cNvPr id="64" name="Rectangle 63">
            <a:extLst>
              <a:ext uri="{FF2B5EF4-FFF2-40B4-BE49-F238E27FC236}">
                <a16:creationId xmlns:a16="http://schemas.microsoft.com/office/drawing/2014/main" id="{775E31F8-5EA5-4101-B11B-6FC30023A24D}"/>
              </a:ext>
            </a:extLst>
          </p:cNvPr>
          <p:cNvSpPr/>
          <p:nvPr userDrawn="1"/>
        </p:nvSpPr>
        <p:spPr>
          <a:xfrm>
            <a:off x="126727" y="6463639"/>
            <a:ext cx="347727" cy="215195"/>
          </a:xfrm>
          <a:prstGeom prst="rect">
            <a:avLst/>
          </a:prstGeom>
        </p:spPr>
        <p:txBody>
          <a:bodyPr wrap="square" lIns="91192" tIns="45597" rIns="91192" bIns="45597">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fld id="{8BBCF510-F584-4DA7-8D95-29C9BFD0633A}" type="slidenum">
              <a:rPr kumimoji="0" lang="en-US" sz="800" b="0" i="0" u="none" strike="noStrike" kern="0" cap="none" spc="0" normalizeH="0" baseline="0" noProof="0" smtClean="0">
                <a:ln>
                  <a:noFill/>
                </a:ln>
                <a:solidFill>
                  <a:schemeClr val="bg1">
                    <a:lumMod val="75000"/>
                  </a:schemeClr>
                </a:solidFill>
                <a:effectLst/>
                <a:uLnTx/>
                <a:uFillTx/>
              </a:rPr>
              <a:pPr marL="0" marR="0" lvl="0" indent="0" algn="ctr" defTabSz="914400" eaLnBrk="1" fontAlgn="auto" latinLnBrk="0" hangingPunct="1">
                <a:lnSpc>
                  <a:spcPct val="100000"/>
                </a:lnSpc>
                <a:spcBef>
                  <a:spcPts val="0"/>
                </a:spcBef>
                <a:spcAft>
                  <a:spcPts val="0"/>
                </a:spcAft>
                <a:buClrTx/>
                <a:buSzTx/>
                <a:buFontTx/>
                <a:buNone/>
                <a:tabLst/>
                <a:defRPr/>
              </a:pPr>
              <a:t>‹#›</a:t>
            </a:fld>
            <a:endParaRPr kumimoji="0" lang="en-US" sz="800" b="0" i="0" u="none" strike="noStrike" kern="0" cap="none" spc="0" normalizeH="0" baseline="0" noProof="0">
              <a:ln>
                <a:noFill/>
              </a:ln>
              <a:solidFill>
                <a:schemeClr val="bg1">
                  <a:lumMod val="75000"/>
                </a:schemeClr>
              </a:solidFill>
              <a:effectLst/>
              <a:uLnTx/>
              <a:uFillTx/>
            </a:endParaRPr>
          </a:p>
        </p:txBody>
      </p:sp>
    </p:spTree>
    <p:extLst>
      <p:ext uri="{BB962C8B-B14F-4D97-AF65-F5344CB8AC3E}">
        <p14:creationId xmlns:p14="http://schemas.microsoft.com/office/powerpoint/2010/main" val="229774617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Back_Cover_Disclosures">
    <p:spTree>
      <p:nvGrpSpPr>
        <p:cNvPr id="1" name=""/>
        <p:cNvGrpSpPr/>
        <p:nvPr/>
      </p:nvGrpSpPr>
      <p:grpSpPr>
        <a:xfrm>
          <a:off x="0" y="0"/>
          <a:ext cx="0" cy="0"/>
          <a:chOff x="0" y="0"/>
          <a:chExt cx="0" cy="0"/>
        </a:xfrm>
      </p:grpSpPr>
      <p:sp>
        <p:nvSpPr>
          <p:cNvPr id="11" name="Content Placeholder 10"/>
          <p:cNvSpPr>
            <a:spLocks noGrp="1"/>
          </p:cNvSpPr>
          <p:nvPr>
            <p:ph sz="quarter" idx="15" hasCustomPrompt="1"/>
          </p:nvPr>
        </p:nvSpPr>
        <p:spPr>
          <a:xfrm>
            <a:off x="385233" y="6565047"/>
            <a:ext cx="948267" cy="214312"/>
          </a:xfrm>
        </p:spPr>
        <p:txBody>
          <a:bodyPr/>
          <a:lstStyle>
            <a:lvl1pPr>
              <a:defRPr sz="800" b="0">
                <a:solidFill>
                  <a:schemeClr val="tx1"/>
                </a:solidFill>
              </a:defRPr>
            </a:lvl1pPr>
            <a:lvl2pPr>
              <a:defRPr sz="833" b="0">
                <a:solidFill>
                  <a:schemeClr val="tx1"/>
                </a:solidFill>
              </a:defRPr>
            </a:lvl2pPr>
            <a:lvl3pPr>
              <a:defRPr sz="833" b="0">
                <a:solidFill>
                  <a:schemeClr val="tx1"/>
                </a:solidFill>
              </a:defRPr>
            </a:lvl3pPr>
            <a:lvl4pPr>
              <a:defRPr sz="833" b="0">
                <a:solidFill>
                  <a:schemeClr val="tx1"/>
                </a:solidFill>
              </a:defRPr>
            </a:lvl4pPr>
            <a:lvl5pPr>
              <a:defRPr sz="833" b="0">
                <a:solidFill>
                  <a:schemeClr val="tx1"/>
                </a:solidFill>
              </a:defRPr>
            </a:lvl5pPr>
          </a:lstStyle>
          <a:p>
            <a:pPr lvl="0"/>
            <a:r>
              <a:rPr lang="en-US"/>
              <a:t>XXXXXX.1.0</a:t>
            </a:r>
          </a:p>
        </p:txBody>
      </p:sp>
      <p:sp>
        <p:nvSpPr>
          <p:cNvPr id="6" name="Content Placeholder 5"/>
          <p:cNvSpPr>
            <a:spLocks noGrp="1"/>
          </p:cNvSpPr>
          <p:nvPr>
            <p:ph sz="quarter" idx="14" hasCustomPrompt="1"/>
          </p:nvPr>
        </p:nvSpPr>
        <p:spPr>
          <a:xfrm>
            <a:off x="1778000" y="6535739"/>
            <a:ext cx="8636000" cy="214312"/>
          </a:xfrm>
        </p:spPr>
        <p:txBody>
          <a:bodyPr/>
          <a:lstStyle>
            <a:lvl1pPr algn="ctr">
              <a:defRPr sz="1067" b="0">
                <a:solidFill>
                  <a:schemeClr val="tx1"/>
                </a:solidFill>
              </a:defRPr>
            </a:lvl1pPr>
            <a:lvl2pPr algn="ctr">
              <a:defRPr sz="1084" b="0">
                <a:solidFill>
                  <a:schemeClr val="tx1"/>
                </a:solidFill>
              </a:defRPr>
            </a:lvl2pPr>
            <a:lvl3pPr algn="ctr">
              <a:defRPr sz="1084" b="0">
                <a:solidFill>
                  <a:schemeClr val="tx1"/>
                </a:solidFill>
              </a:defRPr>
            </a:lvl3pPr>
            <a:lvl4pPr algn="ctr">
              <a:defRPr sz="1084" b="0">
                <a:solidFill>
                  <a:schemeClr val="tx1"/>
                </a:solidFill>
              </a:defRPr>
            </a:lvl4pPr>
            <a:lvl5pPr algn="ctr">
              <a:defRPr sz="1084" b="0">
                <a:solidFill>
                  <a:schemeClr val="tx1"/>
                </a:solidFill>
              </a:defRPr>
            </a:lvl5pPr>
          </a:lstStyle>
          <a:p>
            <a:pPr lvl="0"/>
            <a:r>
              <a:rPr lang="en-US" altLang="en-US" sz="1084"/>
              <a:t>BROKER/DEALER and ADDRESS PLACEHOLDER</a:t>
            </a:r>
            <a:endParaRPr lang="en-US"/>
          </a:p>
        </p:txBody>
      </p:sp>
      <p:sp>
        <p:nvSpPr>
          <p:cNvPr id="7" name="Content Placeholder 2"/>
          <p:cNvSpPr>
            <a:spLocks noGrp="1"/>
          </p:cNvSpPr>
          <p:nvPr>
            <p:ph idx="13" hasCustomPrompt="1"/>
          </p:nvPr>
        </p:nvSpPr>
        <p:spPr>
          <a:xfrm>
            <a:off x="422820" y="3228975"/>
            <a:ext cx="11341613" cy="2903539"/>
          </a:xfrm>
        </p:spPr>
        <p:txBody>
          <a:bodyPr lIns="135852" anchor="b"/>
          <a:lstStyle>
            <a:lvl1pPr marL="0" indent="0" algn="l" rtl="0" eaLnBrk="1" fontAlgn="base" hangingPunct="1">
              <a:spcBef>
                <a:spcPts val="400"/>
              </a:spcBef>
              <a:spcAft>
                <a:spcPct val="0"/>
              </a:spcAft>
              <a:buClrTx/>
              <a:buSzTx/>
              <a:buFontTx/>
              <a:buNone/>
              <a:defRPr lang="en-US" sz="1200" b="0" dirty="0" smtClean="0">
                <a:solidFill>
                  <a:schemeClr val="tx1"/>
                </a:solidFill>
              </a:defRPr>
            </a:lvl1pPr>
            <a:lvl2pPr>
              <a:spcBef>
                <a:spcPts val="2476"/>
              </a:spcBef>
              <a:defRPr lang="en-US" dirty="0" smtClean="0">
                <a:solidFill>
                  <a:schemeClr val="tx1"/>
                </a:solidFill>
                <a:latin typeface="+mn-lt"/>
              </a:defRPr>
            </a:lvl2pPr>
            <a:lvl3pPr>
              <a:defRPr lang="en-US" sz="2000" dirty="0" smtClean="0">
                <a:solidFill>
                  <a:schemeClr val="accent1"/>
                </a:solidFill>
                <a:latin typeface="+mn-lt"/>
              </a:defRPr>
            </a:lvl3pPr>
            <a:lvl4pPr>
              <a:buClr>
                <a:schemeClr val="bg2"/>
              </a:buClr>
              <a:buSzPct val="80000"/>
              <a:buFont typeface="Arial" pitchFamily="34" charset="0"/>
              <a:buChar char="•"/>
              <a:defRPr sz="1751">
                <a:solidFill>
                  <a:schemeClr val="accent1"/>
                </a:solidFill>
              </a:defRPr>
            </a:lvl4pPr>
          </a:lstStyle>
          <a:p>
            <a:pPr eaLnBrk="1" hangingPunct="1">
              <a:spcBef>
                <a:spcPts val="300"/>
              </a:spcBef>
              <a:buClrTx/>
              <a:buSzTx/>
              <a:buFontTx/>
              <a:buNone/>
            </a:pPr>
            <a:r>
              <a:rPr lang="en-US" sz="1251">
                <a:latin typeface="+mj-lt"/>
              </a:rPr>
              <a:t>Lorem ipsum e </a:t>
            </a:r>
            <a:r>
              <a:rPr lang="en-US" sz="1251" err="1">
                <a:latin typeface="+mj-lt"/>
              </a:rPr>
              <a:t>dolore</a:t>
            </a:r>
            <a:r>
              <a:rPr lang="en-US" sz="1251">
                <a:latin typeface="+mj-lt"/>
              </a:rPr>
              <a:t> sit </a:t>
            </a:r>
            <a:r>
              <a:rPr lang="en-US" sz="1251" err="1">
                <a:latin typeface="+mj-lt"/>
              </a:rPr>
              <a:t>amet</a:t>
            </a:r>
            <a:r>
              <a:rPr lang="en-US" sz="1251">
                <a:latin typeface="+mj-lt"/>
              </a:rPr>
              <a:t> con </a:t>
            </a:r>
            <a:r>
              <a:rPr lang="en-US" sz="1251" err="1">
                <a:latin typeface="+mj-lt"/>
              </a:rPr>
              <a:t>secuatur</a:t>
            </a:r>
            <a:r>
              <a:rPr lang="en-US" sz="1251">
                <a:latin typeface="+mj-lt"/>
              </a:rPr>
              <a:t> </a:t>
            </a:r>
            <a:r>
              <a:rPr lang="en-US" sz="1251" err="1">
                <a:latin typeface="+mj-lt"/>
              </a:rPr>
              <a:t>voltare</a:t>
            </a:r>
            <a:r>
              <a:rPr lang="en-US" sz="1251">
                <a:latin typeface="+mj-lt"/>
              </a:rPr>
              <a:t> sans </a:t>
            </a:r>
            <a:r>
              <a:rPr lang="en-US" sz="1251" err="1">
                <a:latin typeface="+mj-lt"/>
              </a:rPr>
              <a:t>hitre</a:t>
            </a:r>
            <a:r>
              <a:rPr lang="en-US" sz="1251">
                <a:latin typeface="+mj-lt"/>
              </a:rPr>
              <a:t> </a:t>
            </a:r>
            <a:r>
              <a:rPr lang="en-US" sz="1251" err="1">
                <a:latin typeface="+mj-lt"/>
              </a:rPr>
              <a:t>vintaxe</a:t>
            </a:r>
            <a:r>
              <a:rPr lang="en-US" sz="1251">
                <a:latin typeface="+mj-lt"/>
              </a:rPr>
              <a:t> </a:t>
            </a:r>
            <a:r>
              <a:rPr lang="en-US" sz="1251" err="1">
                <a:latin typeface="+mj-lt"/>
              </a:rPr>
              <a:t>ellert</a:t>
            </a:r>
            <a:r>
              <a:rPr lang="en-US" sz="1251">
                <a:latin typeface="+mj-lt"/>
              </a:rPr>
              <a:t>  ipsum e </a:t>
            </a:r>
            <a:r>
              <a:rPr lang="en-US" sz="1251" err="1">
                <a:latin typeface="+mj-lt"/>
              </a:rPr>
              <a:t>dolore</a:t>
            </a:r>
            <a:r>
              <a:rPr lang="en-US" sz="1251">
                <a:latin typeface="+mj-lt"/>
              </a:rPr>
              <a:t> sit </a:t>
            </a:r>
            <a:r>
              <a:rPr lang="en-US" sz="1251" err="1">
                <a:latin typeface="+mj-lt"/>
              </a:rPr>
              <a:t>amet</a:t>
            </a:r>
            <a:r>
              <a:rPr lang="en-US" sz="1251">
                <a:latin typeface="+mj-lt"/>
              </a:rPr>
              <a:t> con </a:t>
            </a:r>
            <a:r>
              <a:rPr lang="en-US" sz="1251" err="1">
                <a:latin typeface="+mj-lt"/>
              </a:rPr>
              <a:t>secuatur</a:t>
            </a:r>
            <a:r>
              <a:rPr lang="en-US" sz="1251">
                <a:latin typeface="+mj-lt"/>
              </a:rPr>
              <a:t> </a:t>
            </a:r>
            <a:r>
              <a:rPr lang="en-US" sz="1251" err="1">
                <a:latin typeface="+mj-lt"/>
              </a:rPr>
              <a:t>voltare</a:t>
            </a:r>
            <a:r>
              <a:rPr lang="en-US" sz="1251">
                <a:latin typeface="+mj-lt"/>
              </a:rPr>
              <a:t> sans </a:t>
            </a:r>
            <a:r>
              <a:rPr lang="en-US" sz="1251" err="1">
                <a:latin typeface="+mj-lt"/>
              </a:rPr>
              <a:t>hitre</a:t>
            </a:r>
            <a:r>
              <a:rPr lang="en-US" sz="1251">
                <a:latin typeface="+mj-lt"/>
              </a:rPr>
              <a:t> </a:t>
            </a:r>
            <a:r>
              <a:rPr lang="en-US" sz="1251" err="1">
                <a:latin typeface="+mj-lt"/>
              </a:rPr>
              <a:t>vintaxe</a:t>
            </a:r>
            <a:r>
              <a:rPr lang="en-US" sz="1251">
                <a:latin typeface="+mj-lt"/>
              </a:rPr>
              <a:t> </a:t>
            </a:r>
            <a:r>
              <a:rPr lang="en-US" sz="1251" err="1">
                <a:latin typeface="+mj-lt"/>
              </a:rPr>
              <a:t>ellert</a:t>
            </a:r>
            <a:r>
              <a:rPr lang="en-US" sz="1251">
                <a:latin typeface="+mj-lt"/>
              </a:rPr>
              <a:t>. Lorem ipsum e </a:t>
            </a:r>
            <a:r>
              <a:rPr lang="en-US" sz="1251" err="1">
                <a:latin typeface="+mj-lt"/>
              </a:rPr>
              <a:t>dolore</a:t>
            </a:r>
            <a:r>
              <a:rPr lang="en-US" sz="1251">
                <a:latin typeface="+mj-lt"/>
              </a:rPr>
              <a:t> sit </a:t>
            </a:r>
            <a:r>
              <a:rPr lang="en-US" sz="1251" err="1">
                <a:latin typeface="+mj-lt"/>
              </a:rPr>
              <a:t>amet</a:t>
            </a:r>
            <a:r>
              <a:rPr lang="en-US" sz="1251">
                <a:latin typeface="+mj-lt"/>
              </a:rPr>
              <a:t> con </a:t>
            </a:r>
            <a:r>
              <a:rPr lang="en-US" sz="1251" err="1">
                <a:latin typeface="+mj-lt"/>
              </a:rPr>
              <a:t>secuatur</a:t>
            </a:r>
            <a:r>
              <a:rPr lang="en-US" sz="1251">
                <a:latin typeface="+mj-lt"/>
              </a:rPr>
              <a:t> </a:t>
            </a:r>
            <a:r>
              <a:rPr lang="en-US" sz="1251" err="1">
                <a:latin typeface="+mj-lt"/>
              </a:rPr>
              <a:t>voltare</a:t>
            </a:r>
            <a:r>
              <a:rPr lang="en-US" sz="1251">
                <a:latin typeface="+mj-lt"/>
              </a:rPr>
              <a:t> sans </a:t>
            </a:r>
            <a:r>
              <a:rPr lang="en-US" sz="1251" err="1">
                <a:latin typeface="+mj-lt"/>
              </a:rPr>
              <a:t>hitre</a:t>
            </a:r>
            <a:r>
              <a:rPr lang="en-US" sz="1251">
                <a:latin typeface="+mj-lt"/>
              </a:rPr>
              <a:t> </a:t>
            </a:r>
            <a:r>
              <a:rPr lang="en-US" sz="1251" err="1">
                <a:latin typeface="+mj-lt"/>
              </a:rPr>
              <a:t>vintaxe</a:t>
            </a:r>
            <a:r>
              <a:rPr lang="en-US" sz="1251">
                <a:latin typeface="+mj-lt"/>
              </a:rPr>
              <a:t> </a:t>
            </a:r>
            <a:r>
              <a:rPr lang="en-US" sz="1251" err="1">
                <a:latin typeface="+mj-lt"/>
              </a:rPr>
              <a:t>ellert</a:t>
            </a:r>
            <a:r>
              <a:rPr lang="en-US" sz="1251">
                <a:latin typeface="+mj-lt"/>
              </a:rPr>
              <a:t>. Lorem ipsum e </a:t>
            </a:r>
            <a:r>
              <a:rPr lang="en-US" sz="1251" err="1">
                <a:latin typeface="+mj-lt"/>
              </a:rPr>
              <a:t>dolore</a:t>
            </a:r>
            <a:r>
              <a:rPr lang="en-US" sz="1251">
                <a:latin typeface="+mj-lt"/>
              </a:rPr>
              <a:t> sit </a:t>
            </a:r>
            <a:r>
              <a:rPr lang="en-US" sz="1251" err="1">
                <a:latin typeface="+mj-lt"/>
              </a:rPr>
              <a:t>amet</a:t>
            </a:r>
            <a:r>
              <a:rPr lang="en-US" sz="1251">
                <a:latin typeface="+mj-lt"/>
              </a:rPr>
              <a:t> con </a:t>
            </a:r>
            <a:r>
              <a:rPr lang="en-US" sz="1251" err="1">
                <a:latin typeface="+mj-lt"/>
              </a:rPr>
              <a:t>secuatur</a:t>
            </a:r>
            <a:r>
              <a:rPr lang="en-US" sz="1251">
                <a:latin typeface="+mj-lt"/>
              </a:rPr>
              <a:t> </a:t>
            </a:r>
            <a:r>
              <a:rPr lang="en-US" sz="1251" err="1">
                <a:latin typeface="+mj-lt"/>
              </a:rPr>
              <a:t>voltare</a:t>
            </a:r>
            <a:r>
              <a:rPr lang="en-US" sz="1251">
                <a:latin typeface="+mj-lt"/>
              </a:rPr>
              <a:t> sans </a:t>
            </a:r>
            <a:r>
              <a:rPr lang="en-US" sz="1251" err="1">
                <a:latin typeface="+mj-lt"/>
              </a:rPr>
              <a:t>hitre</a:t>
            </a:r>
            <a:r>
              <a:rPr lang="en-US" sz="1251">
                <a:latin typeface="+mj-lt"/>
              </a:rPr>
              <a:t> </a:t>
            </a:r>
            <a:r>
              <a:rPr lang="en-US" sz="1251" err="1">
                <a:latin typeface="+mj-lt"/>
              </a:rPr>
              <a:t>vintaxe</a:t>
            </a:r>
            <a:r>
              <a:rPr lang="en-US" sz="1251">
                <a:latin typeface="+mj-lt"/>
              </a:rPr>
              <a:t> </a:t>
            </a:r>
            <a:r>
              <a:rPr lang="en-US" sz="1251" err="1">
                <a:latin typeface="+mj-lt"/>
              </a:rPr>
              <a:t>ellert</a:t>
            </a:r>
            <a:r>
              <a:rPr lang="en-US" sz="1251">
                <a:latin typeface="+mj-lt"/>
              </a:rPr>
              <a:t>. Lorem ipsum e </a:t>
            </a:r>
            <a:r>
              <a:rPr lang="en-US" sz="1251" err="1">
                <a:latin typeface="+mj-lt"/>
              </a:rPr>
              <a:t>dolore</a:t>
            </a:r>
            <a:r>
              <a:rPr lang="en-US" sz="1251">
                <a:latin typeface="+mj-lt"/>
              </a:rPr>
              <a:t> sit </a:t>
            </a:r>
            <a:r>
              <a:rPr lang="en-US" sz="1251" err="1">
                <a:latin typeface="+mj-lt"/>
              </a:rPr>
              <a:t>amet</a:t>
            </a:r>
            <a:r>
              <a:rPr lang="en-US" sz="1251">
                <a:latin typeface="+mj-lt"/>
              </a:rPr>
              <a:t> con </a:t>
            </a:r>
            <a:r>
              <a:rPr lang="en-US" sz="1251" err="1">
                <a:latin typeface="+mj-lt"/>
              </a:rPr>
              <a:t>secuatur</a:t>
            </a:r>
            <a:r>
              <a:rPr lang="en-US" sz="1251">
                <a:latin typeface="+mj-lt"/>
              </a:rPr>
              <a:t> </a:t>
            </a:r>
            <a:r>
              <a:rPr lang="en-US" sz="1251" err="1">
                <a:latin typeface="+mj-lt"/>
              </a:rPr>
              <a:t>voltare</a:t>
            </a:r>
            <a:r>
              <a:rPr lang="en-US" sz="1251">
                <a:latin typeface="+mj-lt"/>
              </a:rPr>
              <a:t> sans </a:t>
            </a:r>
            <a:r>
              <a:rPr lang="en-US" sz="1251" err="1">
                <a:latin typeface="+mj-lt"/>
              </a:rPr>
              <a:t>hitre</a:t>
            </a:r>
            <a:r>
              <a:rPr lang="en-US" sz="1251">
                <a:latin typeface="+mj-lt"/>
              </a:rPr>
              <a:t> </a:t>
            </a:r>
            <a:r>
              <a:rPr lang="en-US" sz="1251" err="1">
                <a:latin typeface="+mj-lt"/>
              </a:rPr>
              <a:t>vintaxe</a:t>
            </a:r>
            <a:r>
              <a:rPr lang="en-US" sz="1251">
                <a:latin typeface="+mj-lt"/>
              </a:rPr>
              <a:t> </a:t>
            </a:r>
            <a:r>
              <a:rPr lang="en-US" sz="1251" err="1">
                <a:latin typeface="+mj-lt"/>
              </a:rPr>
              <a:t>ellert</a:t>
            </a:r>
            <a:r>
              <a:rPr lang="en-US" sz="1251">
                <a:latin typeface="+mj-lt"/>
              </a:rPr>
              <a:t>. Lorem ipsum e </a:t>
            </a:r>
            <a:r>
              <a:rPr lang="en-US" sz="1251" err="1">
                <a:latin typeface="+mj-lt"/>
              </a:rPr>
              <a:t>dolore</a:t>
            </a:r>
            <a:r>
              <a:rPr lang="en-US" sz="1251">
                <a:latin typeface="+mj-lt"/>
              </a:rPr>
              <a:t> sit </a:t>
            </a:r>
            <a:r>
              <a:rPr lang="en-US" sz="1251" err="1">
                <a:latin typeface="+mj-lt"/>
              </a:rPr>
              <a:t>amet</a:t>
            </a:r>
            <a:r>
              <a:rPr lang="en-US" sz="1251">
                <a:latin typeface="+mj-lt"/>
              </a:rPr>
              <a:t> con </a:t>
            </a:r>
            <a:r>
              <a:rPr lang="en-US" sz="1251" err="1">
                <a:latin typeface="+mj-lt"/>
              </a:rPr>
              <a:t>secuatur</a:t>
            </a:r>
            <a:r>
              <a:rPr lang="en-US" sz="1251">
                <a:latin typeface="+mj-lt"/>
              </a:rPr>
              <a:t> </a:t>
            </a:r>
            <a:r>
              <a:rPr lang="en-US" sz="1251" err="1">
                <a:latin typeface="+mj-lt"/>
              </a:rPr>
              <a:t>voltare</a:t>
            </a:r>
            <a:r>
              <a:rPr lang="en-US" sz="1251">
                <a:latin typeface="+mj-lt"/>
              </a:rPr>
              <a:t> sans </a:t>
            </a:r>
            <a:r>
              <a:rPr lang="en-US" sz="1251" err="1">
                <a:latin typeface="+mj-lt"/>
              </a:rPr>
              <a:t>hitre</a:t>
            </a:r>
            <a:r>
              <a:rPr lang="en-US" sz="1251">
                <a:latin typeface="+mj-lt"/>
              </a:rPr>
              <a:t> </a:t>
            </a:r>
            <a:r>
              <a:rPr lang="en-US" sz="1251" err="1">
                <a:latin typeface="+mj-lt"/>
              </a:rPr>
              <a:t>vintaxe</a:t>
            </a:r>
            <a:r>
              <a:rPr lang="en-US" sz="1251">
                <a:latin typeface="+mj-lt"/>
              </a:rPr>
              <a:t> </a:t>
            </a:r>
            <a:r>
              <a:rPr lang="en-US" sz="1251" err="1">
                <a:latin typeface="+mj-lt"/>
              </a:rPr>
              <a:t>ellert</a:t>
            </a:r>
            <a:r>
              <a:rPr lang="en-US" sz="1251">
                <a:latin typeface="+mj-lt"/>
              </a:rPr>
              <a:t>. Lorem ipsum e </a:t>
            </a:r>
            <a:r>
              <a:rPr lang="en-US" sz="1251" err="1">
                <a:latin typeface="+mj-lt"/>
              </a:rPr>
              <a:t>dolore</a:t>
            </a:r>
            <a:r>
              <a:rPr lang="en-US" sz="1251">
                <a:latin typeface="+mj-lt"/>
              </a:rPr>
              <a:t> sit </a:t>
            </a:r>
            <a:r>
              <a:rPr lang="en-US" sz="1251" err="1">
                <a:latin typeface="+mj-lt"/>
              </a:rPr>
              <a:t>amet</a:t>
            </a:r>
            <a:r>
              <a:rPr lang="en-US" sz="1251">
                <a:latin typeface="+mj-lt"/>
              </a:rPr>
              <a:t> con </a:t>
            </a:r>
            <a:r>
              <a:rPr lang="en-US" sz="1251" err="1">
                <a:latin typeface="+mj-lt"/>
              </a:rPr>
              <a:t>secuatur</a:t>
            </a:r>
            <a:r>
              <a:rPr lang="en-US" sz="1251">
                <a:latin typeface="+mj-lt"/>
              </a:rPr>
              <a:t> </a:t>
            </a:r>
            <a:r>
              <a:rPr lang="en-US" sz="1251" err="1">
                <a:latin typeface="+mj-lt"/>
              </a:rPr>
              <a:t>voltare</a:t>
            </a:r>
            <a:r>
              <a:rPr lang="en-US" sz="1251">
                <a:latin typeface="+mj-lt"/>
              </a:rPr>
              <a:t> sans </a:t>
            </a:r>
            <a:r>
              <a:rPr lang="en-US" sz="1251" err="1">
                <a:latin typeface="+mj-lt"/>
              </a:rPr>
              <a:t>hitre</a:t>
            </a:r>
            <a:r>
              <a:rPr lang="en-US" sz="1251">
                <a:latin typeface="+mj-lt"/>
              </a:rPr>
              <a:t> </a:t>
            </a:r>
            <a:r>
              <a:rPr lang="en-US" sz="1251" err="1">
                <a:latin typeface="+mj-lt"/>
              </a:rPr>
              <a:t>vintaxe</a:t>
            </a:r>
            <a:r>
              <a:rPr lang="en-US" sz="1251">
                <a:latin typeface="+mj-lt"/>
              </a:rPr>
              <a:t> </a:t>
            </a:r>
            <a:r>
              <a:rPr lang="en-US" sz="1251" err="1">
                <a:latin typeface="+mj-lt"/>
              </a:rPr>
              <a:t>ellert</a:t>
            </a:r>
            <a:r>
              <a:rPr lang="en-US" sz="1251">
                <a:latin typeface="+mj-lt"/>
              </a:rPr>
              <a:t>. Lorem ipsum e </a:t>
            </a:r>
            <a:r>
              <a:rPr lang="en-US" sz="1251" err="1">
                <a:latin typeface="+mj-lt"/>
              </a:rPr>
              <a:t>dolore</a:t>
            </a:r>
            <a:r>
              <a:rPr lang="en-US" sz="1251">
                <a:latin typeface="+mj-lt"/>
              </a:rPr>
              <a:t> sit </a:t>
            </a:r>
            <a:r>
              <a:rPr lang="en-US" sz="1251" err="1">
                <a:latin typeface="+mj-lt"/>
              </a:rPr>
              <a:t>amet</a:t>
            </a:r>
            <a:r>
              <a:rPr lang="en-US" sz="1251">
                <a:latin typeface="+mj-lt"/>
              </a:rPr>
              <a:t> con </a:t>
            </a:r>
            <a:r>
              <a:rPr lang="en-US" sz="1251" err="1">
                <a:latin typeface="+mj-lt"/>
              </a:rPr>
              <a:t>secuatur</a:t>
            </a:r>
            <a:r>
              <a:rPr lang="en-US" sz="1251">
                <a:latin typeface="+mj-lt"/>
              </a:rPr>
              <a:t> </a:t>
            </a:r>
            <a:r>
              <a:rPr lang="en-US" sz="1251" err="1">
                <a:latin typeface="+mj-lt"/>
              </a:rPr>
              <a:t>voltare</a:t>
            </a:r>
            <a:r>
              <a:rPr lang="en-US" sz="1251">
                <a:latin typeface="+mj-lt"/>
              </a:rPr>
              <a:t> sans </a:t>
            </a:r>
            <a:r>
              <a:rPr lang="en-US" sz="1251" err="1">
                <a:latin typeface="+mj-lt"/>
              </a:rPr>
              <a:t>hitre</a:t>
            </a:r>
            <a:r>
              <a:rPr lang="en-US" sz="1251">
                <a:latin typeface="+mj-lt"/>
              </a:rPr>
              <a:t> </a:t>
            </a:r>
            <a:r>
              <a:rPr lang="en-US" sz="1251" err="1">
                <a:latin typeface="+mj-lt"/>
              </a:rPr>
              <a:t>vintaxe</a:t>
            </a:r>
            <a:r>
              <a:rPr lang="en-US" sz="1251">
                <a:latin typeface="+mj-lt"/>
              </a:rPr>
              <a:t> </a:t>
            </a:r>
            <a:r>
              <a:rPr lang="en-US" sz="1251" err="1">
                <a:latin typeface="+mj-lt"/>
              </a:rPr>
              <a:t>ellert</a:t>
            </a:r>
            <a:r>
              <a:rPr lang="en-US" sz="1251">
                <a:latin typeface="+mj-lt"/>
              </a:rPr>
              <a:t>. sit </a:t>
            </a:r>
            <a:r>
              <a:rPr lang="en-US" sz="1251" err="1">
                <a:latin typeface="+mj-lt"/>
              </a:rPr>
              <a:t>amet</a:t>
            </a:r>
            <a:r>
              <a:rPr lang="en-US" sz="1251">
                <a:latin typeface="+mj-lt"/>
              </a:rPr>
              <a:t> con </a:t>
            </a:r>
            <a:r>
              <a:rPr lang="en-US" sz="1251" err="1">
                <a:latin typeface="+mj-lt"/>
              </a:rPr>
              <a:t>secuatur</a:t>
            </a:r>
            <a:r>
              <a:rPr lang="en-US" sz="1251">
                <a:latin typeface="+mj-lt"/>
              </a:rPr>
              <a:t> </a:t>
            </a:r>
            <a:r>
              <a:rPr lang="en-US" sz="1251" err="1">
                <a:latin typeface="+mj-lt"/>
              </a:rPr>
              <a:t>voltare</a:t>
            </a:r>
            <a:r>
              <a:rPr lang="en-US" sz="1251">
                <a:latin typeface="+mj-lt"/>
              </a:rPr>
              <a:t> sans </a:t>
            </a:r>
            <a:r>
              <a:rPr lang="en-US" sz="1251" err="1">
                <a:latin typeface="+mj-lt"/>
              </a:rPr>
              <a:t>hitre</a:t>
            </a:r>
            <a:r>
              <a:rPr lang="en-US" sz="1251">
                <a:latin typeface="+mj-lt"/>
              </a:rPr>
              <a:t> </a:t>
            </a:r>
            <a:r>
              <a:rPr lang="en-US" sz="1251" err="1">
                <a:latin typeface="+mj-lt"/>
              </a:rPr>
              <a:t>vintaxe</a:t>
            </a:r>
            <a:r>
              <a:rPr lang="en-US" sz="1251">
                <a:latin typeface="+mj-lt"/>
              </a:rPr>
              <a:t> </a:t>
            </a:r>
            <a:r>
              <a:rPr lang="en-US" sz="1251" err="1">
                <a:latin typeface="+mj-lt"/>
              </a:rPr>
              <a:t>ellert</a:t>
            </a:r>
            <a:r>
              <a:rPr lang="en-US" sz="1251">
                <a:latin typeface="+mj-lt"/>
              </a:rPr>
              <a:t>. Lorem ipsum e </a:t>
            </a:r>
            <a:r>
              <a:rPr lang="en-US" sz="1251" err="1">
                <a:latin typeface="+mj-lt"/>
              </a:rPr>
              <a:t>dolore</a:t>
            </a:r>
            <a:r>
              <a:rPr lang="en-US" sz="1251">
                <a:latin typeface="+mj-lt"/>
              </a:rPr>
              <a:t> sit </a:t>
            </a:r>
            <a:r>
              <a:rPr lang="en-US" sz="1251" err="1">
                <a:latin typeface="+mj-lt"/>
              </a:rPr>
              <a:t>amet</a:t>
            </a:r>
            <a:r>
              <a:rPr lang="en-US" sz="1251">
                <a:latin typeface="+mj-lt"/>
              </a:rPr>
              <a:t> con </a:t>
            </a:r>
            <a:r>
              <a:rPr lang="en-US" sz="1251" err="1">
                <a:latin typeface="+mj-lt"/>
              </a:rPr>
              <a:t>secuatur</a:t>
            </a:r>
            <a:r>
              <a:rPr lang="en-US" sz="1251">
                <a:latin typeface="+mj-lt"/>
              </a:rPr>
              <a:t> </a:t>
            </a:r>
            <a:r>
              <a:rPr lang="en-US" sz="1251" err="1">
                <a:latin typeface="+mj-lt"/>
              </a:rPr>
              <a:t>voltare</a:t>
            </a:r>
            <a:r>
              <a:rPr lang="en-US" sz="1251">
                <a:latin typeface="+mj-lt"/>
              </a:rPr>
              <a:t> sans </a:t>
            </a:r>
            <a:r>
              <a:rPr lang="en-US" sz="1251" err="1">
                <a:latin typeface="+mj-lt"/>
              </a:rPr>
              <a:t>hitre</a:t>
            </a:r>
            <a:r>
              <a:rPr lang="en-US" sz="1251">
                <a:latin typeface="+mj-lt"/>
              </a:rPr>
              <a:t> </a:t>
            </a:r>
            <a:r>
              <a:rPr lang="en-US" sz="1251" err="1">
                <a:latin typeface="+mj-lt"/>
              </a:rPr>
              <a:t>vintaxe</a:t>
            </a:r>
            <a:r>
              <a:rPr lang="en-US" sz="1251">
                <a:latin typeface="+mj-lt"/>
              </a:rPr>
              <a:t> </a:t>
            </a:r>
            <a:r>
              <a:rPr lang="en-US" sz="1251" err="1">
                <a:latin typeface="+mj-lt"/>
              </a:rPr>
              <a:t>ellert</a:t>
            </a:r>
            <a:r>
              <a:rPr lang="en-US" sz="1251">
                <a:latin typeface="+mj-lt"/>
              </a:rPr>
              <a:t>. Lorem ipsum e </a:t>
            </a:r>
            <a:r>
              <a:rPr lang="en-US" sz="1251" err="1">
                <a:latin typeface="+mj-lt"/>
              </a:rPr>
              <a:t>dolore</a:t>
            </a:r>
            <a:r>
              <a:rPr lang="en-US" sz="1251">
                <a:latin typeface="+mj-lt"/>
              </a:rPr>
              <a:t> sit </a:t>
            </a:r>
            <a:r>
              <a:rPr lang="en-US" sz="1251" err="1">
                <a:latin typeface="+mj-lt"/>
              </a:rPr>
              <a:t>amet</a:t>
            </a:r>
            <a:r>
              <a:rPr lang="en-US" sz="1251">
                <a:latin typeface="+mj-lt"/>
              </a:rPr>
              <a:t> con </a:t>
            </a:r>
            <a:r>
              <a:rPr lang="en-US" sz="1251" err="1">
                <a:latin typeface="+mj-lt"/>
              </a:rPr>
              <a:t>secuatur</a:t>
            </a:r>
            <a:r>
              <a:rPr lang="en-US" sz="1251">
                <a:latin typeface="+mj-lt"/>
              </a:rPr>
              <a:t> </a:t>
            </a:r>
            <a:r>
              <a:rPr lang="en-US" sz="1251" err="1">
                <a:latin typeface="+mj-lt"/>
              </a:rPr>
              <a:t>voltare</a:t>
            </a:r>
            <a:r>
              <a:rPr lang="en-US" sz="1251">
                <a:latin typeface="+mj-lt"/>
              </a:rPr>
              <a:t> sans </a:t>
            </a:r>
            <a:r>
              <a:rPr lang="en-US" sz="1251" err="1">
                <a:latin typeface="+mj-lt"/>
              </a:rPr>
              <a:t>hitre</a:t>
            </a:r>
            <a:r>
              <a:rPr lang="en-US" sz="1251">
                <a:latin typeface="+mj-lt"/>
              </a:rPr>
              <a:t> </a:t>
            </a:r>
            <a:r>
              <a:rPr lang="en-US" sz="1251" err="1">
                <a:latin typeface="+mj-lt"/>
              </a:rPr>
              <a:t>vintaxe</a:t>
            </a:r>
            <a:r>
              <a:rPr lang="en-US" sz="1251">
                <a:latin typeface="+mj-lt"/>
              </a:rPr>
              <a:t> </a:t>
            </a:r>
            <a:r>
              <a:rPr lang="en-US" sz="1251" err="1">
                <a:latin typeface="+mj-lt"/>
              </a:rPr>
              <a:t>ellert</a:t>
            </a:r>
            <a:r>
              <a:rPr lang="en-US" sz="1251">
                <a:latin typeface="+mj-lt"/>
              </a:rPr>
              <a:t>. Lorem ipsum e </a:t>
            </a:r>
            <a:r>
              <a:rPr lang="en-US" sz="1251" err="1">
                <a:latin typeface="+mj-lt"/>
              </a:rPr>
              <a:t>dolore</a:t>
            </a:r>
            <a:r>
              <a:rPr lang="en-US" sz="1251">
                <a:latin typeface="+mj-lt"/>
              </a:rPr>
              <a:t> sit </a:t>
            </a:r>
            <a:r>
              <a:rPr lang="en-US" sz="1251" err="1">
                <a:latin typeface="+mj-lt"/>
              </a:rPr>
              <a:t>amet</a:t>
            </a:r>
            <a:r>
              <a:rPr lang="en-US" sz="1251">
                <a:latin typeface="+mj-lt"/>
              </a:rPr>
              <a:t> con </a:t>
            </a:r>
            <a:r>
              <a:rPr lang="en-US" sz="1251" err="1">
                <a:latin typeface="+mj-lt"/>
              </a:rPr>
              <a:t>secuatur</a:t>
            </a:r>
            <a:r>
              <a:rPr lang="en-US" sz="1251">
                <a:latin typeface="+mj-lt"/>
              </a:rPr>
              <a:t> </a:t>
            </a:r>
            <a:r>
              <a:rPr lang="en-US" sz="1251" err="1">
                <a:latin typeface="+mj-lt"/>
              </a:rPr>
              <a:t>voltare</a:t>
            </a:r>
            <a:r>
              <a:rPr lang="en-US" sz="1251">
                <a:latin typeface="+mj-lt"/>
              </a:rPr>
              <a:t> sans </a:t>
            </a:r>
            <a:r>
              <a:rPr lang="en-US" sz="1251" err="1">
                <a:latin typeface="+mj-lt"/>
              </a:rPr>
              <a:t>hitre</a:t>
            </a:r>
            <a:r>
              <a:rPr lang="en-US" sz="1251">
                <a:latin typeface="+mj-lt"/>
              </a:rPr>
              <a:t> </a:t>
            </a:r>
            <a:r>
              <a:rPr lang="en-US" sz="1251" err="1">
                <a:latin typeface="+mj-lt"/>
              </a:rPr>
              <a:t>vintaxe</a:t>
            </a:r>
            <a:r>
              <a:rPr lang="en-US" sz="1251">
                <a:latin typeface="+mj-lt"/>
              </a:rPr>
              <a:t> </a:t>
            </a:r>
            <a:r>
              <a:rPr lang="en-US" sz="1251" err="1">
                <a:latin typeface="+mj-lt"/>
              </a:rPr>
              <a:t>ellert</a:t>
            </a:r>
            <a:r>
              <a:rPr lang="en-US" sz="1251">
                <a:latin typeface="+mj-lt"/>
              </a:rPr>
              <a:t>. Lorem ipsum e </a:t>
            </a:r>
            <a:r>
              <a:rPr lang="en-US" sz="1251" err="1">
                <a:latin typeface="+mj-lt"/>
              </a:rPr>
              <a:t>dolore</a:t>
            </a:r>
            <a:r>
              <a:rPr lang="en-US" sz="1251">
                <a:latin typeface="+mj-lt"/>
              </a:rPr>
              <a:t> sit </a:t>
            </a:r>
            <a:r>
              <a:rPr lang="en-US" sz="1251" err="1">
                <a:latin typeface="+mj-lt"/>
              </a:rPr>
              <a:t>amet</a:t>
            </a:r>
            <a:r>
              <a:rPr lang="en-US" sz="1251">
                <a:latin typeface="+mj-lt"/>
              </a:rPr>
              <a:t> con </a:t>
            </a:r>
            <a:r>
              <a:rPr lang="en-US" sz="1251" err="1">
                <a:latin typeface="+mj-lt"/>
              </a:rPr>
              <a:t>secuatur</a:t>
            </a:r>
            <a:r>
              <a:rPr lang="en-US" sz="1251">
                <a:latin typeface="+mj-lt"/>
              </a:rPr>
              <a:t> </a:t>
            </a:r>
            <a:r>
              <a:rPr lang="en-US" sz="1251" err="1">
                <a:latin typeface="+mj-lt"/>
              </a:rPr>
              <a:t>voltare</a:t>
            </a:r>
            <a:r>
              <a:rPr lang="en-US" sz="1251">
                <a:latin typeface="+mj-lt"/>
              </a:rPr>
              <a:t> sans </a:t>
            </a:r>
            <a:r>
              <a:rPr lang="en-US" sz="1251" err="1">
                <a:latin typeface="+mj-lt"/>
              </a:rPr>
              <a:t>hitre</a:t>
            </a:r>
            <a:r>
              <a:rPr lang="en-US" sz="1251">
                <a:latin typeface="+mj-lt"/>
              </a:rPr>
              <a:t> </a:t>
            </a:r>
            <a:r>
              <a:rPr lang="en-US" sz="1251" err="1">
                <a:latin typeface="+mj-lt"/>
              </a:rPr>
              <a:t>vintaxe</a:t>
            </a:r>
            <a:r>
              <a:rPr lang="en-US" sz="1251">
                <a:latin typeface="+mj-lt"/>
              </a:rPr>
              <a:t> </a:t>
            </a:r>
            <a:r>
              <a:rPr lang="en-US" sz="1251" err="1">
                <a:latin typeface="+mj-lt"/>
              </a:rPr>
              <a:t>ellert</a:t>
            </a:r>
            <a:r>
              <a:rPr lang="en-US" sz="1251">
                <a:latin typeface="+mj-lt"/>
              </a:rPr>
              <a:t>. Lorem ipsum e </a:t>
            </a:r>
            <a:r>
              <a:rPr lang="en-US" sz="1251" err="1">
                <a:latin typeface="+mj-lt"/>
              </a:rPr>
              <a:t>dolore</a:t>
            </a:r>
            <a:r>
              <a:rPr lang="en-US" sz="1251">
                <a:latin typeface="+mj-lt"/>
              </a:rPr>
              <a:t> sit </a:t>
            </a:r>
            <a:r>
              <a:rPr lang="en-US" sz="1251" err="1">
                <a:latin typeface="+mj-lt"/>
              </a:rPr>
              <a:t>amet</a:t>
            </a:r>
            <a:r>
              <a:rPr lang="en-US" sz="1251">
                <a:latin typeface="+mj-lt"/>
              </a:rPr>
              <a:t> con </a:t>
            </a:r>
            <a:r>
              <a:rPr lang="en-US" sz="1251" err="1">
                <a:latin typeface="+mj-lt"/>
              </a:rPr>
              <a:t>secuatur</a:t>
            </a:r>
            <a:r>
              <a:rPr lang="en-US" sz="1251">
                <a:latin typeface="+mj-lt"/>
              </a:rPr>
              <a:t> </a:t>
            </a:r>
            <a:r>
              <a:rPr lang="en-US" sz="1251" err="1">
                <a:latin typeface="+mj-lt"/>
              </a:rPr>
              <a:t>voltare</a:t>
            </a:r>
            <a:r>
              <a:rPr lang="en-US" sz="1251">
                <a:latin typeface="+mj-lt"/>
              </a:rPr>
              <a:t> sans </a:t>
            </a:r>
            <a:r>
              <a:rPr lang="en-US" sz="1251" err="1">
                <a:latin typeface="+mj-lt"/>
              </a:rPr>
              <a:t>hitre</a:t>
            </a:r>
            <a:r>
              <a:rPr lang="en-US" sz="1251">
                <a:latin typeface="+mj-lt"/>
              </a:rPr>
              <a:t> </a:t>
            </a:r>
            <a:r>
              <a:rPr lang="en-US" sz="1251" err="1">
                <a:latin typeface="+mj-lt"/>
              </a:rPr>
              <a:t>vintaxe</a:t>
            </a:r>
            <a:r>
              <a:rPr lang="en-US" sz="1251">
                <a:latin typeface="+mj-lt"/>
              </a:rPr>
              <a:t> </a:t>
            </a:r>
            <a:r>
              <a:rPr lang="en-US" sz="1251" err="1">
                <a:latin typeface="+mj-lt"/>
              </a:rPr>
              <a:t>ellert</a:t>
            </a:r>
            <a:r>
              <a:rPr lang="en-US" sz="1251">
                <a:latin typeface="+mj-lt"/>
              </a:rPr>
              <a:t>. Lorem ipsum e </a:t>
            </a:r>
            <a:r>
              <a:rPr lang="en-US" sz="1251" err="1">
                <a:latin typeface="+mj-lt"/>
              </a:rPr>
              <a:t>dolore</a:t>
            </a:r>
            <a:r>
              <a:rPr lang="en-US" sz="1251">
                <a:latin typeface="+mj-lt"/>
              </a:rPr>
              <a:t> sit </a:t>
            </a:r>
            <a:r>
              <a:rPr lang="en-US" sz="1251" err="1">
                <a:latin typeface="+mj-lt"/>
              </a:rPr>
              <a:t>amet</a:t>
            </a:r>
            <a:r>
              <a:rPr lang="en-US" sz="1251">
                <a:latin typeface="+mj-lt"/>
              </a:rPr>
              <a:t> con </a:t>
            </a:r>
            <a:r>
              <a:rPr lang="en-US" sz="1251" err="1">
                <a:latin typeface="+mj-lt"/>
              </a:rPr>
              <a:t>secuatur</a:t>
            </a:r>
            <a:r>
              <a:rPr lang="en-US" sz="1251">
                <a:latin typeface="+mj-lt"/>
              </a:rPr>
              <a:t> </a:t>
            </a:r>
            <a:r>
              <a:rPr lang="en-US" sz="1251" err="1">
                <a:latin typeface="+mj-lt"/>
              </a:rPr>
              <a:t>voltare</a:t>
            </a:r>
            <a:r>
              <a:rPr lang="en-US" sz="1251">
                <a:latin typeface="+mj-lt"/>
              </a:rPr>
              <a:t> sans </a:t>
            </a:r>
            <a:r>
              <a:rPr lang="en-US" sz="1251" err="1">
                <a:latin typeface="+mj-lt"/>
              </a:rPr>
              <a:t>hitre</a:t>
            </a:r>
            <a:r>
              <a:rPr lang="en-US" sz="1251">
                <a:latin typeface="+mj-lt"/>
              </a:rPr>
              <a:t> </a:t>
            </a:r>
            <a:r>
              <a:rPr lang="en-US" sz="1251" err="1">
                <a:latin typeface="+mj-lt"/>
              </a:rPr>
              <a:t>vintaxe</a:t>
            </a:r>
            <a:r>
              <a:rPr lang="en-US" sz="1251">
                <a:latin typeface="+mj-lt"/>
              </a:rPr>
              <a:t> </a:t>
            </a:r>
            <a:r>
              <a:rPr lang="en-US" sz="1251" err="1">
                <a:latin typeface="+mj-lt"/>
              </a:rPr>
              <a:t>ellert</a:t>
            </a:r>
            <a:r>
              <a:rPr lang="en-US" sz="1251">
                <a:latin typeface="+mj-lt"/>
              </a:rPr>
              <a:t>.</a:t>
            </a:r>
          </a:p>
          <a:p>
            <a:pPr eaLnBrk="1" hangingPunct="1">
              <a:spcBef>
                <a:spcPts val="300"/>
              </a:spcBef>
              <a:buClrTx/>
              <a:buSzTx/>
              <a:buFontTx/>
              <a:buNone/>
            </a:pPr>
            <a:r>
              <a:rPr lang="en-US" sz="1251" b="1">
                <a:latin typeface="+mj-lt"/>
              </a:rPr>
              <a:t>Lorem ipsum e </a:t>
            </a:r>
            <a:r>
              <a:rPr lang="en-US" sz="1251" b="1" err="1">
                <a:latin typeface="+mj-lt"/>
              </a:rPr>
              <a:t>dolore</a:t>
            </a:r>
            <a:r>
              <a:rPr lang="en-US" sz="1251" b="1">
                <a:latin typeface="+mj-lt"/>
              </a:rPr>
              <a:t> sit </a:t>
            </a:r>
            <a:r>
              <a:rPr lang="en-US" sz="1251" b="1" err="1">
                <a:latin typeface="+mj-lt"/>
              </a:rPr>
              <a:t>amet</a:t>
            </a:r>
            <a:r>
              <a:rPr lang="en-US" sz="1251" b="1">
                <a:latin typeface="+mj-lt"/>
              </a:rPr>
              <a:t> con </a:t>
            </a:r>
            <a:r>
              <a:rPr lang="en-US" sz="1251" b="1" err="1">
                <a:latin typeface="+mj-lt"/>
              </a:rPr>
              <a:t>secuatur</a:t>
            </a:r>
            <a:r>
              <a:rPr lang="en-US" sz="1251" b="1">
                <a:latin typeface="+mj-lt"/>
              </a:rPr>
              <a:t> </a:t>
            </a:r>
            <a:r>
              <a:rPr lang="en-US" sz="1251" b="1" err="1">
                <a:latin typeface="+mj-lt"/>
              </a:rPr>
              <a:t>voltare</a:t>
            </a:r>
            <a:r>
              <a:rPr lang="en-US" sz="1251" b="1">
                <a:latin typeface="+mj-lt"/>
              </a:rPr>
              <a:t> sans </a:t>
            </a:r>
            <a:r>
              <a:rPr lang="en-US" sz="1251" b="1" err="1">
                <a:latin typeface="+mj-lt"/>
              </a:rPr>
              <a:t>hitre</a:t>
            </a:r>
            <a:r>
              <a:rPr lang="en-US" sz="1251" b="1">
                <a:latin typeface="+mj-lt"/>
              </a:rPr>
              <a:t> </a:t>
            </a:r>
            <a:r>
              <a:rPr lang="en-US" sz="1251" b="1" err="1">
                <a:latin typeface="+mj-lt"/>
              </a:rPr>
              <a:t>vintaxe</a:t>
            </a:r>
            <a:r>
              <a:rPr lang="en-US" sz="1251" b="1">
                <a:latin typeface="+mj-lt"/>
              </a:rPr>
              <a:t> </a:t>
            </a:r>
            <a:r>
              <a:rPr lang="en-US" sz="1251" b="1" err="1">
                <a:latin typeface="+mj-lt"/>
              </a:rPr>
              <a:t>ellert</a:t>
            </a:r>
            <a:r>
              <a:rPr lang="en-US" sz="1251" b="1">
                <a:latin typeface="+mj-lt"/>
              </a:rPr>
              <a:t>  ipsum e </a:t>
            </a:r>
            <a:r>
              <a:rPr lang="en-US" sz="1251" b="1" err="1">
                <a:latin typeface="+mj-lt"/>
              </a:rPr>
              <a:t>dolore</a:t>
            </a:r>
            <a:r>
              <a:rPr lang="en-US" sz="1251" b="1">
                <a:latin typeface="+mj-lt"/>
              </a:rPr>
              <a:t> sit </a:t>
            </a:r>
            <a:r>
              <a:rPr lang="en-US" sz="1251" b="1" err="1">
                <a:latin typeface="+mj-lt"/>
              </a:rPr>
              <a:t>amet</a:t>
            </a:r>
            <a:r>
              <a:rPr lang="en-US" sz="1251" b="1">
                <a:latin typeface="+mj-lt"/>
              </a:rPr>
              <a:t> con </a:t>
            </a:r>
            <a:r>
              <a:rPr lang="en-US" sz="1251" b="1" err="1">
                <a:latin typeface="+mj-lt"/>
              </a:rPr>
              <a:t>secuatur</a:t>
            </a:r>
            <a:r>
              <a:rPr lang="en-US" sz="1251" b="1">
                <a:latin typeface="+mj-lt"/>
              </a:rPr>
              <a:t> </a:t>
            </a:r>
            <a:r>
              <a:rPr lang="en-US" sz="1251" b="1" err="1">
                <a:latin typeface="+mj-lt"/>
              </a:rPr>
              <a:t>voltare</a:t>
            </a:r>
            <a:r>
              <a:rPr lang="en-US" sz="1251" b="1">
                <a:latin typeface="+mj-lt"/>
              </a:rPr>
              <a:t> sans </a:t>
            </a:r>
            <a:r>
              <a:rPr lang="en-US" sz="1251" b="1" err="1">
                <a:latin typeface="+mj-lt"/>
              </a:rPr>
              <a:t>hitre</a:t>
            </a:r>
            <a:r>
              <a:rPr lang="en-US" sz="1251" b="1">
                <a:latin typeface="+mj-lt"/>
              </a:rPr>
              <a:t> </a:t>
            </a:r>
            <a:r>
              <a:rPr lang="en-US" sz="1251" b="1" err="1">
                <a:latin typeface="+mj-lt"/>
              </a:rPr>
              <a:t>vintaxe</a:t>
            </a:r>
            <a:r>
              <a:rPr lang="en-US" sz="1251" b="1">
                <a:latin typeface="+mj-lt"/>
              </a:rPr>
              <a:t> </a:t>
            </a:r>
            <a:r>
              <a:rPr lang="en-US" sz="1251" b="1" err="1">
                <a:latin typeface="+mj-lt"/>
              </a:rPr>
              <a:t>ellert</a:t>
            </a:r>
            <a:r>
              <a:rPr lang="en-US" sz="1251" b="1">
                <a:latin typeface="+mj-lt"/>
              </a:rPr>
              <a:t>. Lorem ipsum e </a:t>
            </a:r>
            <a:r>
              <a:rPr lang="en-US" sz="1251" b="1" err="1">
                <a:latin typeface="+mj-lt"/>
              </a:rPr>
              <a:t>dolore</a:t>
            </a:r>
            <a:r>
              <a:rPr lang="en-US" sz="1251" b="1">
                <a:latin typeface="+mj-lt"/>
              </a:rPr>
              <a:t> sit </a:t>
            </a:r>
            <a:r>
              <a:rPr lang="en-US" sz="1251" b="1" err="1">
                <a:latin typeface="+mj-lt"/>
              </a:rPr>
              <a:t>amet</a:t>
            </a:r>
            <a:r>
              <a:rPr lang="en-US" sz="1251" b="1">
                <a:latin typeface="+mj-lt"/>
              </a:rPr>
              <a:t> con </a:t>
            </a:r>
            <a:r>
              <a:rPr lang="en-US" sz="1251" b="1" err="1">
                <a:latin typeface="+mj-lt"/>
              </a:rPr>
              <a:t>secuatur</a:t>
            </a:r>
            <a:r>
              <a:rPr lang="en-US" sz="1251" b="1">
                <a:latin typeface="+mj-lt"/>
              </a:rPr>
              <a:t> </a:t>
            </a:r>
            <a:r>
              <a:rPr lang="en-US" sz="1251" b="1" err="1">
                <a:latin typeface="+mj-lt"/>
              </a:rPr>
              <a:t>voltare</a:t>
            </a:r>
            <a:r>
              <a:rPr lang="en-US" sz="1251" b="1">
                <a:latin typeface="+mj-lt"/>
              </a:rPr>
              <a:t> sans </a:t>
            </a:r>
            <a:r>
              <a:rPr lang="en-US" sz="1251" b="1" err="1">
                <a:latin typeface="+mj-lt"/>
              </a:rPr>
              <a:t>hitre</a:t>
            </a:r>
            <a:r>
              <a:rPr lang="en-US" sz="1251" b="1">
                <a:latin typeface="+mj-lt"/>
              </a:rPr>
              <a:t> </a:t>
            </a:r>
            <a:r>
              <a:rPr lang="en-US" sz="1251" b="1" err="1">
                <a:latin typeface="+mj-lt"/>
              </a:rPr>
              <a:t>vintaxe</a:t>
            </a:r>
            <a:r>
              <a:rPr lang="en-US" sz="1251" b="1">
                <a:latin typeface="+mj-lt"/>
              </a:rPr>
              <a:t> </a:t>
            </a:r>
            <a:r>
              <a:rPr lang="en-US" sz="1251" b="1" err="1">
                <a:latin typeface="+mj-lt"/>
              </a:rPr>
              <a:t>ellert</a:t>
            </a:r>
            <a:r>
              <a:rPr lang="en-US" sz="1251" b="1">
                <a:latin typeface="+mj-lt"/>
              </a:rPr>
              <a:t>. Lorem ipsum e </a:t>
            </a:r>
            <a:r>
              <a:rPr lang="en-US" sz="1251" b="1" err="1">
                <a:latin typeface="+mj-lt"/>
              </a:rPr>
              <a:t>dolore</a:t>
            </a:r>
            <a:r>
              <a:rPr lang="en-US" sz="1251" b="1">
                <a:latin typeface="+mj-lt"/>
              </a:rPr>
              <a:t> sit </a:t>
            </a:r>
            <a:r>
              <a:rPr lang="en-US" sz="1251" b="1" err="1">
                <a:latin typeface="+mj-lt"/>
              </a:rPr>
              <a:t>amet</a:t>
            </a:r>
            <a:r>
              <a:rPr lang="en-US" sz="1251" b="1">
                <a:latin typeface="+mj-lt"/>
              </a:rPr>
              <a:t> con </a:t>
            </a:r>
            <a:r>
              <a:rPr lang="en-US" sz="1251" b="1" err="1">
                <a:latin typeface="+mj-lt"/>
              </a:rPr>
              <a:t>secuatur</a:t>
            </a:r>
            <a:r>
              <a:rPr lang="en-US" sz="1251" b="1">
                <a:latin typeface="+mj-lt"/>
              </a:rPr>
              <a:t> </a:t>
            </a:r>
            <a:r>
              <a:rPr lang="en-US" sz="1251" b="1" err="1">
                <a:latin typeface="+mj-lt"/>
              </a:rPr>
              <a:t>voltare</a:t>
            </a:r>
            <a:r>
              <a:rPr lang="en-US" sz="1251" b="1">
                <a:latin typeface="+mj-lt"/>
              </a:rPr>
              <a:t> sans </a:t>
            </a:r>
            <a:r>
              <a:rPr lang="en-US" sz="1251" b="1" err="1">
                <a:latin typeface="+mj-lt"/>
              </a:rPr>
              <a:t>hitre</a:t>
            </a:r>
            <a:r>
              <a:rPr lang="en-US" sz="1251" b="1">
                <a:latin typeface="+mj-lt"/>
              </a:rPr>
              <a:t> </a:t>
            </a:r>
            <a:r>
              <a:rPr lang="en-US" sz="1251" b="1" err="1">
                <a:latin typeface="+mj-lt"/>
              </a:rPr>
              <a:t>vintaxe</a:t>
            </a:r>
            <a:r>
              <a:rPr lang="en-US" sz="1251" b="1">
                <a:latin typeface="+mj-lt"/>
              </a:rPr>
              <a:t> </a:t>
            </a:r>
            <a:r>
              <a:rPr lang="en-US" sz="1251" b="1" err="1">
                <a:latin typeface="+mj-lt"/>
              </a:rPr>
              <a:t>ellert</a:t>
            </a:r>
            <a:r>
              <a:rPr lang="en-US" sz="1251" b="1">
                <a:latin typeface="+mj-lt"/>
              </a:rPr>
              <a:t>. Lorem ipsum e </a:t>
            </a:r>
            <a:r>
              <a:rPr lang="en-US" sz="1251" b="1" err="1">
                <a:latin typeface="+mj-lt"/>
              </a:rPr>
              <a:t>dolore</a:t>
            </a:r>
            <a:r>
              <a:rPr lang="en-US" sz="1251" b="1">
                <a:latin typeface="+mj-lt"/>
              </a:rPr>
              <a:t> sit </a:t>
            </a:r>
            <a:r>
              <a:rPr lang="en-US" sz="1251" b="1" err="1">
                <a:latin typeface="+mj-lt"/>
              </a:rPr>
              <a:t>amet</a:t>
            </a:r>
            <a:r>
              <a:rPr lang="en-US" sz="1251" b="1">
                <a:latin typeface="+mj-lt"/>
              </a:rPr>
              <a:t> con </a:t>
            </a:r>
            <a:r>
              <a:rPr lang="en-US" sz="1251" b="1" err="1">
                <a:latin typeface="+mj-lt"/>
              </a:rPr>
              <a:t>secuatur</a:t>
            </a:r>
            <a:r>
              <a:rPr lang="en-US" sz="1251" b="1">
                <a:latin typeface="+mj-lt"/>
              </a:rPr>
              <a:t> </a:t>
            </a:r>
            <a:r>
              <a:rPr lang="en-US" sz="1251" b="1" err="1">
                <a:latin typeface="+mj-lt"/>
              </a:rPr>
              <a:t>voltare</a:t>
            </a:r>
            <a:r>
              <a:rPr lang="en-US" sz="1251" b="1">
                <a:latin typeface="+mj-lt"/>
              </a:rPr>
              <a:t> sans </a:t>
            </a:r>
            <a:r>
              <a:rPr lang="en-US" sz="1251" b="1" err="1">
                <a:latin typeface="+mj-lt"/>
              </a:rPr>
              <a:t>hitre</a:t>
            </a:r>
            <a:r>
              <a:rPr lang="en-US" sz="1251" b="1">
                <a:latin typeface="+mj-lt"/>
              </a:rPr>
              <a:t> </a:t>
            </a:r>
            <a:r>
              <a:rPr lang="en-US" sz="1251" b="1" err="1">
                <a:latin typeface="+mj-lt"/>
              </a:rPr>
              <a:t>vintaxe</a:t>
            </a:r>
            <a:r>
              <a:rPr lang="en-US" sz="1251" b="1">
                <a:latin typeface="+mj-lt"/>
              </a:rPr>
              <a:t> </a:t>
            </a:r>
            <a:r>
              <a:rPr lang="en-US" sz="1251" b="1" err="1">
                <a:latin typeface="+mj-lt"/>
              </a:rPr>
              <a:t>ellert</a:t>
            </a:r>
            <a:r>
              <a:rPr lang="en-US" sz="1251" b="1">
                <a:latin typeface="+mj-lt"/>
              </a:rPr>
              <a:t>. Lorem ipsum e </a:t>
            </a:r>
            <a:r>
              <a:rPr lang="en-US" sz="1251" b="1" err="1">
                <a:latin typeface="+mj-lt"/>
              </a:rPr>
              <a:t>dolore</a:t>
            </a:r>
            <a:r>
              <a:rPr lang="en-US" sz="1251" b="1">
                <a:latin typeface="+mj-lt"/>
              </a:rPr>
              <a:t> sit </a:t>
            </a:r>
            <a:r>
              <a:rPr lang="en-US" sz="1251" b="1" err="1">
                <a:latin typeface="+mj-lt"/>
              </a:rPr>
              <a:t>amet</a:t>
            </a:r>
            <a:r>
              <a:rPr lang="en-US" sz="1251" b="1">
                <a:latin typeface="+mj-lt"/>
              </a:rPr>
              <a:t> con </a:t>
            </a:r>
            <a:r>
              <a:rPr lang="en-US" sz="1251" b="1" err="1">
                <a:latin typeface="+mj-lt"/>
              </a:rPr>
              <a:t>secuatur</a:t>
            </a:r>
            <a:r>
              <a:rPr lang="en-US" sz="1251" b="1">
                <a:latin typeface="+mj-lt"/>
              </a:rPr>
              <a:t> </a:t>
            </a:r>
            <a:r>
              <a:rPr lang="en-US" sz="1251" b="1" err="1">
                <a:latin typeface="+mj-lt"/>
              </a:rPr>
              <a:t>voltare</a:t>
            </a:r>
            <a:r>
              <a:rPr lang="en-US" sz="1251" b="1">
                <a:latin typeface="+mj-lt"/>
              </a:rPr>
              <a:t> sans </a:t>
            </a:r>
            <a:r>
              <a:rPr lang="en-US" sz="1251" b="1" err="1">
                <a:latin typeface="+mj-lt"/>
              </a:rPr>
              <a:t>hitre</a:t>
            </a:r>
            <a:r>
              <a:rPr lang="en-US" sz="1251" b="1">
                <a:latin typeface="+mj-lt"/>
              </a:rPr>
              <a:t> </a:t>
            </a:r>
            <a:r>
              <a:rPr lang="en-US" sz="1251" b="1" err="1">
                <a:latin typeface="+mj-lt"/>
              </a:rPr>
              <a:t>vintaxe</a:t>
            </a:r>
            <a:r>
              <a:rPr lang="en-US" sz="1251" b="1">
                <a:latin typeface="+mj-lt"/>
              </a:rPr>
              <a:t> </a:t>
            </a:r>
            <a:r>
              <a:rPr lang="en-US" sz="1251" b="1" err="1">
                <a:latin typeface="+mj-lt"/>
              </a:rPr>
              <a:t>ellert</a:t>
            </a:r>
            <a:r>
              <a:rPr lang="en-US" sz="1251" b="1">
                <a:latin typeface="+mj-lt"/>
              </a:rPr>
              <a:t>. Lorem ipsum e </a:t>
            </a:r>
            <a:r>
              <a:rPr lang="en-US" sz="1251" b="1" err="1">
                <a:latin typeface="+mj-lt"/>
              </a:rPr>
              <a:t>dolore</a:t>
            </a:r>
            <a:r>
              <a:rPr lang="en-US" sz="1251" b="1">
                <a:latin typeface="+mj-lt"/>
              </a:rPr>
              <a:t> sit </a:t>
            </a:r>
            <a:r>
              <a:rPr lang="en-US" sz="1251" b="1" err="1">
                <a:latin typeface="+mj-lt"/>
              </a:rPr>
              <a:t>amet</a:t>
            </a:r>
            <a:r>
              <a:rPr lang="en-US" sz="1251" b="1">
                <a:latin typeface="+mj-lt"/>
              </a:rPr>
              <a:t> con </a:t>
            </a:r>
            <a:r>
              <a:rPr lang="en-US" sz="1251" b="1" err="1">
                <a:latin typeface="+mj-lt"/>
              </a:rPr>
              <a:t>secuatur</a:t>
            </a:r>
            <a:r>
              <a:rPr lang="en-US" sz="1251" b="1">
                <a:latin typeface="+mj-lt"/>
              </a:rPr>
              <a:t> </a:t>
            </a:r>
            <a:r>
              <a:rPr lang="en-US" sz="1251" b="1" err="1">
                <a:latin typeface="+mj-lt"/>
              </a:rPr>
              <a:t>voltare</a:t>
            </a:r>
            <a:r>
              <a:rPr lang="en-US" sz="1251" b="1">
                <a:latin typeface="+mj-lt"/>
              </a:rPr>
              <a:t> sans </a:t>
            </a:r>
            <a:r>
              <a:rPr lang="en-US" sz="1251" b="1" err="1">
                <a:latin typeface="+mj-lt"/>
              </a:rPr>
              <a:t>hitre</a:t>
            </a:r>
            <a:r>
              <a:rPr lang="en-US" sz="1251" b="1">
                <a:latin typeface="+mj-lt"/>
              </a:rPr>
              <a:t> </a:t>
            </a:r>
            <a:r>
              <a:rPr lang="en-US" sz="1251" b="1" err="1">
                <a:latin typeface="+mj-lt"/>
              </a:rPr>
              <a:t>vintaxe</a:t>
            </a:r>
            <a:r>
              <a:rPr lang="en-US" sz="1251" b="1">
                <a:latin typeface="+mj-lt"/>
              </a:rPr>
              <a:t> </a:t>
            </a:r>
            <a:r>
              <a:rPr lang="en-US" sz="1251" b="1" err="1">
                <a:latin typeface="+mj-lt"/>
              </a:rPr>
              <a:t>ellert</a:t>
            </a:r>
            <a:r>
              <a:rPr lang="en-US" sz="1251" b="1">
                <a:latin typeface="+mj-lt"/>
              </a:rPr>
              <a:t>. Lorem ipsum e </a:t>
            </a:r>
            <a:r>
              <a:rPr lang="en-US" sz="1251" b="1" err="1">
                <a:latin typeface="+mj-lt"/>
              </a:rPr>
              <a:t>dolore</a:t>
            </a:r>
            <a:r>
              <a:rPr lang="en-US" sz="1251" b="1">
                <a:latin typeface="+mj-lt"/>
              </a:rPr>
              <a:t> sit </a:t>
            </a:r>
            <a:r>
              <a:rPr lang="en-US" sz="1251" b="1" err="1">
                <a:latin typeface="+mj-lt"/>
              </a:rPr>
              <a:t>amet</a:t>
            </a:r>
            <a:r>
              <a:rPr lang="en-US" sz="1251" b="1">
                <a:latin typeface="+mj-lt"/>
              </a:rPr>
              <a:t> con </a:t>
            </a:r>
            <a:r>
              <a:rPr lang="en-US" sz="1251" b="1" err="1">
                <a:latin typeface="+mj-lt"/>
              </a:rPr>
              <a:t>secuatur</a:t>
            </a:r>
            <a:r>
              <a:rPr lang="en-US" sz="1251" b="1">
                <a:latin typeface="+mj-lt"/>
              </a:rPr>
              <a:t> </a:t>
            </a:r>
            <a:r>
              <a:rPr lang="en-US" sz="1251" b="1" err="1">
                <a:latin typeface="+mj-lt"/>
              </a:rPr>
              <a:t>voltare</a:t>
            </a:r>
            <a:r>
              <a:rPr lang="en-US" sz="1251" b="1">
                <a:latin typeface="+mj-lt"/>
              </a:rPr>
              <a:t> sans </a:t>
            </a:r>
            <a:r>
              <a:rPr lang="en-US" sz="1251" b="1" err="1">
                <a:latin typeface="+mj-lt"/>
              </a:rPr>
              <a:t>hitre</a:t>
            </a:r>
            <a:r>
              <a:rPr lang="en-US" sz="1251" b="1">
                <a:latin typeface="+mj-lt"/>
              </a:rPr>
              <a:t> </a:t>
            </a:r>
            <a:r>
              <a:rPr lang="en-US" sz="1251" b="1" err="1">
                <a:latin typeface="+mj-lt"/>
              </a:rPr>
              <a:t>vintaxe</a:t>
            </a:r>
            <a:r>
              <a:rPr lang="en-US" sz="1251" b="1">
                <a:latin typeface="+mj-lt"/>
              </a:rPr>
              <a:t> </a:t>
            </a:r>
            <a:r>
              <a:rPr lang="en-US" sz="1251" b="1" err="1">
                <a:latin typeface="+mj-lt"/>
              </a:rPr>
              <a:t>ellert</a:t>
            </a:r>
            <a:r>
              <a:rPr lang="en-US" sz="1251" b="1">
                <a:latin typeface="+mj-lt"/>
              </a:rPr>
              <a:t>.</a:t>
            </a:r>
          </a:p>
        </p:txBody>
      </p:sp>
      <p:sp>
        <p:nvSpPr>
          <p:cNvPr id="13" name="Content Placeholder 12"/>
          <p:cNvSpPr>
            <a:spLocks noGrp="1"/>
          </p:cNvSpPr>
          <p:nvPr>
            <p:ph sz="quarter" idx="16" hasCustomPrompt="1"/>
          </p:nvPr>
        </p:nvSpPr>
        <p:spPr>
          <a:xfrm>
            <a:off x="10655300" y="6488722"/>
            <a:ext cx="1210733" cy="377825"/>
          </a:xfrm>
        </p:spPr>
        <p:txBody>
          <a:bodyPr anchor="b"/>
          <a:lstStyle>
            <a:lvl1pPr algn="r">
              <a:spcBef>
                <a:spcPts val="0"/>
              </a:spcBef>
              <a:defRPr sz="800" b="0">
                <a:solidFill>
                  <a:schemeClr val="tx1"/>
                </a:solidFill>
              </a:defRPr>
            </a:lvl1pPr>
            <a:lvl2pPr algn="r">
              <a:defRPr sz="833" b="0">
                <a:solidFill>
                  <a:schemeClr val="tx1"/>
                </a:solidFill>
              </a:defRPr>
            </a:lvl2pPr>
            <a:lvl3pPr algn="r">
              <a:defRPr sz="833" b="0">
                <a:solidFill>
                  <a:schemeClr val="tx1"/>
                </a:solidFill>
              </a:defRPr>
            </a:lvl3pPr>
            <a:lvl4pPr algn="r">
              <a:defRPr sz="833" b="0">
                <a:solidFill>
                  <a:schemeClr val="tx1"/>
                </a:solidFill>
              </a:defRPr>
            </a:lvl4pPr>
            <a:lvl5pPr algn="r">
              <a:defRPr sz="833" b="0">
                <a:solidFill>
                  <a:schemeClr val="tx1"/>
                </a:solidFill>
              </a:defRPr>
            </a:lvl5pPr>
          </a:lstStyle>
          <a:p>
            <a:pPr lvl="0"/>
            <a:r>
              <a:rPr lang="en-US"/>
              <a:t>1.000000.100</a:t>
            </a:r>
          </a:p>
          <a:p>
            <a:pPr lvl="0"/>
            <a:r>
              <a:rPr lang="en-US"/>
              <a:t>0116</a:t>
            </a:r>
          </a:p>
        </p:txBody>
      </p:sp>
    </p:spTree>
    <p:extLst>
      <p:ext uri="{BB962C8B-B14F-4D97-AF65-F5344CB8AC3E}">
        <p14:creationId xmlns:p14="http://schemas.microsoft.com/office/powerpoint/2010/main" val="123105316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3000" b="0" i="0">
                <a:solidFill>
                  <a:srgbClr val="333E47"/>
                </a:solidFill>
                <a:latin typeface="Arial"/>
                <a:cs typeface="Arial"/>
              </a:defRPr>
            </a:lvl1pPr>
          </a:lstStyle>
          <a:p>
            <a:endParaRPr/>
          </a:p>
        </p:txBody>
      </p:sp>
      <p:sp>
        <p:nvSpPr>
          <p:cNvPr id="3" name="Holder 3"/>
          <p:cNvSpPr>
            <a:spLocks noGrp="1"/>
          </p:cNvSpPr>
          <p:nvPr>
            <p:ph type="body" idx="1"/>
          </p:nvPr>
        </p:nvSpPr>
        <p:spPr/>
        <p:txBody>
          <a:bodyPr lIns="0" tIns="0" rIns="0" bIns="0"/>
          <a:lstStyle>
            <a:lvl1pPr>
              <a:defRPr/>
            </a:lvl1pPr>
          </a:lstStyle>
          <a:p>
            <a:endParaRPr/>
          </a:p>
        </p:txBody>
      </p:sp>
      <p:sp>
        <p:nvSpPr>
          <p:cNvPr id="4" name="Holder 4"/>
          <p:cNvSpPr>
            <a:spLocks noGrp="1"/>
          </p:cNvSpPr>
          <p:nvPr>
            <p:ph type="ftr" sz="quarter" idx="5"/>
          </p:nvPr>
        </p:nvSpPr>
        <p:spPr/>
        <p:txBody>
          <a:bodyPr lIns="0" tIns="0" rIns="0" bIns="0"/>
          <a:lstStyle>
            <a:lvl1pPr>
              <a:defRPr sz="1000" b="0" i="0">
                <a:solidFill>
                  <a:schemeClr val="tx1"/>
                </a:solidFill>
                <a:latin typeface="Arial"/>
                <a:cs typeface="Arial"/>
              </a:defRPr>
            </a:lvl1pPr>
          </a:lstStyle>
          <a:p>
            <a:pPr marL="12700">
              <a:lnSpc>
                <a:spcPts val="1195"/>
              </a:lnSpc>
            </a:pPr>
            <a:r>
              <a:rPr lang="en-US" sz="800"/>
              <a:t>For investment professional use only.</a:t>
            </a:r>
            <a:endParaRPr sz="800"/>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r>
              <a:rPr lang="en-US"/>
              <a:t>977497.15.2</a:t>
            </a:r>
          </a:p>
        </p:txBody>
      </p:sp>
      <p:sp>
        <p:nvSpPr>
          <p:cNvPr id="6" name="Holder 6"/>
          <p:cNvSpPr>
            <a:spLocks noGrp="1"/>
          </p:cNvSpPr>
          <p:nvPr>
            <p:ph type="sldNum" sz="quarter" idx="7"/>
          </p:nvPr>
        </p:nvSpPr>
        <p:spPr/>
        <p:txBody>
          <a:bodyPr lIns="0" tIns="0" rIns="0" bIns="0"/>
          <a:lstStyle>
            <a:lvl1pPr>
              <a:defRPr sz="1000" b="1" i="0">
                <a:solidFill>
                  <a:schemeClr val="tx1"/>
                </a:solidFill>
                <a:latin typeface="Arial"/>
                <a:cs typeface="Arial"/>
              </a:defRPr>
            </a:lvl1pPr>
          </a:lstStyle>
          <a:p>
            <a:pPr marL="25400">
              <a:lnSpc>
                <a:spcPct val="100000"/>
              </a:lnSpc>
            </a:pPr>
            <a:fld id="{81D60167-4931-47E6-BA6A-407CBD079E47}" type="slidenum">
              <a:rPr spc="-5" dirty="0"/>
              <a:t>‹#›</a:t>
            </a:fld>
            <a:endParaRPr spc="-5"/>
          </a:p>
        </p:txBody>
      </p:sp>
    </p:spTree>
    <p:extLst>
      <p:ext uri="{BB962C8B-B14F-4D97-AF65-F5344CB8AC3E}">
        <p14:creationId xmlns:p14="http://schemas.microsoft.com/office/powerpoint/2010/main" val="24119194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itle" preserve="1">
  <p:cSld name="Onscreen Divider">
    <p:bg>
      <p:bgPr>
        <a:solidFill>
          <a:srgbClr val="47525B"/>
        </a:solidFill>
        <a:effectLst/>
      </p:bgPr>
    </p:bg>
    <p:spTree>
      <p:nvGrpSpPr>
        <p:cNvPr id="1" name=""/>
        <p:cNvGrpSpPr/>
        <p:nvPr/>
      </p:nvGrpSpPr>
      <p:grpSpPr>
        <a:xfrm>
          <a:off x="0" y="0"/>
          <a:ext cx="0" cy="0"/>
          <a:chOff x="0" y="0"/>
          <a:chExt cx="0" cy="0"/>
        </a:xfrm>
      </p:grpSpPr>
      <p:pic>
        <p:nvPicPr>
          <p:cNvPr id="9" name="Picture 8" descr="A picture containing computer&#10;&#10;Description automatically generated">
            <a:extLst>
              <a:ext uri="{FF2B5EF4-FFF2-40B4-BE49-F238E27FC236}">
                <a16:creationId xmlns:a16="http://schemas.microsoft.com/office/drawing/2014/main" id="{1336A0B8-642C-4139-954E-2886717BF635}"/>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658488" name="Rectangle 56"/>
          <p:cNvSpPr>
            <a:spLocks noGrp="1" noChangeArrowheads="1"/>
          </p:cNvSpPr>
          <p:nvPr>
            <p:ph type="ctrTitle"/>
          </p:nvPr>
        </p:nvSpPr>
        <p:spPr>
          <a:xfrm>
            <a:off x="927102" y="2040362"/>
            <a:ext cx="10434593" cy="608013"/>
          </a:xfrm>
          <a:ln algn="ctr"/>
        </p:spPr>
        <p:txBody>
          <a:bodyPr lIns="135852" tIns="67926" anchor="b"/>
          <a:lstStyle>
            <a:lvl1pPr>
              <a:defRPr sz="3200">
                <a:solidFill>
                  <a:schemeClr val="bg1"/>
                </a:solidFill>
              </a:defRPr>
            </a:lvl1pPr>
          </a:lstStyle>
          <a:p>
            <a:r>
              <a:rPr lang="en-US"/>
              <a:t>Click to edit Master title style</a:t>
            </a:r>
          </a:p>
        </p:txBody>
      </p:sp>
      <p:sp>
        <p:nvSpPr>
          <p:cNvPr id="658489" name="Rectangle 57"/>
          <p:cNvSpPr>
            <a:spLocks noGrp="1" noChangeArrowheads="1"/>
          </p:cNvSpPr>
          <p:nvPr>
            <p:ph type="subTitle" idx="1"/>
          </p:nvPr>
        </p:nvSpPr>
        <p:spPr>
          <a:xfrm>
            <a:off x="937400" y="2752345"/>
            <a:ext cx="10434595" cy="283464"/>
          </a:xfrm>
          <a:ln algn="ctr"/>
        </p:spPr>
        <p:txBody>
          <a:bodyPr tIns="0"/>
          <a:lstStyle>
            <a:lvl1pPr marL="0" indent="0" algn="l" rtl="0" fontAlgn="base">
              <a:lnSpc>
                <a:spcPct val="100000"/>
              </a:lnSpc>
              <a:spcBef>
                <a:spcPct val="0"/>
              </a:spcBef>
              <a:spcAft>
                <a:spcPct val="0"/>
              </a:spcAft>
              <a:defRPr lang="en-US" sz="2400" b="0" kern="1200" dirty="0">
                <a:solidFill>
                  <a:srgbClr val="7A9B3D"/>
                </a:solidFill>
                <a:latin typeface="Arial"/>
                <a:ea typeface="ＭＳ Ｐゴシック" pitchFamily="34" charset="-128"/>
                <a:cs typeface="+mn-cs"/>
              </a:defRPr>
            </a:lvl1pPr>
          </a:lstStyle>
          <a:p>
            <a:r>
              <a:rPr lang="en-US"/>
              <a:t>Click to edit Master subtitle style</a:t>
            </a:r>
          </a:p>
        </p:txBody>
      </p:sp>
      <p:sp>
        <p:nvSpPr>
          <p:cNvPr id="60" name="Rectangle 176"/>
          <p:cNvSpPr>
            <a:spLocks noGrp="1" noChangeArrowheads="1"/>
          </p:cNvSpPr>
          <p:nvPr>
            <p:ph type="ftr" sz="quarter" idx="13"/>
          </p:nvPr>
        </p:nvSpPr>
        <p:spPr>
          <a:xfrm>
            <a:off x="426720" y="6483096"/>
            <a:ext cx="5242560" cy="173736"/>
          </a:xfrm>
        </p:spPr>
        <p:txBody>
          <a:bodyPr/>
          <a:lstStyle>
            <a:lvl1pPr algn="l">
              <a:defRPr sz="1000" b="0">
                <a:solidFill>
                  <a:schemeClr val="bg1"/>
                </a:solidFill>
              </a:defRPr>
            </a:lvl1pPr>
          </a:lstStyle>
          <a:p>
            <a:pPr>
              <a:defRPr/>
            </a:pPr>
            <a:r>
              <a:rPr lang="en-US"/>
              <a:t>For investment professional use only.</a:t>
            </a:r>
          </a:p>
        </p:txBody>
      </p:sp>
      <p:cxnSp>
        <p:nvCxnSpPr>
          <p:cNvPr id="6" name="Straight Connector 5"/>
          <p:cNvCxnSpPr/>
          <p:nvPr userDrawn="1"/>
        </p:nvCxnSpPr>
        <p:spPr bwMode="auto">
          <a:xfrm>
            <a:off x="1055661" y="2642460"/>
            <a:ext cx="11136339" cy="0"/>
          </a:xfrm>
          <a:prstGeom prst="line">
            <a:avLst/>
          </a:prstGeom>
          <a:solidFill>
            <a:srgbClr val="009681"/>
          </a:solidFill>
          <a:ln w="9525" cap="flat" cmpd="sng" algn="ctr">
            <a:solidFill>
              <a:srgbClr val="768692"/>
            </a:solidFill>
            <a:prstDash val="solid"/>
            <a:round/>
            <a:headEnd type="none" w="med" len="med"/>
            <a:tailEnd type="none" w="med" len="med"/>
          </a:ln>
          <a:effectLst/>
        </p:spPr>
      </p:cxnSp>
      <p:pic>
        <p:nvPicPr>
          <p:cNvPr id="10" name="Picture 9">
            <a:extLst>
              <a:ext uri="{FF2B5EF4-FFF2-40B4-BE49-F238E27FC236}">
                <a16:creationId xmlns:a16="http://schemas.microsoft.com/office/drawing/2014/main" id="{6EA06FA9-9917-473C-8342-EC6C8A360586}"/>
              </a:ext>
            </a:extLst>
          </p:cNvPr>
          <p:cNvPicPr>
            <a:picLocks noChangeAspect="1"/>
          </p:cNvPicPr>
          <p:nvPr userDrawn="1"/>
        </p:nvPicPr>
        <p:blipFill>
          <a:blip r:embed="rId4"/>
          <a:stretch>
            <a:fillRect/>
          </a:stretch>
        </p:blipFill>
        <p:spPr>
          <a:xfrm>
            <a:off x="10223209" y="6299067"/>
            <a:ext cx="1524000" cy="335008"/>
          </a:xfrm>
          <a:prstGeom prst="rect">
            <a:avLst/>
          </a:prstGeom>
        </p:spPr>
      </p:pic>
    </p:spTree>
    <p:custDataLst>
      <p:tags r:id="rId1"/>
    </p:custDataLst>
    <p:extLst>
      <p:ext uri="{BB962C8B-B14F-4D97-AF65-F5344CB8AC3E}">
        <p14:creationId xmlns:p14="http://schemas.microsoft.com/office/powerpoint/2010/main" val="2635233848"/>
      </p:ext>
    </p:extLst>
  </p:cSld>
  <p:clrMapOvr>
    <a:masterClrMapping/>
  </p:clrMapOvr>
  <p:extLst>
    <p:ext uri="{DCECCB84-F9BA-43D5-87BE-67443E8EF086}">
      <p15:sldGuideLst xmlns:p15="http://schemas.microsoft.com/office/powerpoint/2012/main">
        <p15:guide id="1" orient="horz" pos="4176">
          <p15:clr>
            <a:srgbClr val="FBAE40"/>
          </p15:clr>
        </p15:guide>
        <p15:guide id="2" pos="3840">
          <p15:clr>
            <a:srgbClr val="FBAE40"/>
          </p15:clr>
        </p15:guide>
      </p15:sldGuideLst>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cSld name="1_FI_Internal_Onscreen_Cover_2023">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7BF274C-0990-FD24-3AB1-E1D32778B18E}"/>
              </a:ext>
            </a:extLst>
          </p:cNvPr>
          <p:cNvSpPr/>
          <p:nvPr userDrawn="1"/>
        </p:nvSpPr>
        <p:spPr bwMode="auto">
          <a:xfrm>
            <a:off x="0" y="0"/>
            <a:ext cx="12192000" cy="6858000"/>
          </a:xfrm>
          <a:prstGeom prst="rect">
            <a:avLst/>
          </a:prstGeom>
          <a:solidFill>
            <a:srgbClr val="47525B"/>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Arial" charset="0"/>
              <a:ea typeface="ＭＳ Ｐゴシック" charset="-128"/>
            </a:endParaRPr>
          </a:p>
        </p:txBody>
      </p:sp>
      <p:sp>
        <p:nvSpPr>
          <p:cNvPr id="5" name="Rectangle 4">
            <a:extLst>
              <a:ext uri="{FF2B5EF4-FFF2-40B4-BE49-F238E27FC236}">
                <a16:creationId xmlns:a16="http://schemas.microsoft.com/office/drawing/2014/main" id="{8451F6E1-C461-4C59-9109-9A8F3B8350C5}"/>
              </a:ext>
            </a:extLst>
          </p:cNvPr>
          <p:cNvSpPr/>
          <p:nvPr/>
        </p:nvSpPr>
        <p:spPr bwMode="auto">
          <a:xfrm>
            <a:off x="0" y="0"/>
            <a:ext cx="12192000" cy="6858000"/>
          </a:xfrm>
          <a:prstGeom prst="rect">
            <a:avLst/>
          </a:prstGeom>
          <a:solidFill>
            <a:srgbClr val="47525B"/>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Arial" charset="0"/>
              <a:ea typeface="ＭＳ Ｐゴシック" charset="-128"/>
            </a:endParaRPr>
          </a:p>
        </p:txBody>
      </p:sp>
      <p:pic>
        <p:nvPicPr>
          <p:cNvPr id="6" name="Picture 5">
            <a:extLst>
              <a:ext uri="{FF2B5EF4-FFF2-40B4-BE49-F238E27FC236}">
                <a16:creationId xmlns:a16="http://schemas.microsoft.com/office/drawing/2014/main" id="{FAB7502F-CE9D-48E2-ABD9-AA9BD2FA5F06}"/>
              </a:ext>
            </a:extLst>
          </p:cNvPr>
          <p:cNvPicPr>
            <a:picLocks noChangeAspect="1"/>
          </p:cNvPicPr>
          <p:nvPr/>
        </p:nvPicPr>
        <p:blipFill>
          <a:blip r:embed="rId3"/>
          <a:stretch>
            <a:fillRect/>
          </a:stretch>
        </p:blipFill>
        <p:spPr>
          <a:xfrm>
            <a:off x="10223209" y="6298762"/>
            <a:ext cx="1524000" cy="335008"/>
          </a:xfrm>
          <a:prstGeom prst="rect">
            <a:avLst/>
          </a:prstGeom>
        </p:spPr>
      </p:pic>
      <p:sp>
        <p:nvSpPr>
          <p:cNvPr id="8" name="Content Placeholder 52">
            <a:extLst>
              <a:ext uri="{FF2B5EF4-FFF2-40B4-BE49-F238E27FC236}">
                <a16:creationId xmlns:a16="http://schemas.microsoft.com/office/drawing/2014/main" id="{43BA1E5B-18F8-40E2-9B60-AE1A6A6D64C5}"/>
              </a:ext>
            </a:extLst>
          </p:cNvPr>
          <p:cNvSpPr>
            <a:spLocks noGrp="1"/>
          </p:cNvSpPr>
          <p:nvPr>
            <p:ph sz="quarter" idx="15"/>
          </p:nvPr>
        </p:nvSpPr>
        <p:spPr>
          <a:xfrm>
            <a:off x="939754" y="3988171"/>
            <a:ext cx="3435351" cy="1653303"/>
          </a:xfrm>
        </p:spPr>
        <p:txBody>
          <a:bodyPr/>
          <a:lstStyle>
            <a:lvl1pPr marL="0" indent="0">
              <a:spcBef>
                <a:spcPts val="800"/>
              </a:spcBef>
              <a:defRPr lang="en-US" sz="1200" b="1" kern="1200" dirty="0" smtClean="0">
                <a:solidFill>
                  <a:schemeClr val="bg1"/>
                </a:solidFill>
                <a:latin typeface="Arial" charset="0"/>
                <a:ea typeface="ＭＳ Ｐゴシック" charset="-128"/>
                <a:cs typeface="+mn-cs"/>
              </a:defRPr>
            </a:lvl1pPr>
            <a:lvl2pPr marL="0" indent="0">
              <a:spcBef>
                <a:spcPts val="800"/>
              </a:spcBef>
              <a:buFontTx/>
              <a:buNone/>
              <a:defRPr lang="en-US" sz="1200" i="1" kern="1200" dirty="0" smtClean="0">
                <a:solidFill>
                  <a:schemeClr val="bg1"/>
                </a:solidFill>
                <a:latin typeface="Arial" charset="0"/>
                <a:ea typeface="ＭＳ Ｐゴシック" charset="-128"/>
                <a:cs typeface="+mn-cs"/>
              </a:defRPr>
            </a:lvl2pPr>
          </a:lstStyle>
          <a:p>
            <a:pPr lvl="0"/>
            <a:r>
              <a:rPr lang="en-US"/>
              <a:t>Click to edit Master text styles</a:t>
            </a:r>
          </a:p>
          <a:p>
            <a:pPr lvl="1"/>
            <a:r>
              <a:rPr lang="en-US"/>
              <a:t>Second level</a:t>
            </a:r>
          </a:p>
        </p:txBody>
      </p:sp>
      <p:sp>
        <p:nvSpPr>
          <p:cNvPr id="10" name="Rectangle 6">
            <a:extLst>
              <a:ext uri="{FF2B5EF4-FFF2-40B4-BE49-F238E27FC236}">
                <a16:creationId xmlns:a16="http://schemas.microsoft.com/office/drawing/2014/main" id="{DBB43A24-833F-4080-BC2A-CF197AC6B16D}"/>
              </a:ext>
            </a:extLst>
          </p:cNvPr>
          <p:cNvSpPr>
            <a:spLocks noGrp="1" noChangeArrowheads="1"/>
          </p:cNvSpPr>
          <p:nvPr>
            <p:ph type="subTitle" idx="1"/>
          </p:nvPr>
        </p:nvSpPr>
        <p:spPr>
          <a:xfrm>
            <a:off x="912792" y="2326745"/>
            <a:ext cx="10407683" cy="563076"/>
          </a:xfrm>
        </p:spPr>
        <p:txBody>
          <a:bodyPr lIns="149438" rIns="149438"/>
          <a:lstStyle>
            <a:lvl1pPr marL="0" indent="0">
              <a:spcBef>
                <a:spcPts val="0"/>
              </a:spcBef>
              <a:defRPr sz="2400" b="0">
                <a:solidFill>
                  <a:srgbClr val="7A9B3D"/>
                </a:solidFill>
              </a:defRPr>
            </a:lvl1pPr>
          </a:lstStyle>
          <a:p>
            <a:r>
              <a:rPr lang="en-US"/>
              <a:t>Click to edit Master subtitle style</a:t>
            </a:r>
          </a:p>
        </p:txBody>
      </p:sp>
      <p:sp>
        <p:nvSpPr>
          <p:cNvPr id="11" name="Text Placeholder 43">
            <a:extLst>
              <a:ext uri="{FF2B5EF4-FFF2-40B4-BE49-F238E27FC236}">
                <a16:creationId xmlns:a16="http://schemas.microsoft.com/office/drawing/2014/main" id="{E45B4B39-F4F2-4213-BF55-A05E56C082F4}"/>
              </a:ext>
            </a:extLst>
          </p:cNvPr>
          <p:cNvSpPr>
            <a:spLocks noGrp="1"/>
          </p:cNvSpPr>
          <p:nvPr>
            <p:ph type="body" sz="quarter" idx="14" hasCustomPrompt="1"/>
          </p:nvPr>
        </p:nvSpPr>
        <p:spPr>
          <a:xfrm>
            <a:off x="927037" y="2941484"/>
            <a:ext cx="10407683" cy="266851"/>
          </a:xfrm>
        </p:spPr>
        <p:txBody>
          <a:bodyPr lIns="149438" rIns="149438"/>
          <a:lstStyle>
            <a:lvl1pPr>
              <a:spcBef>
                <a:spcPts val="0"/>
              </a:spcBef>
              <a:defRPr lang="en-US" sz="1600" b="0" kern="1200" dirty="0" smtClean="0">
                <a:solidFill>
                  <a:schemeClr val="bg1"/>
                </a:solidFill>
                <a:latin typeface="Arial"/>
                <a:ea typeface="ＭＳ Ｐゴシック" pitchFamily="34" charset="-128"/>
                <a:cs typeface="+mn-cs"/>
              </a:defRPr>
            </a:lvl1pPr>
          </a:lstStyle>
          <a:p>
            <a:pPr lvl="0"/>
            <a:r>
              <a:rPr lang="en-US"/>
              <a:t>Date</a:t>
            </a:r>
          </a:p>
        </p:txBody>
      </p:sp>
      <p:sp>
        <p:nvSpPr>
          <p:cNvPr id="12" name="Rectangle 9">
            <a:extLst>
              <a:ext uri="{FF2B5EF4-FFF2-40B4-BE49-F238E27FC236}">
                <a16:creationId xmlns:a16="http://schemas.microsoft.com/office/drawing/2014/main" id="{B647B700-D485-4992-B8AF-C083BA630EB5}"/>
              </a:ext>
            </a:extLst>
          </p:cNvPr>
          <p:cNvSpPr>
            <a:spLocks noGrp="1" noChangeArrowheads="1"/>
          </p:cNvSpPr>
          <p:nvPr>
            <p:ph type="title" hasCustomPrompt="1"/>
          </p:nvPr>
        </p:nvSpPr>
        <p:spPr bwMode="auto">
          <a:xfrm>
            <a:off x="912792" y="1769808"/>
            <a:ext cx="10407683" cy="5349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35852" tIns="0" rIns="135852" bIns="0" numCol="1" anchor="b" anchorCtr="0" compatLnSpc="1">
            <a:prstTxWarp prst="textNoShape">
              <a:avLst/>
            </a:prstTxWarp>
          </a:bodyPr>
          <a:lstStyle>
            <a:lvl1pPr>
              <a:defRPr sz="3800">
                <a:solidFill>
                  <a:schemeClr val="bg1"/>
                </a:solidFill>
              </a:defRPr>
            </a:lvl1pPr>
          </a:lstStyle>
          <a:p>
            <a:pPr lvl="0"/>
            <a:r>
              <a:rPr lang="en-US" altLang="en-US"/>
              <a:t>Click To Edit Master Title Style</a:t>
            </a:r>
          </a:p>
        </p:txBody>
      </p:sp>
      <p:sp>
        <p:nvSpPr>
          <p:cNvPr id="13" name="Rectangle 176">
            <a:extLst>
              <a:ext uri="{FF2B5EF4-FFF2-40B4-BE49-F238E27FC236}">
                <a16:creationId xmlns:a16="http://schemas.microsoft.com/office/drawing/2014/main" id="{A8D6414B-62A3-4F1F-8402-F16308DA64EB}"/>
              </a:ext>
            </a:extLst>
          </p:cNvPr>
          <p:cNvSpPr>
            <a:spLocks noGrp="1" noChangeArrowheads="1"/>
          </p:cNvSpPr>
          <p:nvPr>
            <p:ph type="ftr" sz="quarter" idx="10"/>
          </p:nvPr>
        </p:nvSpPr>
        <p:spPr>
          <a:xfrm>
            <a:off x="421228" y="6213319"/>
            <a:ext cx="8130851" cy="442040"/>
          </a:xfrm>
        </p:spPr>
        <p:txBody>
          <a:bodyPr anchor="b" anchorCtr="0"/>
          <a:lstStyle>
            <a:lvl1pPr algn="l" rtl="0" eaLnBrk="0" fontAlgn="base" hangingPunct="0">
              <a:lnSpc>
                <a:spcPct val="100000"/>
              </a:lnSpc>
              <a:spcBef>
                <a:spcPct val="0"/>
              </a:spcBef>
              <a:spcAft>
                <a:spcPct val="0"/>
              </a:spcAft>
              <a:defRPr lang="en-US" sz="1000" b="1" kern="1200" dirty="0">
                <a:solidFill>
                  <a:schemeClr val="bg1"/>
                </a:solidFill>
                <a:latin typeface="Arial"/>
                <a:ea typeface="ＭＳ Ｐゴシック" pitchFamily="34" charset="-128"/>
                <a:cs typeface="+mn-cs"/>
              </a:defRPr>
            </a:lvl1pPr>
          </a:lstStyle>
          <a:p>
            <a:pPr>
              <a:defRPr/>
            </a:pPr>
            <a:r>
              <a:rPr lang="en-US"/>
              <a:t>For investment professional use only.</a:t>
            </a:r>
            <a:endParaRPr lang="en-US" b="0"/>
          </a:p>
        </p:txBody>
      </p:sp>
      <p:pic>
        <p:nvPicPr>
          <p:cNvPr id="14" name="Picture 13">
            <a:extLst>
              <a:ext uri="{FF2B5EF4-FFF2-40B4-BE49-F238E27FC236}">
                <a16:creationId xmlns:a16="http://schemas.microsoft.com/office/drawing/2014/main" id="{B0FB76AB-EACF-4765-83D3-4BEDF4D6307D}"/>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31882" y="735168"/>
            <a:ext cx="1839618" cy="113207"/>
          </a:xfrm>
          <a:prstGeom prst="rect">
            <a:avLst/>
          </a:prstGeom>
        </p:spPr>
      </p:pic>
      <p:pic>
        <p:nvPicPr>
          <p:cNvPr id="3" name="Picture 2">
            <a:extLst>
              <a:ext uri="{FF2B5EF4-FFF2-40B4-BE49-F238E27FC236}">
                <a16:creationId xmlns:a16="http://schemas.microsoft.com/office/drawing/2014/main" id="{42E8FA80-569D-E9B9-2B18-EC07FF2309C3}"/>
              </a:ext>
            </a:extLst>
          </p:cNvPr>
          <p:cNvPicPr>
            <a:picLocks noChangeAspect="1"/>
          </p:cNvPicPr>
          <p:nvPr userDrawn="1"/>
        </p:nvPicPr>
        <p:blipFill>
          <a:blip r:embed="rId3"/>
          <a:stretch>
            <a:fillRect/>
          </a:stretch>
        </p:blipFill>
        <p:spPr>
          <a:xfrm>
            <a:off x="10223209" y="6298762"/>
            <a:ext cx="1524000" cy="335008"/>
          </a:xfrm>
          <a:prstGeom prst="rect">
            <a:avLst/>
          </a:prstGeom>
        </p:spPr>
      </p:pic>
    </p:spTree>
    <p:custDataLst>
      <p:tags r:id="rId1"/>
    </p:custDataLst>
    <p:extLst>
      <p:ext uri="{BB962C8B-B14F-4D97-AF65-F5344CB8AC3E}">
        <p14:creationId xmlns:p14="http://schemas.microsoft.com/office/powerpoint/2010/main" val="1423147047"/>
      </p:ext>
    </p:extLst>
  </p:cSld>
  <p:clrMapOvr>
    <a:masterClrMapping/>
  </p:clrMapOvr>
  <p:extLst>
    <p:ext uri="{DCECCB84-F9BA-43D5-87BE-67443E8EF086}">
      <p15:sldGuideLst xmlns:p15="http://schemas.microsoft.com/office/powerpoint/2012/main">
        <p15:guide id="1" orient="horz" pos="4176">
          <p15:clr>
            <a:srgbClr val="FBAE40"/>
          </p15:clr>
        </p15:guide>
        <p15:guide id="2" pos="3840">
          <p15:clr>
            <a:srgbClr val="FBAE40"/>
          </p15:clr>
        </p15:guide>
      </p15:sldGuideLst>
    </p:ext>
  </p:extLst>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preserve="1">
  <p:cSld name="2_FI_External_Onscreen_Cover_2023">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D0ABA70A-0AF5-B910-A5D8-F2A8D1258629}"/>
              </a:ext>
            </a:extLst>
          </p:cNvPr>
          <p:cNvSpPr/>
          <p:nvPr userDrawn="1"/>
        </p:nvSpPr>
        <p:spPr bwMode="auto">
          <a:xfrm>
            <a:off x="0" y="0"/>
            <a:ext cx="12192000" cy="6858000"/>
          </a:xfrm>
          <a:prstGeom prst="rect">
            <a:avLst/>
          </a:prstGeom>
          <a:solidFill>
            <a:srgbClr val="47525B"/>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Arial" charset="0"/>
              <a:ea typeface="ＭＳ Ｐゴシック" charset="-128"/>
            </a:endParaRPr>
          </a:p>
        </p:txBody>
      </p:sp>
      <p:sp>
        <p:nvSpPr>
          <p:cNvPr id="3" name="Rectangle 6">
            <a:extLst>
              <a:ext uri="{FF2B5EF4-FFF2-40B4-BE49-F238E27FC236}">
                <a16:creationId xmlns:a16="http://schemas.microsoft.com/office/drawing/2014/main" id="{006A13EB-976D-4CB9-9AD6-A999AA747F21}"/>
              </a:ext>
            </a:extLst>
          </p:cNvPr>
          <p:cNvSpPr>
            <a:spLocks noGrp="1" noChangeArrowheads="1"/>
          </p:cNvSpPr>
          <p:nvPr>
            <p:ph type="subTitle" idx="1"/>
          </p:nvPr>
        </p:nvSpPr>
        <p:spPr>
          <a:xfrm>
            <a:off x="912792" y="2326745"/>
            <a:ext cx="10407683" cy="563076"/>
          </a:xfrm>
        </p:spPr>
        <p:txBody>
          <a:bodyPr lIns="149438" rIns="149438"/>
          <a:lstStyle>
            <a:lvl1pPr marL="0" indent="0">
              <a:spcBef>
                <a:spcPts val="0"/>
              </a:spcBef>
              <a:defRPr sz="2400" b="0">
                <a:solidFill>
                  <a:srgbClr val="7A9B3D"/>
                </a:solidFill>
              </a:defRPr>
            </a:lvl1pPr>
          </a:lstStyle>
          <a:p>
            <a:r>
              <a:rPr lang="en-US"/>
              <a:t>Click to edit Master subtitle style</a:t>
            </a:r>
          </a:p>
        </p:txBody>
      </p:sp>
      <p:sp>
        <p:nvSpPr>
          <p:cNvPr id="4" name="Text Placeholder 43">
            <a:extLst>
              <a:ext uri="{FF2B5EF4-FFF2-40B4-BE49-F238E27FC236}">
                <a16:creationId xmlns:a16="http://schemas.microsoft.com/office/drawing/2014/main" id="{D00B81E4-4995-47B2-85B4-32951C8DE7CB}"/>
              </a:ext>
            </a:extLst>
          </p:cNvPr>
          <p:cNvSpPr>
            <a:spLocks noGrp="1"/>
          </p:cNvSpPr>
          <p:nvPr>
            <p:ph type="body" sz="quarter" idx="14" hasCustomPrompt="1"/>
          </p:nvPr>
        </p:nvSpPr>
        <p:spPr>
          <a:xfrm>
            <a:off x="927037" y="2941484"/>
            <a:ext cx="10407683" cy="266851"/>
          </a:xfrm>
        </p:spPr>
        <p:txBody>
          <a:bodyPr lIns="149438" rIns="149438"/>
          <a:lstStyle>
            <a:lvl1pPr>
              <a:spcBef>
                <a:spcPts val="0"/>
              </a:spcBef>
              <a:defRPr lang="en-US" sz="1600" b="0" kern="1200" dirty="0" smtClean="0">
                <a:solidFill>
                  <a:schemeClr val="bg1"/>
                </a:solidFill>
                <a:latin typeface="Arial"/>
                <a:ea typeface="ＭＳ Ｐゴシック" pitchFamily="34" charset="-128"/>
                <a:cs typeface="+mn-cs"/>
              </a:defRPr>
            </a:lvl1pPr>
          </a:lstStyle>
          <a:p>
            <a:pPr lvl="0"/>
            <a:r>
              <a:rPr lang="en-US"/>
              <a:t>Date</a:t>
            </a:r>
          </a:p>
        </p:txBody>
      </p:sp>
      <p:sp>
        <p:nvSpPr>
          <p:cNvPr id="6" name="Content Placeholder 52">
            <a:extLst>
              <a:ext uri="{FF2B5EF4-FFF2-40B4-BE49-F238E27FC236}">
                <a16:creationId xmlns:a16="http://schemas.microsoft.com/office/drawing/2014/main" id="{83D8756A-9EEC-4808-A5F5-53009BC29F34}"/>
              </a:ext>
            </a:extLst>
          </p:cNvPr>
          <p:cNvSpPr>
            <a:spLocks noGrp="1"/>
          </p:cNvSpPr>
          <p:nvPr>
            <p:ph sz="quarter" idx="12"/>
          </p:nvPr>
        </p:nvSpPr>
        <p:spPr>
          <a:xfrm>
            <a:off x="939070" y="4270075"/>
            <a:ext cx="3435351" cy="718868"/>
          </a:xfrm>
          <a:solidFill>
            <a:schemeClr val="bg1">
              <a:lumMod val="95000"/>
            </a:schemeClr>
          </a:solidFill>
        </p:spPr>
        <p:txBody>
          <a:bodyPr anchor="ctr"/>
          <a:lstStyle>
            <a:lvl1pPr>
              <a:defRPr lang="en-US" sz="1251" b="0" kern="0" dirty="0" smtClean="0">
                <a:solidFill>
                  <a:srgbClr val="FFFFFF">
                    <a:lumMod val="50000"/>
                  </a:srgbClr>
                </a:solidFill>
              </a:defRPr>
            </a:lvl1pPr>
            <a:lvl2pPr>
              <a:defRPr lang="en-US" sz="1000" b="1" kern="1200" dirty="0" smtClean="0">
                <a:solidFill>
                  <a:schemeClr val="accent2"/>
                </a:solidFill>
                <a:ea typeface="ＭＳ Ｐゴシック"/>
                <a:cs typeface="ＭＳ Ｐゴシック"/>
              </a:defRPr>
            </a:lvl2pPr>
          </a:lstStyle>
          <a:p>
            <a:pPr marL="0" lvl="0" indent="0" eaLnBrk="0" hangingPunct="0">
              <a:spcBef>
                <a:spcPct val="20000"/>
              </a:spcBef>
              <a:buClr>
                <a:srgbClr val="FFFFFF"/>
              </a:buClr>
              <a:buNone/>
              <a:tabLst>
                <a:tab pos="100519" algn="l"/>
                <a:tab pos="249975" algn="l"/>
                <a:tab pos="862349" algn="l"/>
              </a:tabLst>
            </a:pPr>
            <a:r>
              <a:rPr lang="en-US"/>
              <a:t>Click to edit Master text styles</a:t>
            </a:r>
          </a:p>
        </p:txBody>
      </p:sp>
      <p:sp>
        <p:nvSpPr>
          <p:cNvPr id="7" name="Content Placeholder 52">
            <a:extLst>
              <a:ext uri="{FF2B5EF4-FFF2-40B4-BE49-F238E27FC236}">
                <a16:creationId xmlns:a16="http://schemas.microsoft.com/office/drawing/2014/main" id="{E39E3A1A-05A8-4419-A499-279D0B2E1DEF}"/>
              </a:ext>
            </a:extLst>
          </p:cNvPr>
          <p:cNvSpPr>
            <a:spLocks noGrp="1"/>
          </p:cNvSpPr>
          <p:nvPr>
            <p:ph sz="quarter" idx="15"/>
          </p:nvPr>
        </p:nvSpPr>
        <p:spPr>
          <a:xfrm>
            <a:off x="7376039" y="3988171"/>
            <a:ext cx="3435351" cy="1653303"/>
          </a:xfrm>
        </p:spPr>
        <p:txBody>
          <a:bodyPr/>
          <a:lstStyle>
            <a:lvl1pPr marL="0" indent="0">
              <a:spcBef>
                <a:spcPts val="1485"/>
              </a:spcBef>
              <a:defRPr lang="en-US" sz="1251" b="1" kern="1200" dirty="0" smtClean="0">
                <a:solidFill>
                  <a:schemeClr val="bg1"/>
                </a:solidFill>
                <a:latin typeface="Arial" charset="0"/>
                <a:ea typeface="ＭＳ Ｐゴシック" charset="-128"/>
                <a:cs typeface="+mn-cs"/>
              </a:defRPr>
            </a:lvl1pPr>
            <a:lvl2pPr marL="0" indent="0">
              <a:buFontTx/>
              <a:buNone/>
              <a:defRPr lang="en-US" sz="1251" i="1" kern="1200" dirty="0" smtClean="0">
                <a:solidFill>
                  <a:schemeClr val="bg1"/>
                </a:solidFill>
                <a:latin typeface="Arial" charset="0"/>
                <a:ea typeface="ＭＳ Ｐゴシック" charset="-128"/>
                <a:cs typeface="+mn-cs"/>
              </a:defRPr>
            </a:lvl2pPr>
          </a:lstStyle>
          <a:p>
            <a:pPr lvl="0"/>
            <a:r>
              <a:rPr lang="en-US"/>
              <a:t>Click to edit Master text styles</a:t>
            </a:r>
          </a:p>
          <a:p>
            <a:pPr lvl="1"/>
            <a:r>
              <a:rPr lang="en-US"/>
              <a:t>Second level</a:t>
            </a:r>
          </a:p>
        </p:txBody>
      </p:sp>
      <p:sp>
        <p:nvSpPr>
          <p:cNvPr id="8" name="Rectangle 9">
            <a:extLst>
              <a:ext uri="{FF2B5EF4-FFF2-40B4-BE49-F238E27FC236}">
                <a16:creationId xmlns:a16="http://schemas.microsoft.com/office/drawing/2014/main" id="{A4018F48-3164-4075-BFA2-7FF19529031F}"/>
              </a:ext>
            </a:extLst>
          </p:cNvPr>
          <p:cNvSpPr>
            <a:spLocks noGrp="1" noChangeArrowheads="1"/>
          </p:cNvSpPr>
          <p:nvPr>
            <p:ph type="title" hasCustomPrompt="1"/>
          </p:nvPr>
        </p:nvSpPr>
        <p:spPr bwMode="auto">
          <a:xfrm>
            <a:off x="912792" y="1769808"/>
            <a:ext cx="10407683" cy="5349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35852" tIns="0" rIns="135852" bIns="0" numCol="1" anchor="b" anchorCtr="0" compatLnSpc="1">
            <a:prstTxWarp prst="textNoShape">
              <a:avLst/>
            </a:prstTxWarp>
          </a:bodyPr>
          <a:lstStyle>
            <a:lvl1pPr>
              <a:defRPr sz="3800">
                <a:solidFill>
                  <a:schemeClr val="bg1"/>
                </a:solidFill>
              </a:defRPr>
            </a:lvl1pPr>
          </a:lstStyle>
          <a:p>
            <a:pPr lvl="0"/>
            <a:r>
              <a:rPr lang="en-US" altLang="en-US"/>
              <a:t>Click To Edit Master Title Style</a:t>
            </a:r>
          </a:p>
        </p:txBody>
      </p:sp>
      <p:sp>
        <p:nvSpPr>
          <p:cNvPr id="10" name="Rectangle 176">
            <a:extLst>
              <a:ext uri="{FF2B5EF4-FFF2-40B4-BE49-F238E27FC236}">
                <a16:creationId xmlns:a16="http://schemas.microsoft.com/office/drawing/2014/main" id="{C0CF0083-6CF7-4F22-87B7-819294BC4B07}"/>
              </a:ext>
            </a:extLst>
          </p:cNvPr>
          <p:cNvSpPr>
            <a:spLocks noGrp="1" noChangeArrowheads="1"/>
          </p:cNvSpPr>
          <p:nvPr>
            <p:ph type="ftr" sz="quarter" idx="10"/>
          </p:nvPr>
        </p:nvSpPr>
        <p:spPr>
          <a:xfrm>
            <a:off x="421228" y="6213319"/>
            <a:ext cx="8130851" cy="442040"/>
          </a:xfrm>
        </p:spPr>
        <p:txBody>
          <a:bodyPr anchor="b" anchorCtr="0"/>
          <a:lstStyle>
            <a:lvl1pPr algn="l" rtl="0" eaLnBrk="0" fontAlgn="base" hangingPunct="0">
              <a:lnSpc>
                <a:spcPct val="100000"/>
              </a:lnSpc>
              <a:spcBef>
                <a:spcPct val="0"/>
              </a:spcBef>
              <a:spcAft>
                <a:spcPct val="0"/>
              </a:spcAft>
              <a:defRPr lang="en-US" sz="1000" b="1" kern="1200" dirty="0">
                <a:solidFill>
                  <a:schemeClr val="bg1"/>
                </a:solidFill>
                <a:latin typeface="Arial"/>
                <a:ea typeface="ＭＳ Ｐゴシック" pitchFamily="34" charset="-128"/>
                <a:cs typeface="+mn-cs"/>
              </a:defRPr>
            </a:lvl1pPr>
          </a:lstStyle>
          <a:p>
            <a:pPr>
              <a:defRPr/>
            </a:pPr>
            <a:r>
              <a:rPr lang="en-US"/>
              <a:t>For investment professional use only.</a:t>
            </a:r>
            <a:endParaRPr lang="en-US" b="0"/>
          </a:p>
        </p:txBody>
      </p:sp>
      <p:pic>
        <p:nvPicPr>
          <p:cNvPr id="11" name="Picture 10">
            <a:extLst>
              <a:ext uri="{FF2B5EF4-FFF2-40B4-BE49-F238E27FC236}">
                <a16:creationId xmlns:a16="http://schemas.microsoft.com/office/drawing/2014/main" id="{DFB92C83-BDD2-477F-822A-9F6D1091C304}"/>
              </a:ext>
            </a:extLst>
          </p:cNvPr>
          <p:cNvPicPr>
            <a:picLocks noChangeAspect="1"/>
          </p:cNvPicPr>
          <p:nvPr/>
        </p:nvPicPr>
        <p:blipFill>
          <a:blip r:embed="rId3"/>
          <a:stretch>
            <a:fillRect/>
          </a:stretch>
        </p:blipFill>
        <p:spPr>
          <a:xfrm>
            <a:off x="10223209" y="6299067"/>
            <a:ext cx="1524000" cy="335008"/>
          </a:xfrm>
          <a:prstGeom prst="rect">
            <a:avLst/>
          </a:prstGeom>
        </p:spPr>
      </p:pic>
      <p:sp>
        <p:nvSpPr>
          <p:cNvPr id="13" name="Text Placeholder 43">
            <a:extLst>
              <a:ext uri="{FF2B5EF4-FFF2-40B4-BE49-F238E27FC236}">
                <a16:creationId xmlns:a16="http://schemas.microsoft.com/office/drawing/2014/main" id="{BDBF4268-3250-42FD-BAA7-51F06654763C}"/>
              </a:ext>
            </a:extLst>
          </p:cNvPr>
          <p:cNvSpPr>
            <a:spLocks noGrp="1"/>
          </p:cNvSpPr>
          <p:nvPr>
            <p:ph type="body" sz="quarter" idx="16"/>
          </p:nvPr>
        </p:nvSpPr>
        <p:spPr>
          <a:xfrm>
            <a:off x="941304" y="3985581"/>
            <a:ext cx="3472545" cy="327631"/>
          </a:xfrm>
        </p:spPr>
        <p:txBody>
          <a:bodyPr/>
          <a:lstStyle>
            <a:lvl1pPr>
              <a:defRPr lang="en-US" sz="1251" b="0" kern="1200" baseline="0" smtClean="0">
                <a:solidFill>
                  <a:schemeClr val="bg1"/>
                </a:solidFill>
                <a:latin typeface="Arial"/>
                <a:ea typeface="ＭＳ Ｐゴシック"/>
                <a:cs typeface="ＭＳ Ｐゴシック"/>
              </a:defRPr>
            </a:lvl1pPr>
          </a:lstStyle>
          <a:p>
            <a:pPr lvl="0"/>
            <a:r>
              <a:rPr lang="en-US"/>
              <a:t>Click to edit Master text styles</a:t>
            </a:r>
          </a:p>
        </p:txBody>
      </p:sp>
      <p:pic>
        <p:nvPicPr>
          <p:cNvPr id="14" name="Picture 13">
            <a:extLst>
              <a:ext uri="{FF2B5EF4-FFF2-40B4-BE49-F238E27FC236}">
                <a16:creationId xmlns:a16="http://schemas.microsoft.com/office/drawing/2014/main" id="{513C426F-5D4F-4B60-A3E4-09A47F6F3264}"/>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31882" y="735168"/>
            <a:ext cx="1839618" cy="113207"/>
          </a:xfrm>
          <a:prstGeom prst="rect">
            <a:avLst/>
          </a:prstGeom>
        </p:spPr>
      </p:pic>
      <p:pic>
        <p:nvPicPr>
          <p:cNvPr id="9" name="Picture 8">
            <a:extLst>
              <a:ext uri="{FF2B5EF4-FFF2-40B4-BE49-F238E27FC236}">
                <a16:creationId xmlns:a16="http://schemas.microsoft.com/office/drawing/2014/main" id="{02B75BD4-CE6C-C54F-8A93-5B78EA5AADC4}"/>
              </a:ext>
            </a:extLst>
          </p:cNvPr>
          <p:cNvPicPr>
            <a:picLocks noChangeAspect="1"/>
          </p:cNvPicPr>
          <p:nvPr userDrawn="1"/>
        </p:nvPicPr>
        <p:blipFill>
          <a:blip r:embed="rId3"/>
          <a:stretch>
            <a:fillRect/>
          </a:stretch>
        </p:blipFill>
        <p:spPr>
          <a:xfrm>
            <a:off x="10223209" y="6299067"/>
            <a:ext cx="1524000" cy="335008"/>
          </a:xfrm>
          <a:prstGeom prst="rect">
            <a:avLst/>
          </a:prstGeom>
        </p:spPr>
      </p:pic>
    </p:spTree>
    <p:custDataLst>
      <p:tags r:id="rId1"/>
    </p:custDataLst>
    <p:extLst>
      <p:ext uri="{BB962C8B-B14F-4D97-AF65-F5344CB8AC3E}">
        <p14:creationId xmlns:p14="http://schemas.microsoft.com/office/powerpoint/2010/main" val="279112497"/>
      </p:ext>
    </p:extLst>
  </p:cSld>
  <p:clrMapOvr>
    <a:masterClrMapping/>
  </p:clrMapOvr>
  <p:extLst>
    <p:ext uri="{DCECCB84-F9BA-43D5-87BE-67443E8EF086}">
      <p15:sldGuideLst xmlns:p15="http://schemas.microsoft.com/office/powerpoint/2012/main">
        <p15:guide id="1" orient="horz" pos="4176">
          <p15:clr>
            <a:srgbClr val="FBAE40"/>
          </p15:clr>
        </p15:guide>
        <p15:guide id="2" pos="3840">
          <p15:clr>
            <a:srgbClr val="FBAE40"/>
          </p15:clr>
        </p15:guide>
      </p15:sldGuideLst>
    </p:ext>
  </p:extLst>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type="title" preserve="1">
  <p:cSld name="Onscreen Divider">
    <p:bg>
      <p:bgPr>
        <a:solidFill>
          <a:srgbClr val="47525B"/>
        </a:solidFill>
        <a:effectLst/>
      </p:bgPr>
    </p:bg>
    <p:spTree>
      <p:nvGrpSpPr>
        <p:cNvPr id="1" name=""/>
        <p:cNvGrpSpPr/>
        <p:nvPr/>
      </p:nvGrpSpPr>
      <p:grpSpPr>
        <a:xfrm>
          <a:off x="0" y="0"/>
          <a:ext cx="0" cy="0"/>
          <a:chOff x="0" y="0"/>
          <a:chExt cx="0" cy="0"/>
        </a:xfrm>
      </p:grpSpPr>
      <p:pic>
        <p:nvPicPr>
          <p:cNvPr id="2" name="Picture 1" descr="A picture containing computer&#10;&#10;Description automatically generated">
            <a:extLst>
              <a:ext uri="{FF2B5EF4-FFF2-40B4-BE49-F238E27FC236}">
                <a16:creationId xmlns:a16="http://schemas.microsoft.com/office/drawing/2014/main" id="{A5F67B12-6D9F-A5D5-FAAB-4AACC5AE00E9}"/>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658488" name="Rectangle 56"/>
          <p:cNvSpPr>
            <a:spLocks noGrp="1" noChangeArrowheads="1"/>
          </p:cNvSpPr>
          <p:nvPr>
            <p:ph type="ctrTitle"/>
          </p:nvPr>
        </p:nvSpPr>
        <p:spPr>
          <a:xfrm>
            <a:off x="927102" y="2040362"/>
            <a:ext cx="10434593" cy="608013"/>
          </a:xfrm>
          <a:ln algn="ctr"/>
        </p:spPr>
        <p:txBody>
          <a:bodyPr lIns="135852" tIns="67926" anchor="b"/>
          <a:lstStyle>
            <a:lvl1pPr>
              <a:defRPr sz="3200">
                <a:solidFill>
                  <a:schemeClr val="bg1"/>
                </a:solidFill>
              </a:defRPr>
            </a:lvl1pPr>
          </a:lstStyle>
          <a:p>
            <a:r>
              <a:rPr lang="en-US"/>
              <a:t>Click to edit Master title style</a:t>
            </a:r>
          </a:p>
        </p:txBody>
      </p:sp>
      <p:sp>
        <p:nvSpPr>
          <p:cNvPr id="658489" name="Rectangle 57"/>
          <p:cNvSpPr>
            <a:spLocks noGrp="1" noChangeArrowheads="1"/>
          </p:cNvSpPr>
          <p:nvPr>
            <p:ph type="subTitle" idx="1"/>
          </p:nvPr>
        </p:nvSpPr>
        <p:spPr>
          <a:xfrm>
            <a:off x="937400" y="2752345"/>
            <a:ext cx="10434595" cy="283464"/>
          </a:xfrm>
          <a:ln algn="ctr"/>
        </p:spPr>
        <p:txBody>
          <a:bodyPr tIns="0"/>
          <a:lstStyle>
            <a:lvl1pPr marL="0" indent="0" algn="l" rtl="0" fontAlgn="base">
              <a:lnSpc>
                <a:spcPct val="100000"/>
              </a:lnSpc>
              <a:spcBef>
                <a:spcPct val="0"/>
              </a:spcBef>
              <a:spcAft>
                <a:spcPct val="0"/>
              </a:spcAft>
              <a:defRPr lang="en-US" sz="2400" b="0" kern="1200" dirty="0">
                <a:solidFill>
                  <a:srgbClr val="7A9B3D"/>
                </a:solidFill>
                <a:latin typeface="Arial"/>
                <a:ea typeface="ＭＳ Ｐゴシック" pitchFamily="34" charset="-128"/>
                <a:cs typeface="+mn-cs"/>
              </a:defRPr>
            </a:lvl1pPr>
          </a:lstStyle>
          <a:p>
            <a:r>
              <a:rPr lang="en-US"/>
              <a:t>Click to edit Master subtitle style</a:t>
            </a:r>
          </a:p>
        </p:txBody>
      </p:sp>
      <p:sp>
        <p:nvSpPr>
          <p:cNvPr id="60" name="Rectangle 176"/>
          <p:cNvSpPr>
            <a:spLocks noGrp="1" noChangeArrowheads="1"/>
          </p:cNvSpPr>
          <p:nvPr>
            <p:ph type="ftr" sz="quarter" idx="13"/>
          </p:nvPr>
        </p:nvSpPr>
        <p:spPr>
          <a:xfrm>
            <a:off x="426720" y="6483096"/>
            <a:ext cx="5242560" cy="173736"/>
          </a:xfrm>
        </p:spPr>
        <p:txBody>
          <a:bodyPr/>
          <a:lstStyle>
            <a:lvl1pPr algn="l">
              <a:defRPr sz="1000" b="0">
                <a:solidFill>
                  <a:schemeClr val="bg1"/>
                </a:solidFill>
              </a:defRPr>
            </a:lvl1pPr>
          </a:lstStyle>
          <a:p>
            <a:pPr>
              <a:defRPr/>
            </a:pPr>
            <a:r>
              <a:rPr lang="en-US"/>
              <a:t>For investment professional use only.</a:t>
            </a:r>
          </a:p>
        </p:txBody>
      </p:sp>
      <p:cxnSp>
        <p:nvCxnSpPr>
          <p:cNvPr id="6" name="Straight Connector 5"/>
          <p:cNvCxnSpPr/>
          <p:nvPr/>
        </p:nvCxnSpPr>
        <p:spPr bwMode="auto">
          <a:xfrm>
            <a:off x="1055661" y="2642460"/>
            <a:ext cx="11136339" cy="0"/>
          </a:xfrm>
          <a:prstGeom prst="line">
            <a:avLst/>
          </a:prstGeom>
          <a:solidFill>
            <a:srgbClr val="009681"/>
          </a:solidFill>
          <a:ln w="9525" cap="flat" cmpd="sng" algn="ctr">
            <a:solidFill>
              <a:srgbClr val="768692"/>
            </a:solidFill>
            <a:prstDash val="solid"/>
            <a:round/>
            <a:headEnd type="none" w="med" len="med"/>
            <a:tailEnd type="none" w="med" len="med"/>
          </a:ln>
          <a:effectLst/>
        </p:spPr>
      </p:cxnSp>
      <p:pic>
        <p:nvPicPr>
          <p:cNvPr id="10" name="Picture 9">
            <a:extLst>
              <a:ext uri="{FF2B5EF4-FFF2-40B4-BE49-F238E27FC236}">
                <a16:creationId xmlns:a16="http://schemas.microsoft.com/office/drawing/2014/main" id="{6EA06FA9-9917-473C-8342-EC6C8A360586}"/>
              </a:ext>
            </a:extLst>
          </p:cNvPr>
          <p:cNvPicPr>
            <a:picLocks noChangeAspect="1"/>
          </p:cNvPicPr>
          <p:nvPr/>
        </p:nvPicPr>
        <p:blipFill>
          <a:blip r:embed="rId4"/>
          <a:stretch>
            <a:fillRect/>
          </a:stretch>
        </p:blipFill>
        <p:spPr>
          <a:xfrm>
            <a:off x="10223209" y="6299067"/>
            <a:ext cx="1524000" cy="335008"/>
          </a:xfrm>
          <a:prstGeom prst="rect">
            <a:avLst/>
          </a:prstGeom>
        </p:spPr>
      </p:pic>
      <p:cxnSp>
        <p:nvCxnSpPr>
          <p:cNvPr id="3" name="Straight Connector 2">
            <a:extLst>
              <a:ext uri="{FF2B5EF4-FFF2-40B4-BE49-F238E27FC236}">
                <a16:creationId xmlns:a16="http://schemas.microsoft.com/office/drawing/2014/main" id="{B5EF048A-F8E0-0F91-3CBD-E1EDDF5C3B66}"/>
              </a:ext>
            </a:extLst>
          </p:cNvPr>
          <p:cNvCxnSpPr/>
          <p:nvPr userDrawn="1"/>
        </p:nvCxnSpPr>
        <p:spPr bwMode="auto">
          <a:xfrm>
            <a:off x="1055661" y="2642460"/>
            <a:ext cx="11136339" cy="0"/>
          </a:xfrm>
          <a:prstGeom prst="line">
            <a:avLst/>
          </a:prstGeom>
          <a:solidFill>
            <a:srgbClr val="009681"/>
          </a:solidFill>
          <a:ln w="9525" cap="flat" cmpd="sng" algn="ctr">
            <a:solidFill>
              <a:srgbClr val="768692"/>
            </a:solidFill>
            <a:prstDash val="solid"/>
            <a:round/>
            <a:headEnd type="none" w="med" len="med"/>
            <a:tailEnd type="none" w="med" len="med"/>
          </a:ln>
          <a:effectLst/>
        </p:spPr>
      </p:cxnSp>
      <p:pic>
        <p:nvPicPr>
          <p:cNvPr id="4" name="Picture 3">
            <a:extLst>
              <a:ext uri="{FF2B5EF4-FFF2-40B4-BE49-F238E27FC236}">
                <a16:creationId xmlns:a16="http://schemas.microsoft.com/office/drawing/2014/main" id="{B39C01E7-9C4B-8B53-B37B-213016B62FCF}"/>
              </a:ext>
            </a:extLst>
          </p:cNvPr>
          <p:cNvPicPr>
            <a:picLocks noChangeAspect="1"/>
          </p:cNvPicPr>
          <p:nvPr userDrawn="1"/>
        </p:nvPicPr>
        <p:blipFill>
          <a:blip r:embed="rId4"/>
          <a:stretch>
            <a:fillRect/>
          </a:stretch>
        </p:blipFill>
        <p:spPr>
          <a:xfrm>
            <a:off x="10223209" y="6299067"/>
            <a:ext cx="1524000" cy="335008"/>
          </a:xfrm>
          <a:prstGeom prst="rect">
            <a:avLst/>
          </a:prstGeom>
        </p:spPr>
      </p:pic>
    </p:spTree>
    <p:custDataLst>
      <p:tags r:id="rId1"/>
    </p:custDataLst>
    <p:extLst>
      <p:ext uri="{BB962C8B-B14F-4D97-AF65-F5344CB8AC3E}">
        <p14:creationId xmlns:p14="http://schemas.microsoft.com/office/powerpoint/2010/main" val="304552995"/>
      </p:ext>
    </p:extLst>
  </p:cSld>
  <p:clrMapOvr>
    <a:masterClrMapping/>
  </p:clrMapOvr>
  <p:extLst>
    <p:ext uri="{DCECCB84-F9BA-43D5-87BE-67443E8EF086}">
      <p15:sldGuideLst xmlns:p15="http://schemas.microsoft.com/office/powerpoint/2012/main">
        <p15:guide id="3" orient="horz" pos="4176">
          <p15:clr>
            <a:srgbClr val="FBAE40"/>
          </p15:clr>
        </p15:guide>
        <p15:guide id="4" pos="3840">
          <p15:clr>
            <a:srgbClr val="FBAE40"/>
          </p15:clr>
        </p15:guide>
      </p15:sldGuideLst>
    </p:ext>
  </p:extLst>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type="title" preserve="1">
  <p:cSld name="Onscreen Divider Speakers">
    <p:bg>
      <p:bgPr>
        <a:solidFill>
          <a:srgbClr val="47525B"/>
        </a:solidFill>
        <a:effectLst/>
      </p:bgPr>
    </p:bg>
    <p:spTree>
      <p:nvGrpSpPr>
        <p:cNvPr id="1" name=""/>
        <p:cNvGrpSpPr/>
        <p:nvPr/>
      </p:nvGrpSpPr>
      <p:grpSpPr>
        <a:xfrm>
          <a:off x="0" y="0"/>
          <a:ext cx="0" cy="0"/>
          <a:chOff x="0" y="0"/>
          <a:chExt cx="0" cy="0"/>
        </a:xfrm>
      </p:grpSpPr>
      <p:pic>
        <p:nvPicPr>
          <p:cNvPr id="7" name="Picture 6" descr="A picture containing computer&#10;&#10;Description automatically generated">
            <a:extLst>
              <a:ext uri="{FF2B5EF4-FFF2-40B4-BE49-F238E27FC236}">
                <a16:creationId xmlns:a16="http://schemas.microsoft.com/office/drawing/2014/main" id="{014B9140-1C84-4CDF-AB91-AC6C22BAFD0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8" name="Picture 7">
            <a:extLst>
              <a:ext uri="{FF2B5EF4-FFF2-40B4-BE49-F238E27FC236}">
                <a16:creationId xmlns:a16="http://schemas.microsoft.com/office/drawing/2014/main" id="{19A126A0-219D-4B29-8EE9-66FD932F4BB3}"/>
              </a:ext>
            </a:extLst>
          </p:cNvPr>
          <p:cNvPicPr>
            <a:picLocks noChangeAspect="1"/>
          </p:cNvPicPr>
          <p:nvPr/>
        </p:nvPicPr>
        <p:blipFill>
          <a:blip r:embed="rId3"/>
          <a:stretch>
            <a:fillRect/>
          </a:stretch>
        </p:blipFill>
        <p:spPr>
          <a:xfrm>
            <a:off x="10223209" y="6299067"/>
            <a:ext cx="1524000" cy="335008"/>
          </a:xfrm>
          <a:prstGeom prst="rect">
            <a:avLst/>
          </a:prstGeom>
        </p:spPr>
      </p:pic>
      <p:cxnSp>
        <p:nvCxnSpPr>
          <p:cNvPr id="59" name="Straight Connector 58"/>
          <p:cNvCxnSpPr/>
          <p:nvPr/>
        </p:nvCxnSpPr>
        <p:spPr bwMode="auto">
          <a:xfrm>
            <a:off x="1055661" y="2642460"/>
            <a:ext cx="11136339" cy="0"/>
          </a:xfrm>
          <a:prstGeom prst="line">
            <a:avLst/>
          </a:prstGeom>
          <a:solidFill>
            <a:srgbClr val="009681"/>
          </a:solidFill>
          <a:ln w="9525" cap="flat" cmpd="sng" algn="ctr">
            <a:solidFill>
              <a:srgbClr val="768692"/>
            </a:solidFill>
            <a:prstDash val="solid"/>
            <a:round/>
            <a:headEnd type="none" w="med" len="med"/>
            <a:tailEnd type="none" w="med" len="med"/>
          </a:ln>
          <a:effectLst/>
        </p:spPr>
      </p:cxnSp>
      <p:sp>
        <p:nvSpPr>
          <p:cNvPr id="658488" name="Rectangle 56"/>
          <p:cNvSpPr>
            <a:spLocks noGrp="1" noChangeArrowheads="1"/>
          </p:cNvSpPr>
          <p:nvPr>
            <p:ph type="ctrTitle"/>
          </p:nvPr>
        </p:nvSpPr>
        <p:spPr>
          <a:xfrm>
            <a:off x="927102" y="2040362"/>
            <a:ext cx="10434593" cy="608013"/>
          </a:xfrm>
          <a:ln algn="ctr"/>
        </p:spPr>
        <p:txBody>
          <a:bodyPr lIns="135852" tIns="67926" anchor="b"/>
          <a:lstStyle>
            <a:lvl1pPr>
              <a:defRPr sz="3200">
                <a:solidFill>
                  <a:schemeClr val="bg1"/>
                </a:solidFill>
              </a:defRPr>
            </a:lvl1pPr>
          </a:lstStyle>
          <a:p>
            <a:r>
              <a:rPr lang="en-US"/>
              <a:t>Click to edit Master title style</a:t>
            </a:r>
          </a:p>
        </p:txBody>
      </p:sp>
      <p:sp>
        <p:nvSpPr>
          <p:cNvPr id="658489" name="Rectangle 57"/>
          <p:cNvSpPr>
            <a:spLocks noGrp="1" noChangeArrowheads="1"/>
          </p:cNvSpPr>
          <p:nvPr>
            <p:ph type="subTitle" idx="1"/>
          </p:nvPr>
        </p:nvSpPr>
        <p:spPr>
          <a:xfrm>
            <a:off x="937401" y="2819388"/>
            <a:ext cx="10434593" cy="282925"/>
          </a:xfrm>
          <a:ln algn="ctr"/>
        </p:spPr>
        <p:txBody>
          <a:bodyPr tIns="0"/>
          <a:lstStyle>
            <a:lvl1pPr marL="0" indent="0" algn="l" rtl="0" fontAlgn="base">
              <a:lnSpc>
                <a:spcPct val="100000"/>
              </a:lnSpc>
              <a:spcBef>
                <a:spcPts val="743"/>
              </a:spcBef>
              <a:spcAft>
                <a:spcPct val="0"/>
              </a:spcAft>
              <a:defRPr lang="en-US" sz="2400" b="1" kern="1200" baseline="0" dirty="0">
                <a:solidFill>
                  <a:srgbClr val="7A9B3D"/>
                </a:solidFill>
                <a:latin typeface="Arial"/>
                <a:ea typeface="ＭＳ Ｐゴシック" pitchFamily="34" charset="-128"/>
                <a:cs typeface="+mn-cs"/>
              </a:defRPr>
            </a:lvl1pPr>
          </a:lstStyle>
          <a:p>
            <a:r>
              <a:rPr lang="en-US"/>
              <a:t>Click to edit Master subtitle style</a:t>
            </a:r>
          </a:p>
        </p:txBody>
      </p:sp>
      <p:sp>
        <p:nvSpPr>
          <p:cNvPr id="60" name="Rectangle 176"/>
          <p:cNvSpPr>
            <a:spLocks noGrp="1" noChangeArrowheads="1"/>
          </p:cNvSpPr>
          <p:nvPr>
            <p:ph type="ftr" sz="quarter" idx="13"/>
          </p:nvPr>
        </p:nvSpPr>
        <p:spPr>
          <a:xfrm>
            <a:off x="426720" y="6483096"/>
            <a:ext cx="5242560" cy="173736"/>
          </a:xfrm>
        </p:spPr>
        <p:txBody>
          <a:bodyPr/>
          <a:lstStyle>
            <a:lvl1pPr algn="l">
              <a:defRPr sz="1000" b="0">
                <a:solidFill>
                  <a:schemeClr val="bg1"/>
                </a:solidFill>
              </a:defRPr>
            </a:lvl1pPr>
          </a:lstStyle>
          <a:p>
            <a:pPr>
              <a:defRPr/>
            </a:pPr>
            <a:r>
              <a:rPr lang="en-US"/>
              <a:t>For investment professional use only.</a:t>
            </a:r>
          </a:p>
        </p:txBody>
      </p:sp>
      <p:pic>
        <p:nvPicPr>
          <p:cNvPr id="3" name="Picture 2">
            <a:extLst>
              <a:ext uri="{FF2B5EF4-FFF2-40B4-BE49-F238E27FC236}">
                <a16:creationId xmlns:a16="http://schemas.microsoft.com/office/drawing/2014/main" id="{7015B247-0273-C416-A23D-7768C096A4EA}"/>
              </a:ext>
            </a:extLst>
          </p:cNvPr>
          <p:cNvPicPr>
            <a:picLocks noChangeAspect="1"/>
          </p:cNvPicPr>
          <p:nvPr userDrawn="1"/>
        </p:nvPicPr>
        <p:blipFill>
          <a:blip r:embed="rId3"/>
          <a:stretch>
            <a:fillRect/>
          </a:stretch>
        </p:blipFill>
        <p:spPr>
          <a:xfrm>
            <a:off x="10223209" y="6299067"/>
            <a:ext cx="1524000" cy="335008"/>
          </a:xfrm>
          <a:prstGeom prst="rect">
            <a:avLst/>
          </a:prstGeom>
        </p:spPr>
      </p:pic>
      <p:cxnSp>
        <p:nvCxnSpPr>
          <p:cNvPr id="4" name="Straight Connector 3">
            <a:extLst>
              <a:ext uri="{FF2B5EF4-FFF2-40B4-BE49-F238E27FC236}">
                <a16:creationId xmlns:a16="http://schemas.microsoft.com/office/drawing/2014/main" id="{98445D94-9172-44DF-307A-3C601A602BCC}"/>
              </a:ext>
            </a:extLst>
          </p:cNvPr>
          <p:cNvCxnSpPr/>
          <p:nvPr userDrawn="1"/>
        </p:nvCxnSpPr>
        <p:spPr bwMode="auto">
          <a:xfrm>
            <a:off x="1055661" y="2642460"/>
            <a:ext cx="11136339" cy="0"/>
          </a:xfrm>
          <a:prstGeom prst="line">
            <a:avLst/>
          </a:prstGeom>
          <a:solidFill>
            <a:srgbClr val="009681"/>
          </a:solidFill>
          <a:ln w="9525" cap="flat" cmpd="sng" algn="ctr">
            <a:solidFill>
              <a:srgbClr val="768692"/>
            </a:solidFill>
            <a:prstDash val="solid"/>
            <a:round/>
            <a:headEnd type="none" w="med" len="med"/>
            <a:tailEnd type="none" w="med" len="med"/>
          </a:ln>
          <a:effectLst/>
        </p:spPr>
      </p:cxnSp>
    </p:spTree>
    <p:extLst>
      <p:ext uri="{BB962C8B-B14F-4D97-AF65-F5344CB8AC3E}">
        <p14:creationId xmlns:p14="http://schemas.microsoft.com/office/powerpoint/2010/main" val="3973450128"/>
      </p:ext>
    </p:extLst>
  </p:cSld>
  <p:clrMapOvr>
    <a:masterClrMapping/>
  </p:clrMapOvr>
  <p:extLst>
    <p:ext uri="{DCECCB84-F9BA-43D5-87BE-67443E8EF086}">
      <p15:sldGuideLst xmlns:p15="http://schemas.microsoft.com/office/powerpoint/2012/main">
        <p15:guide id="3" orient="horz" pos="4176">
          <p15:clr>
            <a:srgbClr val="FBAE40"/>
          </p15:clr>
        </p15:guide>
        <p15:guide id="4" pos="7392">
          <p15:clr>
            <a:srgbClr val="FBAE40"/>
          </p15:clr>
        </p15:guide>
      </p15:sldGuideLst>
    </p:ext>
  </p:extLst>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TOC/Agenda">
    <p:spTree>
      <p:nvGrpSpPr>
        <p:cNvPr id="1" name=""/>
        <p:cNvGrpSpPr/>
        <p:nvPr/>
      </p:nvGrpSpPr>
      <p:grpSpPr>
        <a:xfrm>
          <a:off x="0" y="0"/>
          <a:ext cx="0" cy="0"/>
          <a:chOff x="0" y="0"/>
          <a:chExt cx="0" cy="0"/>
        </a:xfrm>
      </p:grpSpPr>
      <p:sp>
        <p:nvSpPr>
          <p:cNvPr id="2" name="Title 1"/>
          <p:cNvSpPr>
            <a:spLocks noGrp="1"/>
          </p:cNvSpPr>
          <p:nvPr>
            <p:ph type="title"/>
          </p:nvPr>
        </p:nvSpPr>
        <p:spPr>
          <a:xfrm>
            <a:off x="422820" y="228600"/>
            <a:ext cx="10918280" cy="838200"/>
          </a:xfrm>
          <a:noFill/>
          <a:ln w="9525">
            <a:noFill/>
            <a:miter lim="800000"/>
            <a:headEnd/>
            <a:tailEnd/>
          </a:ln>
          <a:effectLst/>
        </p:spPr>
        <p:txBody>
          <a:bodyPr tIns="67926" anchor="t" anchorCtr="0"/>
          <a:lstStyle>
            <a:lvl1pPr>
              <a:defRPr kumimoji="0" lang="en-US" sz="3000" b="0" i="0" u="none" strike="noStrike" kern="0" cap="none" spc="0" normalizeH="0" baseline="0" noProof="0" dirty="0">
                <a:ln>
                  <a:noFill/>
                </a:ln>
                <a:solidFill>
                  <a:srgbClr val="333F48"/>
                </a:solidFill>
                <a:effectLst/>
                <a:uLnTx/>
                <a:uFillTx/>
                <a:latin typeface="+mj-lt"/>
                <a:ea typeface="+mj-ea"/>
                <a:cs typeface="+mj-cs"/>
              </a:defRPr>
            </a:lvl1pPr>
          </a:lstStyle>
          <a:p>
            <a:pPr lvl="0"/>
            <a:r>
              <a:rPr lang="en-US"/>
              <a:t>Click to edit Master title style</a:t>
            </a:r>
          </a:p>
        </p:txBody>
      </p:sp>
      <p:sp>
        <p:nvSpPr>
          <p:cNvPr id="10" name="Content Placeholder 9"/>
          <p:cNvSpPr>
            <a:spLocks noGrp="1"/>
          </p:cNvSpPr>
          <p:nvPr>
            <p:ph sz="quarter" idx="13"/>
          </p:nvPr>
        </p:nvSpPr>
        <p:spPr>
          <a:xfrm>
            <a:off x="422820" y="1339851"/>
            <a:ext cx="10918280" cy="4878388"/>
          </a:xfrm>
        </p:spPr>
        <p:txBody>
          <a:bodyPr/>
          <a:lstStyle>
            <a:lvl1pPr marL="281054" indent="-281054">
              <a:spcBef>
                <a:spcPts val="743"/>
              </a:spcBef>
              <a:buClr>
                <a:srgbClr val="7A9B3D"/>
              </a:buClr>
              <a:buSzPct val="100000"/>
              <a:buFont typeface="+mj-lt"/>
              <a:buAutoNum type="arabicPeriod"/>
              <a:defRPr sz="1600" b="0" i="0" baseline="0">
                <a:solidFill>
                  <a:srgbClr val="000000"/>
                </a:solidFill>
                <a:latin typeface="Arial" pitchFamily="34" charset="0"/>
              </a:defRPr>
            </a:lvl1pPr>
            <a:lvl2pPr marL="571934" indent="-269261">
              <a:spcBef>
                <a:spcPts val="743"/>
              </a:spcBef>
              <a:buClr>
                <a:srgbClr val="768692"/>
              </a:buClr>
              <a:buFont typeface="+mj-lt"/>
              <a:buAutoNum type="alphaUcPeriod"/>
              <a:defRPr sz="1400" baseline="0">
                <a:solidFill>
                  <a:srgbClr val="000000"/>
                </a:solidFill>
                <a:latin typeface="Arial" pitchFamily="34" charset="0"/>
              </a:defRPr>
            </a:lvl2pPr>
            <a:lvl3pPr>
              <a:spcBef>
                <a:spcPts val="743"/>
              </a:spcBef>
              <a:buClr>
                <a:srgbClr val="000000"/>
              </a:buClr>
              <a:defRPr sz="1400" baseline="0">
                <a:solidFill>
                  <a:srgbClr val="000000"/>
                </a:solidFill>
              </a:defRPr>
            </a:lvl3pPr>
          </a:lstStyle>
          <a:p>
            <a:pPr lvl="0"/>
            <a:r>
              <a:rPr lang="en-US"/>
              <a:t>Click to edit Master text styles</a:t>
            </a:r>
          </a:p>
          <a:p>
            <a:pPr lvl="1"/>
            <a:r>
              <a:rPr lang="en-US"/>
              <a:t>Second level</a:t>
            </a:r>
          </a:p>
          <a:p>
            <a:pPr lvl="2"/>
            <a:r>
              <a:rPr lang="en-US"/>
              <a:t>Third level</a:t>
            </a:r>
          </a:p>
        </p:txBody>
      </p:sp>
      <p:sp>
        <p:nvSpPr>
          <p:cNvPr id="5" name="Slide Number Placeholder 3"/>
          <p:cNvSpPr>
            <a:spLocks noGrp="1"/>
          </p:cNvSpPr>
          <p:nvPr>
            <p:ph type="sldNum" sz="quarter" idx="14"/>
          </p:nvPr>
        </p:nvSpPr>
        <p:spPr>
          <a:xfrm>
            <a:off x="0" y="6382513"/>
            <a:ext cx="437173" cy="268288"/>
          </a:xfrm>
        </p:spPr>
        <p:txBody>
          <a:bodyPr/>
          <a:lstStyle>
            <a:lvl1pPr>
              <a:defRPr>
                <a:solidFill>
                  <a:srgbClr val="000000"/>
                </a:solidFill>
              </a:defRPr>
            </a:lvl1pPr>
          </a:lstStyle>
          <a:p>
            <a:pPr>
              <a:defRPr/>
            </a:pPr>
            <a:fld id="{E6474CC2-1230-4213-AD1A-4B2FEEABA7A1}" type="slidenum">
              <a:rPr lang="en-US" smtClean="0"/>
              <a:pPr>
                <a:defRPr/>
              </a:pPr>
              <a:t>‹#›</a:t>
            </a:fld>
            <a:endParaRPr lang="en-US"/>
          </a:p>
        </p:txBody>
      </p:sp>
      <p:sp>
        <p:nvSpPr>
          <p:cNvPr id="6" name="Footer Placeholder 4"/>
          <p:cNvSpPr>
            <a:spLocks noGrp="1"/>
          </p:cNvSpPr>
          <p:nvPr>
            <p:ph type="ftr" sz="quarter" idx="15"/>
          </p:nvPr>
        </p:nvSpPr>
        <p:spPr>
          <a:xfrm>
            <a:off x="426722" y="6483292"/>
            <a:ext cx="5245100" cy="172485"/>
          </a:xfrm>
        </p:spPr>
        <p:txBody>
          <a:bodyPr/>
          <a:lstStyle>
            <a:lvl1pPr algn="r">
              <a:defRPr smtClean="0">
                <a:solidFill>
                  <a:srgbClr val="000000"/>
                </a:solidFill>
              </a:defRPr>
            </a:lvl1pPr>
          </a:lstStyle>
          <a:p>
            <a:pPr algn="l">
              <a:defRPr/>
            </a:pPr>
            <a:r>
              <a:rPr lang="en-US"/>
              <a:t>For investment professional use only.</a:t>
            </a:r>
          </a:p>
        </p:txBody>
      </p:sp>
      <p:sp>
        <p:nvSpPr>
          <p:cNvPr id="7" name="Rectangle 155"/>
          <p:cNvSpPr>
            <a:spLocks noGrp="1" noChangeArrowheads="1"/>
          </p:cNvSpPr>
          <p:nvPr>
            <p:ph type="dt" sz="half" idx="16"/>
          </p:nvPr>
        </p:nvSpPr>
        <p:spPr>
          <a:xfrm>
            <a:off x="426722" y="6655657"/>
            <a:ext cx="2645277" cy="120649"/>
          </a:xfrm>
        </p:spPr>
        <p:txBody>
          <a:bodyPr/>
          <a:lstStyle>
            <a:lvl1pPr algn="l">
              <a:defRPr sz="833" smtClean="0">
                <a:solidFill>
                  <a:srgbClr val="000000"/>
                </a:solidFill>
              </a:defRPr>
            </a:lvl1pPr>
          </a:lstStyle>
          <a:p>
            <a:pPr>
              <a:defRPr/>
            </a:pPr>
            <a:r>
              <a:rPr lang="en-US"/>
              <a:t>977497.15.2</a:t>
            </a:r>
          </a:p>
        </p:txBody>
      </p:sp>
      <p:grpSp>
        <p:nvGrpSpPr>
          <p:cNvPr id="35" name="Group 34">
            <a:extLst>
              <a:ext uri="{FF2B5EF4-FFF2-40B4-BE49-F238E27FC236}">
                <a16:creationId xmlns:a16="http://schemas.microsoft.com/office/drawing/2014/main" id="{550BA3F0-1359-4A16-8F53-8D46EA3D2D14}"/>
              </a:ext>
            </a:extLst>
          </p:cNvPr>
          <p:cNvGrpSpPr/>
          <p:nvPr/>
        </p:nvGrpSpPr>
        <p:grpSpPr>
          <a:xfrm>
            <a:off x="10215053" y="6295153"/>
            <a:ext cx="1527048" cy="338328"/>
            <a:chOff x="6923088" y="4475163"/>
            <a:chExt cx="1873251" cy="403225"/>
          </a:xfrm>
        </p:grpSpPr>
        <p:sp>
          <p:nvSpPr>
            <p:cNvPr id="36" name="AutoShape 4">
              <a:extLst>
                <a:ext uri="{FF2B5EF4-FFF2-40B4-BE49-F238E27FC236}">
                  <a16:creationId xmlns:a16="http://schemas.microsoft.com/office/drawing/2014/main" id="{7C482834-35AD-4625-AA9E-55C0F51373EE}"/>
                </a:ext>
              </a:extLst>
            </p:cNvPr>
            <p:cNvSpPr>
              <a:spLocks noChangeAspect="1" noChangeArrowheads="1" noTextEdit="1"/>
            </p:cNvSpPr>
            <p:nvPr/>
          </p:nvSpPr>
          <p:spPr bwMode="auto">
            <a:xfrm>
              <a:off x="6923088" y="4475163"/>
              <a:ext cx="1873250" cy="40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7" name="Freeform 6">
              <a:extLst>
                <a:ext uri="{FF2B5EF4-FFF2-40B4-BE49-F238E27FC236}">
                  <a16:creationId xmlns:a16="http://schemas.microsoft.com/office/drawing/2014/main" id="{564170FC-8D6E-4539-A777-D804F3B62C2B}"/>
                </a:ext>
              </a:extLst>
            </p:cNvPr>
            <p:cNvSpPr>
              <a:spLocks/>
            </p:cNvSpPr>
            <p:nvPr/>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8" name="Freeform 7">
              <a:extLst>
                <a:ext uri="{FF2B5EF4-FFF2-40B4-BE49-F238E27FC236}">
                  <a16:creationId xmlns:a16="http://schemas.microsoft.com/office/drawing/2014/main" id="{EC26E4C9-79E0-4FF0-8609-9C1E2650985B}"/>
                </a:ext>
              </a:extLst>
            </p:cNvPr>
            <p:cNvSpPr>
              <a:spLocks/>
            </p:cNvSpPr>
            <p:nvPr/>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9" name="Freeform 83">
              <a:extLst>
                <a:ext uri="{FF2B5EF4-FFF2-40B4-BE49-F238E27FC236}">
                  <a16:creationId xmlns:a16="http://schemas.microsoft.com/office/drawing/2014/main" id="{70A2BFC0-EC59-4703-84C4-1DC9CE493FD2}"/>
                </a:ext>
              </a:extLst>
            </p:cNvPr>
            <p:cNvSpPr>
              <a:spLocks/>
            </p:cNvSpPr>
            <p:nvPr/>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0" name="Freeform 84">
              <a:extLst>
                <a:ext uri="{FF2B5EF4-FFF2-40B4-BE49-F238E27FC236}">
                  <a16:creationId xmlns:a16="http://schemas.microsoft.com/office/drawing/2014/main" id="{BA5C8BEA-31EF-4F5A-BF9C-575F61C2D9DA}"/>
                </a:ext>
              </a:extLst>
            </p:cNvPr>
            <p:cNvSpPr>
              <a:spLocks/>
            </p:cNvSpPr>
            <p:nvPr/>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1" name="Freeform 85">
              <a:extLst>
                <a:ext uri="{FF2B5EF4-FFF2-40B4-BE49-F238E27FC236}">
                  <a16:creationId xmlns:a16="http://schemas.microsoft.com/office/drawing/2014/main" id="{945D18E0-D618-4D71-9AA0-49226A6539E3}"/>
                </a:ext>
              </a:extLst>
            </p:cNvPr>
            <p:cNvSpPr>
              <a:spLocks/>
            </p:cNvSpPr>
            <p:nvPr/>
          </p:nvSpPr>
          <p:spPr bwMode="auto">
            <a:xfrm>
              <a:off x="7337426" y="4533901"/>
              <a:ext cx="265113" cy="266700"/>
            </a:xfrm>
            <a:custGeom>
              <a:avLst/>
              <a:gdLst>
                <a:gd name="T0" fmla="*/ 59 w 167"/>
                <a:gd name="T1" fmla="*/ 168 h 168"/>
                <a:gd name="T2" fmla="*/ 0 w 167"/>
                <a:gd name="T3" fmla="*/ 168 h 168"/>
                <a:gd name="T4" fmla="*/ 47 w 167"/>
                <a:gd name="T5" fmla="*/ 0 h 168"/>
                <a:gd name="T6" fmla="*/ 167 w 167"/>
                <a:gd name="T7" fmla="*/ 0 h 168"/>
                <a:gd name="T8" fmla="*/ 156 w 167"/>
                <a:gd name="T9" fmla="*/ 40 h 168"/>
                <a:gd name="T10" fmla="*/ 94 w 167"/>
                <a:gd name="T11" fmla="*/ 40 h 168"/>
                <a:gd name="T12" fmla="*/ 87 w 167"/>
                <a:gd name="T13" fmla="*/ 68 h 168"/>
                <a:gd name="T14" fmla="*/ 148 w 167"/>
                <a:gd name="T15" fmla="*/ 68 h 168"/>
                <a:gd name="T16" fmla="*/ 137 w 167"/>
                <a:gd name="T17" fmla="*/ 106 h 168"/>
                <a:gd name="T18" fmla="*/ 76 w 167"/>
                <a:gd name="T19" fmla="*/ 106 h 168"/>
                <a:gd name="T20" fmla="*/ 59 w 167"/>
                <a:gd name="T21"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7" h="168">
                  <a:moveTo>
                    <a:pt x="59" y="168"/>
                  </a:moveTo>
                  <a:lnTo>
                    <a:pt x="0" y="168"/>
                  </a:lnTo>
                  <a:lnTo>
                    <a:pt x="47" y="0"/>
                  </a:lnTo>
                  <a:lnTo>
                    <a:pt x="167" y="0"/>
                  </a:lnTo>
                  <a:lnTo>
                    <a:pt x="156" y="40"/>
                  </a:lnTo>
                  <a:lnTo>
                    <a:pt x="94" y="40"/>
                  </a:lnTo>
                  <a:lnTo>
                    <a:pt x="87" y="68"/>
                  </a:lnTo>
                  <a:lnTo>
                    <a:pt x="148" y="68"/>
                  </a:lnTo>
                  <a:lnTo>
                    <a:pt x="137" y="106"/>
                  </a:lnTo>
                  <a:lnTo>
                    <a:pt x="76" y="106"/>
                  </a:lnTo>
                  <a:lnTo>
                    <a:pt x="59"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2" name="Freeform 86">
              <a:extLst>
                <a:ext uri="{FF2B5EF4-FFF2-40B4-BE49-F238E27FC236}">
                  <a16:creationId xmlns:a16="http://schemas.microsoft.com/office/drawing/2014/main" id="{AE523D21-62A3-459F-B3EE-A35C364E786C}"/>
                </a:ext>
              </a:extLst>
            </p:cNvPr>
            <p:cNvSpPr>
              <a:spLocks noEditPoints="1"/>
            </p:cNvSpPr>
            <p:nvPr/>
          </p:nvSpPr>
          <p:spPr bwMode="auto">
            <a:xfrm>
              <a:off x="7553326" y="4533901"/>
              <a:ext cx="166688" cy="266700"/>
            </a:xfrm>
            <a:custGeom>
              <a:avLst/>
              <a:gdLst>
                <a:gd name="T0" fmla="*/ 58 w 105"/>
                <a:gd name="T1" fmla="*/ 168 h 168"/>
                <a:gd name="T2" fmla="*/ 0 w 105"/>
                <a:gd name="T3" fmla="*/ 168 h 168"/>
                <a:gd name="T4" fmla="*/ 34 w 105"/>
                <a:gd name="T5" fmla="*/ 46 h 168"/>
                <a:gd name="T6" fmla="*/ 93 w 105"/>
                <a:gd name="T7" fmla="*/ 46 h 168"/>
                <a:gd name="T8" fmla="*/ 58 w 105"/>
                <a:gd name="T9" fmla="*/ 168 h 168"/>
                <a:gd name="T10" fmla="*/ 95 w 105"/>
                <a:gd name="T11" fmla="*/ 34 h 168"/>
                <a:gd name="T12" fmla="*/ 38 w 105"/>
                <a:gd name="T13" fmla="*/ 34 h 168"/>
                <a:gd name="T14" fmla="*/ 47 w 105"/>
                <a:gd name="T15" fmla="*/ 0 h 168"/>
                <a:gd name="T16" fmla="*/ 105 w 105"/>
                <a:gd name="T17" fmla="*/ 0 h 168"/>
                <a:gd name="T18" fmla="*/ 95 w 105"/>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5" h="168">
                  <a:moveTo>
                    <a:pt x="58" y="168"/>
                  </a:moveTo>
                  <a:lnTo>
                    <a:pt x="0" y="168"/>
                  </a:lnTo>
                  <a:lnTo>
                    <a:pt x="34" y="46"/>
                  </a:lnTo>
                  <a:lnTo>
                    <a:pt x="93" y="46"/>
                  </a:lnTo>
                  <a:lnTo>
                    <a:pt x="58" y="168"/>
                  </a:lnTo>
                  <a:close/>
                  <a:moveTo>
                    <a:pt x="95" y="34"/>
                  </a:moveTo>
                  <a:lnTo>
                    <a:pt x="38" y="34"/>
                  </a:lnTo>
                  <a:lnTo>
                    <a:pt x="47" y="0"/>
                  </a:lnTo>
                  <a:lnTo>
                    <a:pt x="105"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3" name="Freeform 87">
              <a:extLst>
                <a:ext uri="{FF2B5EF4-FFF2-40B4-BE49-F238E27FC236}">
                  <a16:creationId xmlns:a16="http://schemas.microsoft.com/office/drawing/2014/main" id="{A7BAFE61-8CFA-47F1-9387-B9F80599A2F4}"/>
                </a:ext>
              </a:extLst>
            </p:cNvPr>
            <p:cNvSpPr>
              <a:spLocks noEditPoints="1"/>
            </p:cNvSpPr>
            <p:nvPr/>
          </p:nvSpPr>
          <p:spPr bwMode="auto">
            <a:xfrm>
              <a:off x="7685088" y="4533901"/>
              <a:ext cx="273050" cy="269875"/>
            </a:xfrm>
            <a:custGeom>
              <a:avLst/>
              <a:gdLst>
                <a:gd name="T0" fmla="*/ 125 w 172"/>
                <a:gd name="T1" fmla="*/ 168 h 170"/>
                <a:gd name="T2" fmla="*/ 68 w 172"/>
                <a:gd name="T3" fmla="*/ 168 h 170"/>
                <a:gd name="T4" fmla="*/ 72 w 172"/>
                <a:gd name="T5" fmla="*/ 154 h 170"/>
                <a:gd name="T6" fmla="*/ 72 w 172"/>
                <a:gd name="T7" fmla="*/ 154 h 170"/>
                <a:gd name="T8" fmla="*/ 64 w 172"/>
                <a:gd name="T9" fmla="*/ 161 h 170"/>
                <a:gd name="T10" fmla="*/ 54 w 172"/>
                <a:gd name="T11" fmla="*/ 165 h 170"/>
                <a:gd name="T12" fmla="*/ 44 w 172"/>
                <a:gd name="T13" fmla="*/ 169 h 170"/>
                <a:gd name="T14" fmla="*/ 31 w 172"/>
                <a:gd name="T15" fmla="*/ 170 h 170"/>
                <a:gd name="T16" fmla="*/ 31 w 172"/>
                <a:gd name="T17" fmla="*/ 170 h 170"/>
                <a:gd name="T18" fmla="*/ 24 w 172"/>
                <a:gd name="T19" fmla="*/ 170 h 170"/>
                <a:gd name="T20" fmla="*/ 18 w 172"/>
                <a:gd name="T21" fmla="*/ 169 h 170"/>
                <a:gd name="T22" fmla="*/ 12 w 172"/>
                <a:gd name="T23" fmla="*/ 167 h 170"/>
                <a:gd name="T24" fmla="*/ 9 w 172"/>
                <a:gd name="T25" fmla="*/ 163 h 170"/>
                <a:gd name="T26" fmla="*/ 5 w 172"/>
                <a:gd name="T27" fmla="*/ 160 h 170"/>
                <a:gd name="T28" fmla="*/ 2 w 172"/>
                <a:gd name="T29" fmla="*/ 155 h 170"/>
                <a:gd name="T30" fmla="*/ 0 w 172"/>
                <a:gd name="T31" fmla="*/ 149 h 170"/>
                <a:gd name="T32" fmla="*/ 0 w 172"/>
                <a:gd name="T33" fmla="*/ 142 h 170"/>
                <a:gd name="T34" fmla="*/ 0 w 172"/>
                <a:gd name="T35" fmla="*/ 142 h 170"/>
                <a:gd name="T36" fmla="*/ 2 w 172"/>
                <a:gd name="T37" fmla="*/ 126 h 170"/>
                <a:gd name="T38" fmla="*/ 5 w 172"/>
                <a:gd name="T39" fmla="*/ 106 h 170"/>
                <a:gd name="T40" fmla="*/ 12 w 172"/>
                <a:gd name="T41" fmla="*/ 86 h 170"/>
                <a:gd name="T42" fmla="*/ 20 w 172"/>
                <a:gd name="T43" fmla="*/ 68 h 170"/>
                <a:gd name="T44" fmla="*/ 20 w 172"/>
                <a:gd name="T45" fmla="*/ 68 h 170"/>
                <a:gd name="T46" fmla="*/ 24 w 172"/>
                <a:gd name="T47" fmla="*/ 62 h 170"/>
                <a:gd name="T48" fmla="*/ 29 w 172"/>
                <a:gd name="T49" fmla="*/ 58 h 170"/>
                <a:gd name="T50" fmla="*/ 33 w 172"/>
                <a:gd name="T51" fmla="*/ 53 h 170"/>
                <a:gd name="T52" fmla="*/ 39 w 172"/>
                <a:gd name="T53" fmla="*/ 50 h 170"/>
                <a:gd name="T54" fmla="*/ 45 w 172"/>
                <a:gd name="T55" fmla="*/ 47 h 170"/>
                <a:gd name="T56" fmla="*/ 51 w 172"/>
                <a:gd name="T57" fmla="*/ 45 h 170"/>
                <a:gd name="T58" fmla="*/ 58 w 172"/>
                <a:gd name="T59" fmla="*/ 44 h 170"/>
                <a:gd name="T60" fmla="*/ 65 w 172"/>
                <a:gd name="T61" fmla="*/ 44 h 170"/>
                <a:gd name="T62" fmla="*/ 65 w 172"/>
                <a:gd name="T63" fmla="*/ 44 h 170"/>
                <a:gd name="T64" fmla="*/ 77 w 172"/>
                <a:gd name="T65" fmla="*/ 45 h 170"/>
                <a:gd name="T66" fmla="*/ 86 w 172"/>
                <a:gd name="T67" fmla="*/ 48 h 170"/>
                <a:gd name="T68" fmla="*/ 93 w 172"/>
                <a:gd name="T69" fmla="*/ 53 h 170"/>
                <a:gd name="T70" fmla="*/ 98 w 172"/>
                <a:gd name="T71" fmla="*/ 60 h 170"/>
                <a:gd name="T72" fmla="*/ 114 w 172"/>
                <a:gd name="T73" fmla="*/ 0 h 170"/>
                <a:gd name="T74" fmla="*/ 172 w 172"/>
                <a:gd name="T75" fmla="*/ 0 h 170"/>
                <a:gd name="T76" fmla="*/ 125 w 172"/>
                <a:gd name="T77" fmla="*/ 168 h 170"/>
                <a:gd name="T78" fmla="*/ 81 w 172"/>
                <a:gd name="T79" fmla="*/ 82 h 170"/>
                <a:gd name="T80" fmla="*/ 81 w 172"/>
                <a:gd name="T81" fmla="*/ 82 h 170"/>
                <a:gd name="T82" fmla="*/ 78 w 172"/>
                <a:gd name="T83" fmla="*/ 82 h 170"/>
                <a:gd name="T84" fmla="*/ 74 w 172"/>
                <a:gd name="T85" fmla="*/ 84 h 170"/>
                <a:gd name="T86" fmla="*/ 71 w 172"/>
                <a:gd name="T87" fmla="*/ 86 h 170"/>
                <a:gd name="T88" fmla="*/ 68 w 172"/>
                <a:gd name="T89" fmla="*/ 91 h 170"/>
                <a:gd name="T90" fmla="*/ 68 w 172"/>
                <a:gd name="T91" fmla="*/ 91 h 170"/>
                <a:gd name="T92" fmla="*/ 63 w 172"/>
                <a:gd name="T93" fmla="*/ 106 h 170"/>
                <a:gd name="T94" fmla="*/ 61 w 172"/>
                <a:gd name="T95" fmla="*/ 114 h 170"/>
                <a:gd name="T96" fmla="*/ 60 w 172"/>
                <a:gd name="T97" fmla="*/ 121 h 170"/>
                <a:gd name="T98" fmla="*/ 60 w 172"/>
                <a:gd name="T99" fmla="*/ 121 h 170"/>
                <a:gd name="T100" fmla="*/ 61 w 172"/>
                <a:gd name="T101" fmla="*/ 125 h 170"/>
                <a:gd name="T102" fmla="*/ 63 w 172"/>
                <a:gd name="T103" fmla="*/ 127 h 170"/>
                <a:gd name="T104" fmla="*/ 65 w 172"/>
                <a:gd name="T105" fmla="*/ 129 h 170"/>
                <a:gd name="T106" fmla="*/ 70 w 172"/>
                <a:gd name="T107" fmla="*/ 130 h 170"/>
                <a:gd name="T108" fmla="*/ 70 w 172"/>
                <a:gd name="T109" fmla="*/ 130 h 170"/>
                <a:gd name="T110" fmla="*/ 74 w 172"/>
                <a:gd name="T111" fmla="*/ 129 h 170"/>
                <a:gd name="T112" fmla="*/ 79 w 172"/>
                <a:gd name="T113" fmla="*/ 127 h 170"/>
                <a:gd name="T114" fmla="*/ 91 w 172"/>
                <a:gd name="T115" fmla="*/ 87 h 170"/>
                <a:gd name="T116" fmla="*/ 91 w 172"/>
                <a:gd name="T117" fmla="*/ 87 h 170"/>
                <a:gd name="T118" fmla="*/ 87 w 172"/>
                <a:gd name="T119" fmla="*/ 84 h 170"/>
                <a:gd name="T120" fmla="*/ 81 w 172"/>
                <a:gd name="T121" fmla="*/ 82 h 170"/>
                <a:gd name="T122" fmla="*/ 81 w 172"/>
                <a:gd name="T123" fmla="*/ 82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2" h="170">
                  <a:moveTo>
                    <a:pt x="125" y="168"/>
                  </a:moveTo>
                  <a:lnTo>
                    <a:pt x="68" y="168"/>
                  </a:lnTo>
                  <a:lnTo>
                    <a:pt x="72" y="154"/>
                  </a:lnTo>
                  <a:lnTo>
                    <a:pt x="72" y="154"/>
                  </a:lnTo>
                  <a:lnTo>
                    <a:pt x="64" y="161"/>
                  </a:lnTo>
                  <a:lnTo>
                    <a:pt x="54" y="165"/>
                  </a:lnTo>
                  <a:lnTo>
                    <a:pt x="44" y="169"/>
                  </a:lnTo>
                  <a:lnTo>
                    <a:pt x="31" y="170"/>
                  </a:lnTo>
                  <a:lnTo>
                    <a:pt x="31" y="170"/>
                  </a:lnTo>
                  <a:lnTo>
                    <a:pt x="24" y="170"/>
                  </a:lnTo>
                  <a:lnTo>
                    <a:pt x="18" y="169"/>
                  </a:lnTo>
                  <a:lnTo>
                    <a:pt x="12" y="167"/>
                  </a:lnTo>
                  <a:lnTo>
                    <a:pt x="9" y="163"/>
                  </a:lnTo>
                  <a:lnTo>
                    <a:pt x="5" y="160"/>
                  </a:lnTo>
                  <a:lnTo>
                    <a:pt x="2" y="155"/>
                  </a:lnTo>
                  <a:lnTo>
                    <a:pt x="0" y="149"/>
                  </a:lnTo>
                  <a:lnTo>
                    <a:pt x="0" y="142"/>
                  </a:lnTo>
                  <a:lnTo>
                    <a:pt x="0" y="142"/>
                  </a:lnTo>
                  <a:lnTo>
                    <a:pt x="2" y="126"/>
                  </a:lnTo>
                  <a:lnTo>
                    <a:pt x="5" y="106"/>
                  </a:lnTo>
                  <a:lnTo>
                    <a:pt x="12" y="86"/>
                  </a:lnTo>
                  <a:lnTo>
                    <a:pt x="20" y="68"/>
                  </a:lnTo>
                  <a:lnTo>
                    <a:pt x="20" y="68"/>
                  </a:lnTo>
                  <a:lnTo>
                    <a:pt x="24" y="62"/>
                  </a:lnTo>
                  <a:lnTo>
                    <a:pt x="29" y="58"/>
                  </a:lnTo>
                  <a:lnTo>
                    <a:pt x="33" y="53"/>
                  </a:lnTo>
                  <a:lnTo>
                    <a:pt x="39" y="50"/>
                  </a:lnTo>
                  <a:lnTo>
                    <a:pt x="45" y="47"/>
                  </a:lnTo>
                  <a:lnTo>
                    <a:pt x="51" y="45"/>
                  </a:lnTo>
                  <a:lnTo>
                    <a:pt x="58" y="44"/>
                  </a:lnTo>
                  <a:lnTo>
                    <a:pt x="65" y="44"/>
                  </a:lnTo>
                  <a:lnTo>
                    <a:pt x="65" y="44"/>
                  </a:lnTo>
                  <a:lnTo>
                    <a:pt x="77" y="45"/>
                  </a:lnTo>
                  <a:lnTo>
                    <a:pt x="86" y="48"/>
                  </a:lnTo>
                  <a:lnTo>
                    <a:pt x="93" y="53"/>
                  </a:lnTo>
                  <a:lnTo>
                    <a:pt x="98" y="60"/>
                  </a:lnTo>
                  <a:lnTo>
                    <a:pt x="114" y="0"/>
                  </a:lnTo>
                  <a:lnTo>
                    <a:pt x="172" y="0"/>
                  </a:lnTo>
                  <a:lnTo>
                    <a:pt x="125" y="168"/>
                  </a:lnTo>
                  <a:close/>
                  <a:moveTo>
                    <a:pt x="81" y="82"/>
                  </a:moveTo>
                  <a:lnTo>
                    <a:pt x="81" y="82"/>
                  </a:lnTo>
                  <a:lnTo>
                    <a:pt x="78" y="82"/>
                  </a:lnTo>
                  <a:lnTo>
                    <a:pt x="74" y="84"/>
                  </a:lnTo>
                  <a:lnTo>
                    <a:pt x="71" y="86"/>
                  </a:lnTo>
                  <a:lnTo>
                    <a:pt x="68" y="91"/>
                  </a:lnTo>
                  <a:lnTo>
                    <a:pt x="68" y="91"/>
                  </a:lnTo>
                  <a:lnTo>
                    <a:pt x="63" y="106"/>
                  </a:lnTo>
                  <a:lnTo>
                    <a:pt x="61" y="114"/>
                  </a:lnTo>
                  <a:lnTo>
                    <a:pt x="60" y="121"/>
                  </a:lnTo>
                  <a:lnTo>
                    <a:pt x="60" y="121"/>
                  </a:lnTo>
                  <a:lnTo>
                    <a:pt x="61" y="125"/>
                  </a:lnTo>
                  <a:lnTo>
                    <a:pt x="63" y="127"/>
                  </a:lnTo>
                  <a:lnTo>
                    <a:pt x="65" y="129"/>
                  </a:lnTo>
                  <a:lnTo>
                    <a:pt x="70" y="130"/>
                  </a:lnTo>
                  <a:lnTo>
                    <a:pt x="70" y="130"/>
                  </a:lnTo>
                  <a:lnTo>
                    <a:pt x="74" y="129"/>
                  </a:lnTo>
                  <a:lnTo>
                    <a:pt x="79" y="127"/>
                  </a:lnTo>
                  <a:lnTo>
                    <a:pt x="91" y="87"/>
                  </a:lnTo>
                  <a:lnTo>
                    <a:pt x="91" y="87"/>
                  </a:lnTo>
                  <a:lnTo>
                    <a:pt x="87" y="84"/>
                  </a:lnTo>
                  <a:lnTo>
                    <a:pt x="81" y="82"/>
                  </a:lnTo>
                  <a:lnTo>
                    <a:pt x="81" y="8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4" name="Freeform 88">
              <a:extLst>
                <a:ext uri="{FF2B5EF4-FFF2-40B4-BE49-F238E27FC236}">
                  <a16:creationId xmlns:a16="http://schemas.microsoft.com/office/drawing/2014/main" id="{C7164E93-F32B-4270-A88A-EA1C86DC9F1F}"/>
                </a:ext>
              </a:extLst>
            </p:cNvPr>
            <p:cNvSpPr>
              <a:spLocks noEditPoints="1"/>
            </p:cNvSpPr>
            <p:nvPr/>
          </p:nvSpPr>
          <p:spPr bwMode="auto">
            <a:xfrm>
              <a:off x="7923213" y="4602163"/>
              <a:ext cx="230188" cy="201613"/>
            </a:xfrm>
            <a:custGeom>
              <a:avLst/>
              <a:gdLst>
                <a:gd name="T0" fmla="*/ 58 w 145"/>
                <a:gd name="T1" fmla="*/ 71 h 127"/>
                <a:gd name="T2" fmla="*/ 56 w 145"/>
                <a:gd name="T3" fmla="*/ 80 h 127"/>
                <a:gd name="T4" fmla="*/ 56 w 145"/>
                <a:gd name="T5" fmla="*/ 87 h 127"/>
                <a:gd name="T6" fmla="*/ 57 w 145"/>
                <a:gd name="T7" fmla="*/ 93 h 127"/>
                <a:gd name="T8" fmla="*/ 64 w 145"/>
                <a:gd name="T9" fmla="*/ 97 h 127"/>
                <a:gd name="T10" fmla="*/ 68 w 145"/>
                <a:gd name="T11" fmla="*/ 96 h 127"/>
                <a:gd name="T12" fmla="*/ 75 w 145"/>
                <a:gd name="T13" fmla="*/ 89 h 127"/>
                <a:gd name="T14" fmla="*/ 135 w 145"/>
                <a:gd name="T15" fmla="*/ 82 h 127"/>
                <a:gd name="T16" fmla="*/ 134 w 145"/>
                <a:gd name="T17" fmla="*/ 87 h 127"/>
                <a:gd name="T18" fmla="*/ 128 w 145"/>
                <a:gd name="T19" fmla="*/ 98 h 127"/>
                <a:gd name="T20" fmla="*/ 115 w 145"/>
                <a:gd name="T21" fmla="*/ 111 h 127"/>
                <a:gd name="T22" fmla="*/ 94 w 145"/>
                <a:gd name="T23" fmla="*/ 122 h 127"/>
                <a:gd name="T24" fmla="*/ 72 w 145"/>
                <a:gd name="T25" fmla="*/ 127 h 127"/>
                <a:gd name="T26" fmla="*/ 61 w 145"/>
                <a:gd name="T27" fmla="*/ 127 h 127"/>
                <a:gd name="T28" fmla="*/ 38 w 145"/>
                <a:gd name="T29" fmla="*/ 126 h 127"/>
                <a:gd name="T30" fmla="*/ 18 w 145"/>
                <a:gd name="T31" fmla="*/ 121 h 127"/>
                <a:gd name="T32" fmla="*/ 5 w 145"/>
                <a:gd name="T33" fmla="*/ 110 h 127"/>
                <a:gd name="T34" fmla="*/ 2 w 145"/>
                <a:gd name="T35" fmla="*/ 101 h 127"/>
                <a:gd name="T36" fmla="*/ 0 w 145"/>
                <a:gd name="T37" fmla="*/ 90 h 127"/>
                <a:gd name="T38" fmla="*/ 3 w 145"/>
                <a:gd name="T39" fmla="*/ 75 h 127"/>
                <a:gd name="T40" fmla="*/ 13 w 145"/>
                <a:gd name="T41" fmla="*/ 41 h 127"/>
                <a:gd name="T42" fmla="*/ 22 w 145"/>
                <a:gd name="T43" fmla="*/ 27 h 127"/>
                <a:gd name="T44" fmla="*/ 27 w 145"/>
                <a:gd name="T45" fmla="*/ 19 h 127"/>
                <a:gd name="T46" fmla="*/ 43 w 145"/>
                <a:gd name="T47" fmla="*/ 9 h 127"/>
                <a:gd name="T48" fmla="*/ 59 w 145"/>
                <a:gd name="T49" fmla="*/ 3 h 127"/>
                <a:gd name="T50" fmla="*/ 77 w 145"/>
                <a:gd name="T51" fmla="*/ 1 h 127"/>
                <a:gd name="T52" fmla="*/ 85 w 145"/>
                <a:gd name="T53" fmla="*/ 0 h 127"/>
                <a:gd name="T54" fmla="*/ 109 w 145"/>
                <a:gd name="T55" fmla="*/ 2 h 127"/>
                <a:gd name="T56" fmla="*/ 128 w 145"/>
                <a:gd name="T57" fmla="*/ 8 h 127"/>
                <a:gd name="T58" fmla="*/ 140 w 145"/>
                <a:gd name="T59" fmla="*/ 19 h 127"/>
                <a:gd name="T60" fmla="*/ 145 w 145"/>
                <a:gd name="T61" fmla="*/ 38 h 127"/>
                <a:gd name="T62" fmla="*/ 142 w 145"/>
                <a:gd name="T63" fmla="*/ 53 h 127"/>
                <a:gd name="T64" fmla="*/ 138 w 145"/>
                <a:gd name="T65" fmla="*/ 71 h 127"/>
                <a:gd name="T66" fmla="*/ 80 w 145"/>
                <a:gd name="T67" fmla="*/ 30 h 127"/>
                <a:gd name="T68" fmla="*/ 71 w 145"/>
                <a:gd name="T69" fmla="*/ 35 h 127"/>
                <a:gd name="T70" fmla="*/ 65 w 145"/>
                <a:gd name="T71" fmla="*/ 48 h 127"/>
                <a:gd name="T72" fmla="*/ 88 w 145"/>
                <a:gd name="T73" fmla="*/ 48 h 127"/>
                <a:gd name="T74" fmla="*/ 91 w 145"/>
                <a:gd name="T75" fmla="*/ 39 h 127"/>
                <a:gd name="T76" fmla="*/ 87 w 145"/>
                <a:gd name="T77" fmla="*/ 32 h 127"/>
                <a:gd name="T78" fmla="*/ 80 w 145"/>
                <a:gd name="T79" fmla="*/ 3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45" h="127">
                  <a:moveTo>
                    <a:pt x="138" y="71"/>
                  </a:moveTo>
                  <a:lnTo>
                    <a:pt x="58" y="71"/>
                  </a:lnTo>
                  <a:lnTo>
                    <a:pt x="58" y="71"/>
                  </a:lnTo>
                  <a:lnTo>
                    <a:pt x="56" y="80"/>
                  </a:lnTo>
                  <a:lnTo>
                    <a:pt x="56" y="87"/>
                  </a:lnTo>
                  <a:lnTo>
                    <a:pt x="56" y="87"/>
                  </a:lnTo>
                  <a:lnTo>
                    <a:pt x="56" y="90"/>
                  </a:lnTo>
                  <a:lnTo>
                    <a:pt x="57" y="93"/>
                  </a:lnTo>
                  <a:lnTo>
                    <a:pt x="59" y="96"/>
                  </a:lnTo>
                  <a:lnTo>
                    <a:pt x="64" y="97"/>
                  </a:lnTo>
                  <a:lnTo>
                    <a:pt x="64" y="97"/>
                  </a:lnTo>
                  <a:lnTo>
                    <a:pt x="68" y="96"/>
                  </a:lnTo>
                  <a:lnTo>
                    <a:pt x="73" y="93"/>
                  </a:lnTo>
                  <a:lnTo>
                    <a:pt x="75" y="89"/>
                  </a:lnTo>
                  <a:lnTo>
                    <a:pt x="79" y="82"/>
                  </a:lnTo>
                  <a:lnTo>
                    <a:pt x="135" y="82"/>
                  </a:lnTo>
                  <a:lnTo>
                    <a:pt x="135" y="82"/>
                  </a:lnTo>
                  <a:lnTo>
                    <a:pt x="134" y="87"/>
                  </a:lnTo>
                  <a:lnTo>
                    <a:pt x="130" y="93"/>
                  </a:lnTo>
                  <a:lnTo>
                    <a:pt x="128" y="98"/>
                  </a:lnTo>
                  <a:lnTo>
                    <a:pt x="125" y="103"/>
                  </a:lnTo>
                  <a:lnTo>
                    <a:pt x="115" y="111"/>
                  </a:lnTo>
                  <a:lnTo>
                    <a:pt x="105" y="118"/>
                  </a:lnTo>
                  <a:lnTo>
                    <a:pt x="94" y="122"/>
                  </a:lnTo>
                  <a:lnTo>
                    <a:pt x="82" y="125"/>
                  </a:lnTo>
                  <a:lnTo>
                    <a:pt x="72" y="127"/>
                  </a:lnTo>
                  <a:lnTo>
                    <a:pt x="61" y="127"/>
                  </a:lnTo>
                  <a:lnTo>
                    <a:pt x="61" y="127"/>
                  </a:lnTo>
                  <a:lnTo>
                    <a:pt x="50" y="127"/>
                  </a:lnTo>
                  <a:lnTo>
                    <a:pt x="38" y="126"/>
                  </a:lnTo>
                  <a:lnTo>
                    <a:pt x="27" y="125"/>
                  </a:lnTo>
                  <a:lnTo>
                    <a:pt x="18" y="121"/>
                  </a:lnTo>
                  <a:lnTo>
                    <a:pt x="11" y="117"/>
                  </a:lnTo>
                  <a:lnTo>
                    <a:pt x="5" y="110"/>
                  </a:lnTo>
                  <a:lnTo>
                    <a:pt x="4" y="106"/>
                  </a:lnTo>
                  <a:lnTo>
                    <a:pt x="2" y="101"/>
                  </a:lnTo>
                  <a:lnTo>
                    <a:pt x="0" y="90"/>
                  </a:lnTo>
                  <a:lnTo>
                    <a:pt x="0" y="90"/>
                  </a:lnTo>
                  <a:lnTo>
                    <a:pt x="2" y="83"/>
                  </a:lnTo>
                  <a:lnTo>
                    <a:pt x="3" y="75"/>
                  </a:lnTo>
                  <a:lnTo>
                    <a:pt x="6" y="57"/>
                  </a:lnTo>
                  <a:lnTo>
                    <a:pt x="13" y="41"/>
                  </a:lnTo>
                  <a:lnTo>
                    <a:pt x="18" y="32"/>
                  </a:lnTo>
                  <a:lnTo>
                    <a:pt x="22" y="27"/>
                  </a:lnTo>
                  <a:lnTo>
                    <a:pt x="22" y="27"/>
                  </a:lnTo>
                  <a:lnTo>
                    <a:pt x="27" y="19"/>
                  </a:lnTo>
                  <a:lnTo>
                    <a:pt x="34" y="14"/>
                  </a:lnTo>
                  <a:lnTo>
                    <a:pt x="43" y="9"/>
                  </a:lnTo>
                  <a:lnTo>
                    <a:pt x="50" y="5"/>
                  </a:lnTo>
                  <a:lnTo>
                    <a:pt x="59" y="3"/>
                  </a:lnTo>
                  <a:lnTo>
                    <a:pt x="67" y="1"/>
                  </a:lnTo>
                  <a:lnTo>
                    <a:pt x="77" y="1"/>
                  </a:lnTo>
                  <a:lnTo>
                    <a:pt x="85" y="0"/>
                  </a:lnTo>
                  <a:lnTo>
                    <a:pt x="85" y="0"/>
                  </a:lnTo>
                  <a:lnTo>
                    <a:pt x="98" y="1"/>
                  </a:lnTo>
                  <a:lnTo>
                    <a:pt x="109" y="2"/>
                  </a:lnTo>
                  <a:lnTo>
                    <a:pt x="120" y="4"/>
                  </a:lnTo>
                  <a:lnTo>
                    <a:pt x="128" y="8"/>
                  </a:lnTo>
                  <a:lnTo>
                    <a:pt x="135" y="12"/>
                  </a:lnTo>
                  <a:lnTo>
                    <a:pt x="140" y="19"/>
                  </a:lnTo>
                  <a:lnTo>
                    <a:pt x="143" y="28"/>
                  </a:lnTo>
                  <a:lnTo>
                    <a:pt x="145" y="38"/>
                  </a:lnTo>
                  <a:lnTo>
                    <a:pt x="145" y="38"/>
                  </a:lnTo>
                  <a:lnTo>
                    <a:pt x="142" y="53"/>
                  </a:lnTo>
                  <a:lnTo>
                    <a:pt x="138" y="71"/>
                  </a:lnTo>
                  <a:lnTo>
                    <a:pt x="138" y="71"/>
                  </a:lnTo>
                  <a:close/>
                  <a:moveTo>
                    <a:pt x="80" y="30"/>
                  </a:moveTo>
                  <a:lnTo>
                    <a:pt x="80" y="30"/>
                  </a:lnTo>
                  <a:lnTo>
                    <a:pt x="75" y="31"/>
                  </a:lnTo>
                  <a:lnTo>
                    <a:pt x="71" y="35"/>
                  </a:lnTo>
                  <a:lnTo>
                    <a:pt x="67" y="39"/>
                  </a:lnTo>
                  <a:lnTo>
                    <a:pt x="65" y="48"/>
                  </a:lnTo>
                  <a:lnTo>
                    <a:pt x="88" y="48"/>
                  </a:lnTo>
                  <a:lnTo>
                    <a:pt x="88" y="48"/>
                  </a:lnTo>
                  <a:lnTo>
                    <a:pt x="91" y="39"/>
                  </a:lnTo>
                  <a:lnTo>
                    <a:pt x="91" y="39"/>
                  </a:lnTo>
                  <a:lnTo>
                    <a:pt x="89" y="35"/>
                  </a:lnTo>
                  <a:lnTo>
                    <a:pt x="87" y="32"/>
                  </a:lnTo>
                  <a:lnTo>
                    <a:pt x="85" y="31"/>
                  </a:lnTo>
                  <a:lnTo>
                    <a:pt x="80" y="30"/>
                  </a:lnTo>
                  <a:lnTo>
                    <a:pt x="80" y="3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5" name="Freeform 89">
              <a:extLst>
                <a:ext uri="{FF2B5EF4-FFF2-40B4-BE49-F238E27FC236}">
                  <a16:creationId xmlns:a16="http://schemas.microsoft.com/office/drawing/2014/main" id="{F979A1D9-F7E8-4B31-BF83-BC0DA9D4C903}"/>
                </a:ext>
              </a:extLst>
            </p:cNvPr>
            <p:cNvSpPr>
              <a:spLocks/>
            </p:cNvSpPr>
            <p:nvPr/>
          </p:nvSpPr>
          <p:spPr bwMode="auto">
            <a:xfrm>
              <a:off x="8143876" y="4533901"/>
              <a:ext cx="165100" cy="266700"/>
            </a:xfrm>
            <a:custGeom>
              <a:avLst/>
              <a:gdLst>
                <a:gd name="T0" fmla="*/ 57 w 104"/>
                <a:gd name="T1" fmla="*/ 168 h 168"/>
                <a:gd name="T2" fmla="*/ 0 w 104"/>
                <a:gd name="T3" fmla="*/ 168 h 168"/>
                <a:gd name="T4" fmla="*/ 45 w 104"/>
                <a:gd name="T5" fmla="*/ 0 h 168"/>
                <a:gd name="T6" fmla="*/ 104 w 104"/>
                <a:gd name="T7" fmla="*/ 0 h 168"/>
                <a:gd name="T8" fmla="*/ 57 w 104"/>
                <a:gd name="T9" fmla="*/ 168 h 168"/>
              </a:gdLst>
              <a:ahLst/>
              <a:cxnLst>
                <a:cxn ang="0">
                  <a:pos x="T0" y="T1"/>
                </a:cxn>
                <a:cxn ang="0">
                  <a:pos x="T2" y="T3"/>
                </a:cxn>
                <a:cxn ang="0">
                  <a:pos x="T4" y="T5"/>
                </a:cxn>
                <a:cxn ang="0">
                  <a:pos x="T6" y="T7"/>
                </a:cxn>
                <a:cxn ang="0">
                  <a:pos x="T8" y="T9"/>
                </a:cxn>
              </a:cxnLst>
              <a:rect l="0" t="0" r="r" b="b"/>
              <a:pathLst>
                <a:path w="104" h="168">
                  <a:moveTo>
                    <a:pt x="57" y="168"/>
                  </a:moveTo>
                  <a:lnTo>
                    <a:pt x="0" y="168"/>
                  </a:lnTo>
                  <a:lnTo>
                    <a:pt x="45" y="0"/>
                  </a:lnTo>
                  <a:lnTo>
                    <a:pt x="104" y="0"/>
                  </a:lnTo>
                  <a:lnTo>
                    <a:pt x="57"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6" name="Freeform 90">
              <a:extLst>
                <a:ext uri="{FF2B5EF4-FFF2-40B4-BE49-F238E27FC236}">
                  <a16:creationId xmlns:a16="http://schemas.microsoft.com/office/drawing/2014/main" id="{D876983D-B0E3-4698-88DD-002569D26581}"/>
                </a:ext>
              </a:extLst>
            </p:cNvPr>
            <p:cNvSpPr>
              <a:spLocks noEditPoints="1"/>
            </p:cNvSpPr>
            <p:nvPr/>
          </p:nvSpPr>
          <p:spPr bwMode="auto">
            <a:xfrm>
              <a:off x="8264526" y="4533901"/>
              <a:ext cx="165100" cy="266700"/>
            </a:xfrm>
            <a:custGeom>
              <a:avLst/>
              <a:gdLst>
                <a:gd name="T0" fmla="*/ 57 w 104"/>
                <a:gd name="T1" fmla="*/ 168 h 168"/>
                <a:gd name="T2" fmla="*/ 0 w 104"/>
                <a:gd name="T3" fmla="*/ 168 h 168"/>
                <a:gd name="T4" fmla="*/ 34 w 104"/>
                <a:gd name="T5" fmla="*/ 46 h 168"/>
                <a:gd name="T6" fmla="*/ 91 w 104"/>
                <a:gd name="T7" fmla="*/ 46 h 168"/>
                <a:gd name="T8" fmla="*/ 57 w 104"/>
                <a:gd name="T9" fmla="*/ 168 h 168"/>
                <a:gd name="T10" fmla="*/ 95 w 104"/>
                <a:gd name="T11" fmla="*/ 34 h 168"/>
                <a:gd name="T12" fmla="*/ 36 w 104"/>
                <a:gd name="T13" fmla="*/ 34 h 168"/>
                <a:gd name="T14" fmla="*/ 47 w 104"/>
                <a:gd name="T15" fmla="*/ 0 h 168"/>
                <a:gd name="T16" fmla="*/ 104 w 104"/>
                <a:gd name="T17" fmla="*/ 0 h 168"/>
                <a:gd name="T18" fmla="*/ 95 w 104"/>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4" h="168">
                  <a:moveTo>
                    <a:pt x="57" y="168"/>
                  </a:moveTo>
                  <a:lnTo>
                    <a:pt x="0" y="168"/>
                  </a:lnTo>
                  <a:lnTo>
                    <a:pt x="34" y="46"/>
                  </a:lnTo>
                  <a:lnTo>
                    <a:pt x="91" y="46"/>
                  </a:lnTo>
                  <a:lnTo>
                    <a:pt x="57" y="168"/>
                  </a:lnTo>
                  <a:close/>
                  <a:moveTo>
                    <a:pt x="95" y="34"/>
                  </a:moveTo>
                  <a:lnTo>
                    <a:pt x="36" y="34"/>
                  </a:lnTo>
                  <a:lnTo>
                    <a:pt x="47" y="0"/>
                  </a:lnTo>
                  <a:lnTo>
                    <a:pt x="104"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7" name="Freeform 91">
              <a:extLst>
                <a:ext uri="{FF2B5EF4-FFF2-40B4-BE49-F238E27FC236}">
                  <a16:creationId xmlns:a16="http://schemas.microsoft.com/office/drawing/2014/main" id="{8B70D9D3-619E-489B-ADE5-4C1F1D8A6635}"/>
                </a:ext>
              </a:extLst>
            </p:cNvPr>
            <p:cNvSpPr>
              <a:spLocks/>
            </p:cNvSpPr>
            <p:nvPr/>
          </p:nvSpPr>
          <p:spPr bwMode="auto">
            <a:xfrm>
              <a:off x="8396288" y="4564063"/>
              <a:ext cx="192088" cy="236538"/>
            </a:xfrm>
            <a:custGeom>
              <a:avLst/>
              <a:gdLst>
                <a:gd name="T0" fmla="*/ 115 w 121"/>
                <a:gd name="T1" fmla="*/ 27 h 149"/>
                <a:gd name="T2" fmla="*/ 121 w 121"/>
                <a:gd name="T3" fmla="*/ 54 h 149"/>
                <a:gd name="T4" fmla="*/ 76 w 121"/>
                <a:gd name="T5" fmla="*/ 54 h 149"/>
                <a:gd name="T6" fmla="*/ 63 w 121"/>
                <a:gd name="T7" fmla="*/ 101 h 149"/>
                <a:gd name="T8" fmla="*/ 63 w 121"/>
                <a:gd name="T9" fmla="*/ 101 h 149"/>
                <a:gd name="T10" fmla="*/ 62 w 121"/>
                <a:gd name="T11" fmla="*/ 107 h 149"/>
                <a:gd name="T12" fmla="*/ 61 w 121"/>
                <a:gd name="T13" fmla="*/ 111 h 149"/>
                <a:gd name="T14" fmla="*/ 61 w 121"/>
                <a:gd name="T15" fmla="*/ 111 h 149"/>
                <a:gd name="T16" fmla="*/ 61 w 121"/>
                <a:gd name="T17" fmla="*/ 115 h 149"/>
                <a:gd name="T18" fmla="*/ 63 w 121"/>
                <a:gd name="T19" fmla="*/ 117 h 149"/>
                <a:gd name="T20" fmla="*/ 67 w 121"/>
                <a:gd name="T21" fmla="*/ 118 h 149"/>
                <a:gd name="T22" fmla="*/ 72 w 121"/>
                <a:gd name="T23" fmla="*/ 118 h 149"/>
                <a:gd name="T24" fmla="*/ 83 w 121"/>
                <a:gd name="T25" fmla="*/ 118 h 149"/>
                <a:gd name="T26" fmla="*/ 75 w 121"/>
                <a:gd name="T27" fmla="*/ 149 h 149"/>
                <a:gd name="T28" fmla="*/ 23 w 121"/>
                <a:gd name="T29" fmla="*/ 149 h 149"/>
                <a:gd name="T30" fmla="*/ 23 w 121"/>
                <a:gd name="T31" fmla="*/ 149 h 149"/>
                <a:gd name="T32" fmla="*/ 18 w 121"/>
                <a:gd name="T33" fmla="*/ 148 h 149"/>
                <a:gd name="T34" fmla="*/ 13 w 121"/>
                <a:gd name="T35" fmla="*/ 148 h 149"/>
                <a:gd name="T36" fmla="*/ 8 w 121"/>
                <a:gd name="T37" fmla="*/ 145 h 149"/>
                <a:gd name="T38" fmla="*/ 6 w 121"/>
                <a:gd name="T39" fmla="*/ 143 h 149"/>
                <a:gd name="T40" fmla="*/ 2 w 121"/>
                <a:gd name="T41" fmla="*/ 139 h 149"/>
                <a:gd name="T42" fmla="*/ 1 w 121"/>
                <a:gd name="T43" fmla="*/ 136 h 149"/>
                <a:gd name="T44" fmla="*/ 0 w 121"/>
                <a:gd name="T45" fmla="*/ 132 h 149"/>
                <a:gd name="T46" fmla="*/ 0 w 121"/>
                <a:gd name="T47" fmla="*/ 128 h 149"/>
                <a:gd name="T48" fmla="*/ 0 w 121"/>
                <a:gd name="T49" fmla="*/ 128 h 149"/>
                <a:gd name="T50" fmla="*/ 0 w 121"/>
                <a:gd name="T51" fmla="*/ 120 h 149"/>
                <a:gd name="T52" fmla="*/ 2 w 121"/>
                <a:gd name="T53" fmla="*/ 111 h 149"/>
                <a:gd name="T54" fmla="*/ 34 w 121"/>
                <a:gd name="T55" fmla="*/ 0 h 149"/>
                <a:gd name="T56" fmla="*/ 91 w 121"/>
                <a:gd name="T57" fmla="*/ 0 h 149"/>
                <a:gd name="T58" fmla="*/ 84 w 121"/>
                <a:gd name="T59" fmla="*/ 27 h 149"/>
                <a:gd name="T60" fmla="*/ 115 w 121"/>
                <a:gd name="T61" fmla="*/ 27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1" h="149">
                  <a:moveTo>
                    <a:pt x="115" y="27"/>
                  </a:moveTo>
                  <a:lnTo>
                    <a:pt x="121" y="54"/>
                  </a:lnTo>
                  <a:lnTo>
                    <a:pt x="76" y="54"/>
                  </a:lnTo>
                  <a:lnTo>
                    <a:pt x="63" y="101"/>
                  </a:lnTo>
                  <a:lnTo>
                    <a:pt x="63" y="101"/>
                  </a:lnTo>
                  <a:lnTo>
                    <a:pt x="62" y="107"/>
                  </a:lnTo>
                  <a:lnTo>
                    <a:pt x="61" y="111"/>
                  </a:lnTo>
                  <a:lnTo>
                    <a:pt x="61" y="111"/>
                  </a:lnTo>
                  <a:lnTo>
                    <a:pt x="61" y="115"/>
                  </a:lnTo>
                  <a:lnTo>
                    <a:pt x="63" y="117"/>
                  </a:lnTo>
                  <a:lnTo>
                    <a:pt x="67" y="118"/>
                  </a:lnTo>
                  <a:lnTo>
                    <a:pt x="72" y="118"/>
                  </a:lnTo>
                  <a:lnTo>
                    <a:pt x="83" y="118"/>
                  </a:lnTo>
                  <a:lnTo>
                    <a:pt x="75" y="149"/>
                  </a:lnTo>
                  <a:lnTo>
                    <a:pt x="23" y="149"/>
                  </a:lnTo>
                  <a:lnTo>
                    <a:pt x="23" y="149"/>
                  </a:lnTo>
                  <a:lnTo>
                    <a:pt x="18" y="148"/>
                  </a:lnTo>
                  <a:lnTo>
                    <a:pt x="13" y="148"/>
                  </a:lnTo>
                  <a:lnTo>
                    <a:pt x="8" y="145"/>
                  </a:lnTo>
                  <a:lnTo>
                    <a:pt x="6" y="143"/>
                  </a:lnTo>
                  <a:lnTo>
                    <a:pt x="2" y="139"/>
                  </a:lnTo>
                  <a:lnTo>
                    <a:pt x="1" y="136"/>
                  </a:lnTo>
                  <a:lnTo>
                    <a:pt x="0" y="132"/>
                  </a:lnTo>
                  <a:lnTo>
                    <a:pt x="0" y="128"/>
                  </a:lnTo>
                  <a:lnTo>
                    <a:pt x="0" y="128"/>
                  </a:lnTo>
                  <a:lnTo>
                    <a:pt x="0" y="120"/>
                  </a:lnTo>
                  <a:lnTo>
                    <a:pt x="2" y="111"/>
                  </a:lnTo>
                  <a:lnTo>
                    <a:pt x="34" y="0"/>
                  </a:lnTo>
                  <a:lnTo>
                    <a:pt x="91" y="0"/>
                  </a:lnTo>
                  <a:lnTo>
                    <a:pt x="84" y="27"/>
                  </a:lnTo>
                  <a:lnTo>
                    <a:pt x="115" y="2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8" name="Freeform 92">
              <a:extLst>
                <a:ext uri="{FF2B5EF4-FFF2-40B4-BE49-F238E27FC236}">
                  <a16:creationId xmlns:a16="http://schemas.microsoft.com/office/drawing/2014/main" id="{5E12EE61-B7EA-410C-AB20-CCBAA330D961}"/>
                </a:ext>
              </a:extLst>
            </p:cNvPr>
            <p:cNvSpPr>
              <a:spLocks/>
            </p:cNvSpPr>
            <p:nvPr/>
          </p:nvSpPr>
          <p:spPr bwMode="auto">
            <a:xfrm>
              <a:off x="7321551" y="4830763"/>
              <a:ext cx="38100" cy="46038"/>
            </a:xfrm>
            <a:custGeom>
              <a:avLst/>
              <a:gdLst>
                <a:gd name="T0" fmla="*/ 9 w 24"/>
                <a:gd name="T1" fmla="*/ 0 h 29"/>
                <a:gd name="T2" fmla="*/ 24 w 24"/>
                <a:gd name="T3" fmla="*/ 0 h 29"/>
                <a:gd name="T4" fmla="*/ 15 w 24"/>
                <a:gd name="T5" fmla="*/ 29 h 29"/>
                <a:gd name="T6" fmla="*/ 0 w 24"/>
                <a:gd name="T7" fmla="*/ 29 h 29"/>
                <a:gd name="T8" fmla="*/ 9 w 24"/>
                <a:gd name="T9" fmla="*/ 0 h 29"/>
              </a:gdLst>
              <a:ahLst/>
              <a:cxnLst>
                <a:cxn ang="0">
                  <a:pos x="T0" y="T1"/>
                </a:cxn>
                <a:cxn ang="0">
                  <a:pos x="T2" y="T3"/>
                </a:cxn>
                <a:cxn ang="0">
                  <a:pos x="T4" y="T5"/>
                </a:cxn>
                <a:cxn ang="0">
                  <a:pos x="T6" y="T7"/>
                </a:cxn>
                <a:cxn ang="0">
                  <a:pos x="T8" y="T9"/>
                </a:cxn>
              </a:cxnLst>
              <a:rect l="0" t="0" r="r" b="b"/>
              <a:pathLst>
                <a:path w="24" h="29">
                  <a:moveTo>
                    <a:pt x="9" y="0"/>
                  </a:moveTo>
                  <a:lnTo>
                    <a:pt x="24" y="0"/>
                  </a:lnTo>
                  <a:lnTo>
                    <a:pt x="15"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9" name="Freeform 93">
              <a:extLst>
                <a:ext uri="{FF2B5EF4-FFF2-40B4-BE49-F238E27FC236}">
                  <a16:creationId xmlns:a16="http://schemas.microsoft.com/office/drawing/2014/main" id="{A59707A2-42E0-4C2C-889A-92F4D058FBC5}"/>
                </a:ext>
              </a:extLst>
            </p:cNvPr>
            <p:cNvSpPr>
              <a:spLocks/>
            </p:cNvSpPr>
            <p:nvPr/>
          </p:nvSpPr>
          <p:spPr bwMode="auto">
            <a:xfrm>
              <a:off x="7400926" y="4830763"/>
              <a:ext cx="87313" cy="46038"/>
            </a:xfrm>
            <a:custGeom>
              <a:avLst/>
              <a:gdLst>
                <a:gd name="T0" fmla="*/ 10 w 55"/>
                <a:gd name="T1" fmla="*/ 0 h 29"/>
                <a:gd name="T2" fmla="*/ 31 w 55"/>
                <a:gd name="T3" fmla="*/ 0 h 29"/>
                <a:gd name="T4" fmla="*/ 36 w 55"/>
                <a:gd name="T5" fmla="*/ 19 h 29"/>
                <a:gd name="T6" fmla="*/ 36 w 55"/>
                <a:gd name="T7" fmla="*/ 19 h 29"/>
                <a:gd name="T8" fmla="*/ 42 w 55"/>
                <a:gd name="T9" fmla="*/ 0 h 29"/>
                <a:gd name="T10" fmla="*/ 55 w 55"/>
                <a:gd name="T11" fmla="*/ 0 h 29"/>
                <a:gd name="T12" fmla="*/ 46 w 55"/>
                <a:gd name="T13" fmla="*/ 29 h 29"/>
                <a:gd name="T14" fmla="*/ 26 w 55"/>
                <a:gd name="T15" fmla="*/ 29 h 29"/>
                <a:gd name="T16" fmla="*/ 20 w 55"/>
                <a:gd name="T17" fmla="*/ 8 h 29"/>
                <a:gd name="T18" fmla="*/ 20 w 55"/>
                <a:gd name="T19" fmla="*/ 8 h 29"/>
                <a:gd name="T20" fmla="*/ 13 w 55"/>
                <a:gd name="T21" fmla="*/ 29 h 29"/>
                <a:gd name="T22" fmla="*/ 0 w 55"/>
                <a:gd name="T23" fmla="*/ 29 h 29"/>
                <a:gd name="T24" fmla="*/ 10 w 55"/>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5" h="29">
                  <a:moveTo>
                    <a:pt x="10" y="0"/>
                  </a:moveTo>
                  <a:lnTo>
                    <a:pt x="31" y="0"/>
                  </a:lnTo>
                  <a:lnTo>
                    <a:pt x="36" y="19"/>
                  </a:lnTo>
                  <a:lnTo>
                    <a:pt x="36" y="19"/>
                  </a:lnTo>
                  <a:lnTo>
                    <a:pt x="42" y="0"/>
                  </a:lnTo>
                  <a:lnTo>
                    <a:pt x="55" y="0"/>
                  </a:lnTo>
                  <a:lnTo>
                    <a:pt x="46" y="29"/>
                  </a:lnTo>
                  <a:lnTo>
                    <a:pt x="26" y="29"/>
                  </a:lnTo>
                  <a:lnTo>
                    <a:pt x="20" y="8"/>
                  </a:lnTo>
                  <a:lnTo>
                    <a:pt x="20" y="8"/>
                  </a:lnTo>
                  <a:lnTo>
                    <a:pt x="13" y="29"/>
                  </a:lnTo>
                  <a:lnTo>
                    <a:pt x="0" y="29"/>
                  </a:lnTo>
                  <a:lnTo>
                    <a:pt x="1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0" name="Freeform 94">
              <a:extLst>
                <a:ext uri="{FF2B5EF4-FFF2-40B4-BE49-F238E27FC236}">
                  <a16:creationId xmlns:a16="http://schemas.microsoft.com/office/drawing/2014/main" id="{C40D2430-F314-4D59-9E50-AD659303430B}"/>
                </a:ext>
              </a:extLst>
            </p:cNvPr>
            <p:cNvSpPr>
              <a:spLocks/>
            </p:cNvSpPr>
            <p:nvPr/>
          </p:nvSpPr>
          <p:spPr bwMode="auto">
            <a:xfrm>
              <a:off x="7531101" y="4830763"/>
              <a:ext cx="76200" cy="46038"/>
            </a:xfrm>
            <a:custGeom>
              <a:avLst/>
              <a:gdLst>
                <a:gd name="T0" fmla="*/ 0 w 48"/>
                <a:gd name="T1" fmla="*/ 0 h 29"/>
                <a:gd name="T2" fmla="*/ 15 w 48"/>
                <a:gd name="T3" fmla="*/ 0 h 29"/>
                <a:gd name="T4" fmla="*/ 19 w 48"/>
                <a:gd name="T5" fmla="*/ 18 h 29"/>
                <a:gd name="T6" fmla="*/ 33 w 48"/>
                <a:gd name="T7" fmla="*/ 0 h 29"/>
                <a:gd name="T8" fmla="*/ 48 w 48"/>
                <a:gd name="T9" fmla="*/ 0 h 29"/>
                <a:gd name="T10" fmla="*/ 24 w 48"/>
                <a:gd name="T11" fmla="*/ 29 h 29"/>
                <a:gd name="T12" fmla="*/ 6 w 48"/>
                <a:gd name="T13" fmla="*/ 29 h 29"/>
                <a:gd name="T14" fmla="*/ 0 w 48"/>
                <a:gd name="T15" fmla="*/ 0 h 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29">
                  <a:moveTo>
                    <a:pt x="0" y="0"/>
                  </a:moveTo>
                  <a:lnTo>
                    <a:pt x="15" y="0"/>
                  </a:lnTo>
                  <a:lnTo>
                    <a:pt x="19" y="18"/>
                  </a:lnTo>
                  <a:lnTo>
                    <a:pt x="33" y="0"/>
                  </a:lnTo>
                  <a:lnTo>
                    <a:pt x="48" y="0"/>
                  </a:lnTo>
                  <a:lnTo>
                    <a:pt x="24" y="29"/>
                  </a:lnTo>
                  <a:lnTo>
                    <a:pt x="6" y="29"/>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1" name="Freeform 95">
              <a:extLst>
                <a:ext uri="{FF2B5EF4-FFF2-40B4-BE49-F238E27FC236}">
                  <a16:creationId xmlns:a16="http://schemas.microsoft.com/office/drawing/2014/main" id="{11A61A3B-AC99-4A11-A869-CA10B23EF029}"/>
                </a:ext>
              </a:extLst>
            </p:cNvPr>
            <p:cNvSpPr>
              <a:spLocks/>
            </p:cNvSpPr>
            <p:nvPr/>
          </p:nvSpPr>
          <p:spPr bwMode="auto">
            <a:xfrm>
              <a:off x="7635876" y="4830763"/>
              <a:ext cx="66675" cy="46038"/>
            </a:xfrm>
            <a:custGeom>
              <a:avLst/>
              <a:gdLst>
                <a:gd name="T0" fmla="*/ 9 w 42"/>
                <a:gd name="T1" fmla="*/ 0 h 29"/>
                <a:gd name="T2" fmla="*/ 42 w 42"/>
                <a:gd name="T3" fmla="*/ 0 h 29"/>
                <a:gd name="T4" fmla="*/ 41 w 42"/>
                <a:gd name="T5" fmla="*/ 5 h 29"/>
                <a:gd name="T6" fmla="*/ 22 w 42"/>
                <a:gd name="T7" fmla="*/ 5 h 29"/>
                <a:gd name="T8" fmla="*/ 20 w 42"/>
                <a:gd name="T9" fmla="*/ 11 h 29"/>
                <a:gd name="T10" fmla="*/ 37 w 42"/>
                <a:gd name="T11" fmla="*/ 11 h 29"/>
                <a:gd name="T12" fmla="*/ 36 w 42"/>
                <a:gd name="T13" fmla="*/ 17 h 29"/>
                <a:gd name="T14" fmla="*/ 17 w 42"/>
                <a:gd name="T15" fmla="*/ 17 h 29"/>
                <a:gd name="T16" fmla="*/ 16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1" y="5"/>
                  </a:lnTo>
                  <a:lnTo>
                    <a:pt x="22" y="5"/>
                  </a:lnTo>
                  <a:lnTo>
                    <a:pt x="20" y="11"/>
                  </a:lnTo>
                  <a:lnTo>
                    <a:pt x="37" y="11"/>
                  </a:lnTo>
                  <a:lnTo>
                    <a:pt x="36" y="17"/>
                  </a:lnTo>
                  <a:lnTo>
                    <a:pt x="17" y="17"/>
                  </a:lnTo>
                  <a:lnTo>
                    <a:pt x="16"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2" name="Freeform 96">
              <a:extLst>
                <a:ext uri="{FF2B5EF4-FFF2-40B4-BE49-F238E27FC236}">
                  <a16:creationId xmlns:a16="http://schemas.microsoft.com/office/drawing/2014/main" id="{2E79E82D-9F50-480A-B516-70AB96F069CF}"/>
                </a:ext>
              </a:extLst>
            </p:cNvPr>
            <p:cNvSpPr>
              <a:spLocks/>
            </p:cNvSpPr>
            <p:nvPr/>
          </p:nvSpPr>
          <p:spPr bwMode="auto">
            <a:xfrm>
              <a:off x="7856538" y="4830763"/>
              <a:ext cx="61913" cy="46038"/>
            </a:xfrm>
            <a:custGeom>
              <a:avLst/>
              <a:gdLst>
                <a:gd name="T0" fmla="*/ 11 w 39"/>
                <a:gd name="T1" fmla="*/ 7 h 29"/>
                <a:gd name="T2" fmla="*/ 0 w 39"/>
                <a:gd name="T3" fmla="*/ 7 h 29"/>
                <a:gd name="T4" fmla="*/ 3 w 39"/>
                <a:gd name="T5" fmla="*/ 0 h 29"/>
                <a:gd name="T6" fmla="*/ 39 w 39"/>
                <a:gd name="T7" fmla="*/ 0 h 29"/>
                <a:gd name="T8" fmla="*/ 37 w 39"/>
                <a:gd name="T9" fmla="*/ 7 h 29"/>
                <a:gd name="T10" fmla="*/ 25 w 39"/>
                <a:gd name="T11" fmla="*/ 7 h 29"/>
                <a:gd name="T12" fmla="*/ 19 w 39"/>
                <a:gd name="T13" fmla="*/ 29 h 29"/>
                <a:gd name="T14" fmla="*/ 4 w 39"/>
                <a:gd name="T15" fmla="*/ 29 h 29"/>
                <a:gd name="T16" fmla="*/ 11 w 39"/>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29">
                  <a:moveTo>
                    <a:pt x="11" y="7"/>
                  </a:moveTo>
                  <a:lnTo>
                    <a:pt x="0" y="7"/>
                  </a:lnTo>
                  <a:lnTo>
                    <a:pt x="3" y="0"/>
                  </a:lnTo>
                  <a:lnTo>
                    <a:pt x="39" y="0"/>
                  </a:lnTo>
                  <a:lnTo>
                    <a:pt x="37" y="7"/>
                  </a:lnTo>
                  <a:lnTo>
                    <a:pt x="25" y="7"/>
                  </a:lnTo>
                  <a:lnTo>
                    <a:pt x="19" y="29"/>
                  </a:lnTo>
                  <a:lnTo>
                    <a:pt x="4" y="29"/>
                  </a:lnTo>
                  <a:lnTo>
                    <a:pt x="11"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3" name="Freeform 97">
              <a:extLst>
                <a:ext uri="{FF2B5EF4-FFF2-40B4-BE49-F238E27FC236}">
                  <a16:creationId xmlns:a16="http://schemas.microsoft.com/office/drawing/2014/main" id="{92427D14-8FA7-4976-9497-BE52FAD26176}"/>
                </a:ext>
              </a:extLst>
            </p:cNvPr>
            <p:cNvSpPr>
              <a:spLocks/>
            </p:cNvSpPr>
            <p:nvPr/>
          </p:nvSpPr>
          <p:spPr bwMode="auto">
            <a:xfrm>
              <a:off x="7951788" y="4830763"/>
              <a:ext cx="106363" cy="46038"/>
            </a:xfrm>
            <a:custGeom>
              <a:avLst/>
              <a:gdLst>
                <a:gd name="T0" fmla="*/ 8 w 67"/>
                <a:gd name="T1" fmla="*/ 0 h 29"/>
                <a:gd name="T2" fmla="*/ 30 w 67"/>
                <a:gd name="T3" fmla="*/ 0 h 29"/>
                <a:gd name="T4" fmla="*/ 32 w 67"/>
                <a:gd name="T5" fmla="*/ 19 h 29"/>
                <a:gd name="T6" fmla="*/ 32 w 67"/>
                <a:gd name="T7" fmla="*/ 19 h 29"/>
                <a:gd name="T8" fmla="*/ 45 w 67"/>
                <a:gd name="T9" fmla="*/ 0 h 29"/>
                <a:gd name="T10" fmla="*/ 67 w 67"/>
                <a:gd name="T11" fmla="*/ 0 h 29"/>
                <a:gd name="T12" fmla="*/ 57 w 67"/>
                <a:gd name="T13" fmla="*/ 29 h 29"/>
                <a:gd name="T14" fmla="*/ 45 w 67"/>
                <a:gd name="T15" fmla="*/ 29 h 29"/>
                <a:gd name="T16" fmla="*/ 50 w 67"/>
                <a:gd name="T17" fmla="*/ 7 h 29"/>
                <a:gd name="T18" fmla="*/ 50 w 67"/>
                <a:gd name="T19" fmla="*/ 7 h 29"/>
                <a:gd name="T20" fmla="*/ 34 w 67"/>
                <a:gd name="T21" fmla="*/ 29 h 29"/>
                <a:gd name="T22" fmla="*/ 21 w 67"/>
                <a:gd name="T23" fmla="*/ 29 h 29"/>
                <a:gd name="T24" fmla="*/ 19 w 67"/>
                <a:gd name="T25" fmla="*/ 7 h 29"/>
                <a:gd name="T26" fmla="*/ 19 w 67"/>
                <a:gd name="T27" fmla="*/ 7 h 29"/>
                <a:gd name="T28" fmla="*/ 12 w 67"/>
                <a:gd name="T29" fmla="*/ 29 h 29"/>
                <a:gd name="T30" fmla="*/ 0 w 67"/>
                <a:gd name="T31" fmla="*/ 29 h 29"/>
                <a:gd name="T32" fmla="*/ 8 w 67"/>
                <a:gd name="T33"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7" h="29">
                  <a:moveTo>
                    <a:pt x="8" y="0"/>
                  </a:moveTo>
                  <a:lnTo>
                    <a:pt x="30" y="0"/>
                  </a:lnTo>
                  <a:lnTo>
                    <a:pt x="32" y="19"/>
                  </a:lnTo>
                  <a:lnTo>
                    <a:pt x="32" y="19"/>
                  </a:lnTo>
                  <a:lnTo>
                    <a:pt x="45" y="0"/>
                  </a:lnTo>
                  <a:lnTo>
                    <a:pt x="67" y="0"/>
                  </a:lnTo>
                  <a:lnTo>
                    <a:pt x="57" y="29"/>
                  </a:lnTo>
                  <a:lnTo>
                    <a:pt x="45" y="29"/>
                  </a:lnTo>
                  <a:lnTo>
                    <a:pt x="50" y="7"/>
                  </a:lnTo>
                  <a:lnTo>
                    <a:pt x="50" y="7"/>
                  </a:lnTo>
                  <a:lnTo>
                    <a:pt x="34" y="29"/>
                  </a:lnTo>
                  <a:lnTo>
                    <a:pt x="21" y="29"/>
                  </a:lnTo>
                  <a:lnTo>
                    <a:pt x="19" y="7"/>
                  </a:lnTo>
                  <a:lnTo>
                    <a:pt x="19" y="7"/>
                  </a:lnTo>
                  <a:lnTo>
                    <a:pt x="12" y="29"/>
                  </a:lnTo>
                  <a:lnTo>
                    <a:pt x="0" y="29"/>
                  </a:lnTo>
                  <a:lnTo>
                    <a:pt x="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4" name="Freeform 98">
              <a:extLst>
                <a:ext uri="{FF2B5EF4-FFF2-40B4-BE49-F238E27FC236}">
                  <a16:creationId xmlns:a16="http://schemas.microsoft.com/office/drawing/2014/main" id="{5C004A33-FF06-4557-B2CF-FC4BE0C67B89}"/>
                </a:ext>
              </a:extLst>
            </p:cNvPr>
            <p:cNvSpPr>
              <a:spLocks/>
            </p:cNvSpPr>
            <p:nvPr/>
          </p:nvSpPr>
          <p:spPr bwMode="auto">
            <a:xfrm>
              <a:off x="8188326" y="4830763"/>
              <a:ext cx="85725" cy="46038"/>
            </a:xfrm>
            <a:custGeom>
              <a:avLst/>
              <a:gdLst>
                <a:gd name="T0" fmla="*/ 9 w 54"/>
                <a:gd name="T1" fmla="*/ 0 h 29"/>
                <a:gd name="T2" fmla="*/ 30 w 54"/>
                <a:gd name="T3" fmla="*/ 0 h 29"/>
                <a:gd name="T4" fmla="*/ 35 w 54"/>
                <a:gd name="T5" fmla="*/ 19 h 29"/>
                <a:gd name="T6" fmla="*/ 36 w 54"/>
                <a:gd name="T7" fmla="*/ 19 h 29"/>
                <a:gd name="T8" fmla="*/ 42 w 54"/>
                <a:gd name="T9" fmla="*/ 0 h 29"/>
                <a:gd name="T10" fmla="*/ 54 w 54"/>
                <a:gd name="T11" fmla="*/ 0 h 29"/>
                <a:gd name="T12" fmla="*/ 46 w 54"/>
                <a:gd name="T13" fmla="*/ 29 h 29"/>
                <a:gd name="T14" fmla="*/ 24 w 54"/>
                <a:gd name="T15" fmla="*/ 29 h 29"/>
                <a:gd name="T16" fmla="*/ 19 w 54"/>
                <a:gd name="T17" fmla="*/ 8 h 29"/>
                <a:gd name="T18" fmla="*/ 19 w 54"/>
                <a:gd name="T19" fmla="*/ 8 h 29"/>
                <a:gd name="T20" fmla="*/ 13 w 54"/>
                <a:gd name="T21" fmla="*/ 29 h 29"/>
                <a:gd name="T22" fmla="*/ 0 w 54"/>
                <a:gd name="T23" fmla="*/ 29 h 29"/>
                <a:gd name="T24" fmla="*/ 9 w 54"/>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 h="29">
                  <a:moveTo>
                    <a:pt x="9" y="0"/>
                  </a:moveTo>
                  <a:lnTo>
                    <a:pt x="30" y="0"/>
                  </a:lnTo>
                  <a:lnTo>
                    <a:pt x="35" y="19"/>
                  </a:lnTo>
                  <a:lnTo>
                    <a:pt x="36" y="19"/>
                  </a:lnTo>
                  <a:lnTo>
                    <a:pt x="42" y="0"/>
                  </a:lnTo>
                  <a:lnTo>
                    <a:pt x="54" y="0"/>
                  </a:lnTo>
                  <a:lnTo>
                    <a:pt x="46" y="29"/>
                  </a:lnTo>
                  <a:lnTo>
                    <a:pt x="24" y="29"/>
                  </a:lnTo>
                  <a:lnTo>
                    <a:pt x="19" y="8"/>
                  </a:lnTo>
                  <a:lnTo>
                    <a:pt x="19" y="8"/>
                  </a:lnTo>
                  <a:lnTo>
                    <a:pt x="1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5" name="Freeform 99">
              <a:extLst>
                <a:ext uri="{FF2B5EF4-FFF2-40B4-BE49-F238E27FC236}">
                  <a16:creationId xmlns:a16="http://schemas.microsoft.com/office/drawing/2014/main" id="{8D60EB51-38EF-498D-A7AB-143F38B255CB}"/>
                </a:ext>
              </a:extLst>
            </p:cNvPr>
            <p:cNvSpPr>
              <a:spLocks/>
            </p:cNvSpPr>
            <p:nvPr/>
          </p:nvSpPr>
          <p:spPr bwMode="auto">
            <a:xfrm>
              <a:off x="8310563" y="4830763"/>
              <a:ext cx="63500" cy="46038"/>
            </a:xfrm>
            <a:custGeom>
              <a:avLst/>
              <a:gdLst>
                <a:gd name="T0" fmla="*/ 12 w 40"/>
                <a:gd name="T1" fmla="*/ 7 h 29"/>
                <a:gd name="T2" fmla="*/ 0 w 40"/>
                <a:gd name="T3" fmla="*/ 7 h 29"/>
                <a:gd name="T4" fmla="*/ 3 w 40"/>
                <a:gd name="T5" fmla="*/ 0 h 29"/>
                <a:gd name="T6" fmla="*/ 40 w 40"/>
                <a:gd name="T7" fmla="*/ 0 h 29"/>
                <a:gd name="T8" fmla="*/ 38 w 40"/>
                <a:gd name="T9" fmla="*/ 7 h 29"/>
                <a:gd name="T10" fmla="*/ 26 w 40"/>
                <a:gd name="T11" fmla="*/ 7 h 29"/>
                <a:gd name="T12" fmla="*/ 19 w 40"/>
                <a:gd name="T13" fmla="*/ 29 h 29"/>
                <a:gd name="T14" fmla="*/ 5 w 40"/>
                <a:gd name="T15" fmla="*/ 29 h 29"/>
                <a:gd name="T16" fmla="*/ 12 w 40"/>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29">
                  <a:moveTo>
                    <a:pt x="12" y="7"/>
                  </a:moveTo>
                  <a:lnTo>
                    <a:pt x="0" y="7"/>
                  </a:lnTo>
                  <a:lnTo>
                    <a:pt x="3" y="0"/>
                  </a:lnTo>
                  <a:lnTo>
                    <a:pt x="40" y="0"/>
                  </a:lnTo>
                  <a:lnTo>
                    <a:pt x="38" y="7"/>
                  </a:lnTo>
                  <a:lnTo>
                    <a:pt x="26" y="7"/>
                  </a:lnTo>
                  <a:lnTo>
                    <a:pt x="19" y="29"/>
                  </a:lnTo>
                  <a:lnTo>
                    <a:pt x="5" y="29"/>
                  </a:lnTo>
                  <a:lnTo>
                    <a:pt x="12"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6" name="Freeform 100">
              <a:extLst>
                <a:ext uri="{FF2B5EF4-FFF2-40B4-BE49-F238E27FC236}">
                  <a16:creationId xmlns:a16="http://schemas.microsoft.com/office/drawing/2014/main" id="{875B2BF5-5618-4736-A9FD-CA8A95F0322F}"/>
                </a:ext>
              </a:extLst>
            </p:cNvPr>
            <p:cNvSpPr>
              <a:spLocks noEditPoints="1"/>
            </p:cNvSpPr>
            <p:nvPr/>
          </p:nvSpPr>
          <p:spPr bwMode="auto">
            <a:xfrm>
              <a:off x="8701088" y="4760913"/>
              <a:ext cx="49213" cy="50800"/>
            </a:xfrm>
            <a:custGeom>
              <a:avLst/>
              <a:gdLst>
                <a:gd name="T0" fmla="*/ 15 w 31"/>
                <a:gd name="T1" fmla="*/ 0 h 32"/>
                <a:gd name="T2" fmla="*/ 15 w 31"/>
                <a:gd name="T3" fmla="*/ 0 h 32"/>
                <a:gd name="T4" fmla="*/ 10 w 31"/>
                <a:gd name="T5" fmla="*/ 1 h 32"/>
                <a:gd name="T6" fmla="*/ 5 w 31"/>
                <a:gd name="T7" fmla="*/ 5 h 32"/>
                <a:gd name="T8" fmla="*/ 1 w 31"/>
                <a:gd name="T9" fmla="*/ 10 h 32"/>
                <a:gd name="T10" fmla="*/ 0 w 31"/>
                <a:gd name="T11" fmla="*/ 15 h 32"/>
                <a:gd name="T12" fmla="*/ 0 w 31"/>
                <a:gd name="T13" fmla="*/ 15 h 32"/>
                <a:gd name="T14" fmla="*/ 1 w 31"/>
                <a:gd name="T15" fmla="*/ 21 h 32"/>
                <a:gd name="T16" fmla="*/ 5 w 31"/>
                <a:gd name="T17" fmla="*/ 27 h 32"/>
                <a:gd name="T18" fmla="*/ 10 w 31"/>
                <a:gd name="T19" fmla="*/ 31 h 32"/>
                <a:gd name="T20" fmla="*/ 15 w 31"/>
                <a:gd name="T21" fmla="*/ 32 h 32"/>
                <a:gd name="T22" fmla="*/ 15 w 31"/>
                <a:gd name="T23" fmla="*/ 32 h 32"/>
                <a:gd name="T24" fmla="*/ 21 w 31"/>
                <a:gd name="T25" fmla="*/ 31 h 32"/>
                <a:gd name="T26" fmla="*/ 27 w 31"/>
                <a:gd name="T27" fmla="*/ 27 h 32"/>
                <a:gd name="T28" fmla="*/ 30 w 31"/>
                <a:gd name="T29" fmla="*/ 21 h 32"/>
                <a:gd name="T30" fmla="*/ 31 w 31"/>
                <a:gd name="T31" fmla="*/ 15 h 32"/>
                <a:gd name="T32" fmla="*/ 31 w 31"/>
                <a:gd name="T33" fmla="*/ 15 h 32"/>
                <a:gd name="T34" fmla="*/ 30 w 31"/>
                <a:gd name="T35" fmla="*/ 10 h 32"/>
                <a:gd name="T36" fmla="*/ 27 w 31"/>
                <a:gd name="T37" fmla="*/ 5 h 32"/>
                <a:gd name="T38" fmla="*/ 21 w 31"/>
                <a:gd name="T39" fmla="*/ 1 h 32"/>
                <a:gd name="T40" fmla="*/ 15 w 31"/>
                <a:gd name="T41" fmla="*/ 0 h 32"/>
                <a:gd name="T42" fmla="*/ 15 w 31"/>
                <a:gd name="T43" fmla="*/ 0 h 32"/>
                <a:gd name="T44" fmla="*/ 15 w 31"/>
                <a:gd name="T45" fmla="*/ 28 h 32"/>
                <a:gd name="T46" fmla="*/ 15 w 31"/>
                <a:gd name="T47" fmla="*/ 28 h 32"/>
                <a:gd name="T48" fmla="*/ 11 w 31"/>
                <a:gd name="T49" fmla="*/ 27 h 32"/>
                <a:gd name="T50" fmla="*/ 6 w 31"/>
                <a:gd name="T51" fmla="*/ 25 h 32"/>
                <a:gd name="T52" fmla="*/ 4 w 31"/>
                <a:gd name="T53" fmla="*/ 21 h 32"/>
                <a:gd name="T54" fmla="*/ 3 w 31"/>
                <a:gd name="T55" fmla="*/ 15 h 32"/>
                <a:gd name="T56" fmla="*/ 3 w 31"/>
                <a:gd name="T57" fmla="*/ 15 h 32"/>
                <a:gd name="T58" fmla="*/ 4 w 31"/>
                <a:gd name="T59" fmla="*/ 11 h 32"/>
                <a:gd name="T60" fmla="*/ 6 w 31"/>
                <a:gd name="T61" fmla="*/ 6 h 32"/>
                <a:gd name="T62" fmla="*/ 11 w 31"/>
                <a:gd name="T63" fmla="*/ 4 h 32"/>
                <a:gd name="T64" fmla="*/ 15 w 31"/>
                <a:gd name="T65" fmla="*/ 3 h 32"/>
                <a:gd name="T66" fmla="*/ 15 w 31"/>
                <a:gd name="T67" fmla="*/ 3 h 32"/>
                <a:gd name="T68" fmla="*/ 20 w 31"/>
                <a:gd name="T69" fmla="*/ 4 h 32"/>
                <a:gd name="T70" fmla="*/ 25 w 31"/>
                <a:gd name="T71" fmla="*/ 6 h 32"/>
                <a:gd name="T72" fmla="*/ 27 w 31"/>
                <a:gd name="T73" fmla="*/ 11 h 32"/>
                <a:gd name="T74" fmla="*/ 28 w 31"/>
                <a:gd name="T75" fmla="*/ 15 h 32"/>
                <a:gd name="T76" fmla="*/ 28 w 31"/>
                <a:gd name="T77" fmla="*/ 15 h 32"/>
                <a:gd name="T78" fmla="*/ 27 w 31"/>
                <a:gd name="T79" fmla="*/ 21 h 32"/>
                <a:gd name="T80" fmla="*/ 25 w 31"/>
                <a:gd name="T81" fmla="*/ 25 h 32"/>
                <a:gd name="T82" fmla="*/ 20 w 31"/>
                <a:gd name="T83" fmla="*/ 27 h 32"/>
                <a:gd name="T84" fmla="*/ 15 w 31"/>
                <a:gd name="T85" fmla="*/ 28 h 32"/>
                <a:gd name="T86" fmla="*/ 15 w 31"/>
                <a:gd name="T87"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1" h="32">
                  <a:moveTo>
                    <a:pt x="15" y="0"/>
                  </a:moveTo>
                  <a:lnTo>
                    <a:pt x="15" y="0"/>
                  </a:lnTo>
                  <a:lnTo>
                    <a:pt x="10" y="1"/>
                  </a:lnTo>
                  <a:lnTo>
                    <a:pt x="5" y="5"/>
                  </a:lnTo>
                  <a:lnTo>
                    <a:pt x="1" y="10"/>
                  </a:lnTo>
                  <a:lnTo>
                    <a:pt x="0" y="15"/>
                  </a:lnTo>
                  <a:lnTo>
                    <a:pt x="0" y="15"/>
                  </a:lnTo>
                  <a:lnTo>
                    <a:pt x="1" y="21"/>
                  </a:lnTo>
                  <a:lnTo>
                    <a:pt x="5" y="27"/>
                  </a:lnTo>
                  <a:lnTo>
                    <a:pt x="10" y="31"/>
                  </a:lnTo>
                  <a:lnTo>
                    <a:pt x="15" y="32"/>
                  </a:lnTo>
                  <a:lnTo>
                    <a:pt x="15" y="32"/>
                  </a:lnTo>
                  <a:lnTo>
                    <a:pt x="21" y="31"/>
                  </a:lnTo>
                  <a:lnTo>
                    <a:pt x="27" y="27"/>
                  </a:lnTo>
                  <a:lnTo>
                    <a:pt x="30" y="21"/>
                  </a:lnTo>
                  <a:lnTo>
                    <a:pt x="31" y="15"/>
                  </a:lnTo>
                  <a:lnTo>
                    <a:pt x="31" y="15"/>
                  </a:lnTo>
                  <a:lnTo>
                    <a:pt x="30" y="10"/>
                  </a:lnTo>
                  <a:lnTo>
                    <a:pt x="27" y="5"/>
                  </a:lnTo>
                  <a:lnTo>
                    <a:pt x="21" y="1"/>
                  </a:lnTo>
                  <a:lnTo>
                    <a:pt x="15" y="0"/>
                  </a:lnTo>
                  <a:lnTo>
                    <a:pt x="15" y="0"/>
                  </a:lnTo>
                  <a:close/>
                  <a:moveTo>
                    <a:pt x="15" y="28"/>
                  </a:moveTo>
                  <a:lnTo>
                    <a:pt x="15" y="28"/>
                  </a:lnTo>
                  <a:lnTo>
                    <a:pt x="11" y="27"/>
                  </a:lnTo>
                  <a:lnTo>
                    <a:pt x="6" y="25"/>
                  </a:lnTo>
                  <a:lnTo>
                    <a:pt x="4" y="21"/>
                  </a:lnTo>
                  <a:lnTo>
                    <a:pt x="3" y="15"/>
                  </a:lnTo>
                  <a:lnTo>
                    <a:pt x="3" y="15"/>
                  </a:lnTo>
                  <a:lnTo>
                    <a:pt x="4" y="11"/>
                  </a:lnTo>
                  <a:lnTo>
                    <a:pt x="6" y="6"/>
                  </a:lnTo>
                  <a:lnTo>
                    <a:pt x="11" y="4"/>
                  </a:lnTo>
                  <a:lnTo>
                    <a:pt x="15" y="3"/>
                  </a:lnTo>
                  <a:lnTo>
                    <a:pt x="15" y="3"/>
                  </a:lnTo>
                  <a:lnTo>
                    <a:pt x="20" y="4"/>
                  </a:lnTo>
                  <a:lnTo>
                    <a:pt x="25" y="6"/>
                  </a:lnTo>
                  <a:lnTo>
                    <a:pt x="27" y="11"/>
                  </a:lnTo>
                  <a:lnTo>
                    <a:pt x="28" y="15"/>
                  </a:lnTo>
                  <a:lnTo>
                    <a:pt x="28" y="15"/>
                  </a:lnTo>
                  <a:lnTo>
                    <a:pt x="27" y="21"/>
                  </a:lnTo>
                  <a:lnTo>
                    <a:pt x="25" y="25"/>
                  </a:lnTo>
                  <a:lnTo>
                    <a:pt x="20" y="27"/>
                  </a:lnTo>
                  <a:lnTo>
                    <a:pt x="15" y="28"/>
                  </a:lnTo>
                  <a:lnTo>
                    <a:pt x="15" y="2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7" name="Freeform 101">
              <a:extLst>
                <a:ext uri="{FF2B5EF4-FFF2-40B4-BE49-F238E27FC236}">
                  <a16:creationId xmlns:a16="http://schemas.microsoft.com/office/drawing/2014/main" id="{9D1E1698-30DD-4022-9411-9D949CA45641}"/>
                </a:ext>
              </a:extLst>
            </p:cNvPr>
            <p:cNvSpPr>
              <a:spLocks noEditPoints="1"/>
            </p:cNvSpPr>
            <p:nvPr/>
          </p:nvSpPr>
          <p:spPr bwMode="auto">
            <a:xfrm>
              <a:off x="8716963" y="4772026"/>
              <a:ext cx="20638" cy="26988"/>
            </a:xfrm>
            <a:custGeom>
              <a:avLst/>
              <a:gdLst>
                <a:gd name="T0" fmla="*/ 11 w 13"/>
                <a:gd name="T1" fmla="*/ 6 h 17"/>
                <a:gd name="T2" fmla="*/ 11 w 13"/>
                <a:gd name="T3" fmla="*/ 6 h 17"/>
                <a:gd name="T4" fmla="*/ 11 w 13"/>
                <a:gd name="T5" fmla="*/ 4 h 17"/>
                <a:gd name="T6" fmla="*/ 10 w 13"/>
                <a:gd name="T7" fmla="*/ 1 h 17"/>
                <a:gd name="T8" fmla="*/ 9 w 13"/>
                <a:gd name="T9" fmla="*/ 1 h 17"/>
                <a:gd name="T10" fmla="*/ 7 w 13"/>
                <a:gd name="T11" fmla="*/ 0 h 17"/>
                <a:gd name="T12" fmla="*/ 0 w 13"/>
                <a:gd name="T13" fmla="*/ 0 h 17"/>
                <a:gd name="T14" fmla="*/ 0 w 13"/>
                <a:gd name="T15" fmla="*/ 17 h 17"/>
                <a:gd name="T16" fmla="*/ 3 w 13"/>
                <a:gd name="T17" fmla="*/ 17 h 17"/>
                <a:gd name="T18" fmla="*/ 3 w 13"/>
                <a:gd name="T19" fmla="*/ 11 h 17"/>
                <a:gd name="T20" fmla="*/ 5 w 13"/>
                <a:gd name="T21" fmla="*/ 11 h 17"/>
                <a:gd name="T22" fmla="*/ 9 w 13"/>
                <a:gd name="T23" fmla="*/ 17 h 17"/>
                <a:gd name="T24" fmla="*/ 13 w 13"/>
                <a:gd name="T25" fmla="*/ 17 h 17"/>
                <a:gd name="T26" fmla="*/ 8 w 13"/>
                <a:gd name="T27" fmla="*/ 10 h 17"/>
                <a:gd name="T28" fmla="*/ 8 w 13"/>
                <a:gd name="T29" fmla="*/ 10 h 17"/>
                <a:gd name="T30" fmla="*/ 11 w 13"/>
                <a:gd name="T31" fmla="*/ 8 h 17"/>
                <a:gd name="T32" fmla="*/ 11 w 13"/>
                <a:gd name="T33" fmla="*/ 6 h 17"/>
                <a:gd name="T34" fmla="*/ 11 w 13"/>
                <a:gd name="T35" fmla="*/ 6 h 17"/>
                <a:gd name="T36" fmla="*/ 3 w 13"/>
                <a:gd name="T37" fmla="*/ 7 h 17"/>
                <a:gd name="T38" fmla="*/ 3 w 13"/>
                <a:gd name="T39" fmla="*/ 3 h 17"/>
                <a:gd name="T40" fmla="*/ 5 w 13"/>
                <a:gd name="T41" fmla="*/ 3 h 17"/>
                <a:gd name="T42" fmla="*/ 5 w 13"/>
                <a:gd name="T43" fmla="*/ 3 h 17"/>
                <a:gd name="T44" fmla="*/ 8 w 13"/>
                <a:gd name="T45" fmla="*/ 4 h 17"/>
                <a:gd name="T46" fmla="*/ 9 w 13"/>
                <a:gd name="T47" fmla="*/ 4 h 17"/>
                <a:gd name="T48" fmla="*/ 9 w 13"/>
                <a:gd name="T49" fmla="*/ 5 h 17"/>
                <a:gd name="T50" fmla="*/ 9 w 13"/>
                <a:gd name="T51" fmla="*/ 5 h 17"/>
                <a:gd name="T52" fmla="*/ 9 w 13"/>
                <a:gd name="T53" fmla="*/ 7 h 17"/>
                <a:gd name="T54" fmla="*/ 8 w 13"/>
                <a:gd name="T55" fmla="*/ 7 h 17"/>
                <a:gd name="T56" fmla="*/ 5 w 13"/>
                <a:gd name="T57" fmla="*/ 7 h 17"/>
                <a:gd name="T58" fmla="*/ 3 w 13"/>
                <a:gd name="T59" fmla="*/ 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 h="17">
                  <a:moveTo>
                    <a:pt x="11" y="6"/>
                  </a:moveTo>
                  <a:lnTo>
                    <a:pt x="11" y="6"/>
                  </a:lnTo>
                  <a:lnTo>
                    <a:pt x="11" y="4"/>
                  </a:lnTo>
                  <a:lnTo>
                    <a:pt x="10" y="1"/>
                  </a:lnTo>
                  <a:lnTo>
                    <a:pt x="9" y="1"/>
                  </a:lnTo>
                  <a:lnTo>
                    <a:pt x="7" y="0"/>
                  </a:lnTo>
                  <a:lnTo>
                    <a:pt x="0" y="0"/>
                  </a:lnTo>
                  <a:lnTo>
                    <a:pt x="0" y="17"/>
                  </a:lnTo>
                  <a:lnTo>
                    <a:pt x="3" y="17"/>
                  </a:lnTo>
                  <a:lnTo>
                    <a:pt x="3" y="11"/>
                  </a:lnTo>
                  <a:lnTo>
                    <a:pt x="5" y="11"/>
                  </a:lnTo>
                  <a:lnTo>
                    <a:pt x="9" y="17"/>
                  </a:lnTo>
                  <a:lnTo>
                    <a:pt x="13" y="17"/>
                  </a:lnTo>
                  <a:lnTo>
                    <a:pt x="8" y="10"/>
                  </a:lnTo>
                  <a:lnTo>
                    <a:pt x="8" y="10"/>
                  </a:lnTo>
                  <a:lnTo>
                    <a:pt x="11" y="8"/>
                  </a:lnTo>
                  <a:lnTo>
                    <a:pt x="11" y="6"/>
                  </a:lnTo>
                  <a:lnTo>
                    <a:pt x="11" y="6"/>
                  </a:lnTo>
                  <a:close/>
                  <a:moveTo>
                    <a:pt x="3" y="7"/>
                  </a:moveTo>
                  <a:lnTo>
                    <a:pt x="3" y="3"/>
                  </a:lnTo>
                  <a:lnTo>
                    <a:pt x="5" y="3"/>
                  </a:lnTo>
                  <a:lnTo>
                    <a:pt x="5" y="3"/>
                  </a:lnTo>
                  <a:lnTo>
                    <a:pt x="8" y="4"/>
                  </a:lnTo>
                  <a:lnTo>
                    <a:pt x="9" y="4"/>
                  </a:lnTo>
                  <a:lnTo>
                    <a:pt x="9" y="5"/>
                  </a:lnTo>
                  <a:lnTo>
                    <a:pt x="9" y="5"/>
                  </a:lnTo>
                  <a:lnTo>
                    <a:pt x="9" y="7"/>
                  </a:lnTo>
                  <a:lnTo>
                    <a:pt x="8" y="7"/>
                  </a:lnTo>
                  <a:lnTo>
                    <a:pt x="5" y="7"/>
                  </a:lnTo>
                  <a:lnTo>
                    <a:pt x="3"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8" name="Freeform 102">
              <a:extLst>
                <a:ext uri="{FF2B5EF4-FFF2-40B4-BE49-F238E27FC236}">
                  <a16:creationId xmlns:a16="http://schemas.microsoft.com/office/drawing/2014/main" id="{8DD88DA0-5DF6-4D70-92ED-1EFCC5C5CD75}"/>
                </a:ext>
              </a:extLst>
            </p:cNvPr>
            <p:cNvSpPr>
              <a:spLocks/>
            </p:cNvSpPr>
            <p:nvPr/>
          </p:nvSpPr>
          <p:spPr bwMode="auto">
            <a:xfrm>
              <a:off x="7742238" y="4830763"/>
              <a:ext cx="68263" cy="47625"/>
            </a:xfrm>
            <a:custGeom>
              <a:avLst/>
              <a:gdLst>
                <a:gd name="T0" fmla="*/ 20 w 43"/>
                <a:gd name="T1" fmla="*/ 9 h 30"/>
                <a:gd name="T2" fmla="*/ 20 w 43"/>
                <a:gd name="T3" fmla="*/ 7 h 30"/>
                <a:gd name="T4" fmla="*/ 24 w 43"/>
                <a:gd name="T5" fmla="*/ 4 h 30"/>
                <a:gd name="T6" fmla="*/ 28 w 43"/>
                <a:gd name="T7" fmla="*/ 4 h 30"/>
                <a:gd name="T8" fmla="*/ 30 w 43"/>
                <a:gd name="T9" fmla="*/ 5 h 30"/>
                <a:gd name="T10" fmla="*/ 30 w 43"/>
                <a:gd name="T11" fmla="*/ 8 h 30"/>
                <a:gd name="T12" fmla="*/ 43 w 43"/>
                <a:gd name="T13" fmla="*/ 8 h 30"/>
                <a:gd name="T14" fmla="*/ 41 w 43"/>
                <a:gd name="T15" fmla="*/ 2 h 30"/>
                <a:gd name="T16" fmla="*/ 27 w 43"/>
                <a:gd name="T17" fmla="*/ 0 h 30"/>
                <a:gd name="T18" fmla="*/ 18 w 43"/>
                <a:gd name="T19" fmla="*/ 0 h 30"/>
                <a:gd name="T20" fmla="*/ 7 w 43"/>
                <a:gd name="T21" fmla="*/ 4 h 30"/>
                <a:gd name="T22" fmla="*/ 3 w 43"/>
                <a:gd name="T23" fmla="*/ 9 h 30"/>
                <a:gd name="T24" fmla="*/ 4 w 43"/>
                <a:gd name="T25" fmla="*/ 14 h 30"/>
                <a:gd name="T26" fmla="*/ 9 w 43"/>
                <a:gd name="T27" fmla="*/ 16 h 30"/>
                <a:gd name="T28" fmla="*/ 22 w 43"/>
                <a:gd name="T29" fmla="*/ 19 h 30"/>
                <a:gd name="T30" fmla="*/ 25 w 43"/>
                <a:gd name="T31" fmla="*/ 21 h 30"/>
                <a:gd name="T32" fmla="*/ 25 w 43"/>
                <a:gd name="T33" fmla="*/ 22 h 30"/>
                <a:gd name="T34" fmla="*/ 23 w 43"/>
                <a:gd name="T35" fmla="*/ 24 h 30"/>
                <a:gd name="T36" fmla="*/ 18 w 43"/>
                <a:gd name="T37" fmla="*/ 25 h 30"/>
                <a:gd name="T38" fmla="*/ 14 w 43"/>
                <a:gd name="T39" fmla="*/ 24 h 30"/>
                <a:gd name="T40" fmla="*/ 12 w 43"/>
                <a:gd name="T41" fmla="*/ 22 h 30"/>
                <a:gd name="T42" fmla="*/ 0 w 43"/>
                <a:gd name="T43" fmla="*/ 21 h 30"/>
                <a:gd name="T44" fmla="*/ 0 w 43"/>
                <a:gd name="T45" fmla="*/ 24 h 30"/>
                <a:gd name="T46" fmla="*/ 1 w 43"/>
                <a:gd name="T47" fmla="*/ 28 h 30"/>
                <a:gd name="T48" fmla="*/ 5 w 43"/>
                <a:gd name="T49" fmla="*/ 30 h 30"/>
                <a:gd name="T50" fmla="*/ 16 w 43"/>
                <a:gd name="T51" fmla="*/ 30 h 30"/>
                <a:gd name="T52" fmla="*/ 34 w 43"/>
                <a:gd name="T53" fmla="*/ 28 h 30"/>
                <a:gd name="T54" fmla="*/ 41 w 43"/>
                <a:gd name="T55" fmla="*/ 21 h 30"/>
                <a:gd name="T56" fmla="*/ 41 w 43"/>
                <a:gd name="T57" fmla="*/ 17 h 30"/>
                <a:gd name="T58" fmla="*/ 39 w 43"/>
                <a:gd name="T59" fmla="*/ 15 h 30"/>
                <a:gd name="T60" fmla="*/ 29 w 43"/>
                <a:gd name="T61" fmla="*/ 11 h 30"/>
                <a:gd name="T62" fmla="*/ 20 w 43"/>
                <a:gd name="T63" fmla="*/ 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3" h="30">
                  <a:moveTo>
                    <a:pt x="20" y="9"/>
                  </a:moveTo>
                  <a:lnTo>
                    <a:pt x="20" y="9"/>
                  </a:lnTo>
                  <a:lnTo>
                    <a:pt x="20" y="7"/>
                  </a:lnTo>
                  <a:lnTo>
                    <a:pt x="20" y="7"/>
                  </a:lnTo>
                  <a:lnTo>
                    <a:pt x="21" y="5"/>
                  </a:lnTo>
                  <a:lnTo>
                    <a:pt x="24" y="4"/>
                  </a:lnTo>
                  <a:lnTo>
                    <a:pt x="24" y="4"/>
                  </a:lnTo>
                  <a:lnTo>
                    <a:pt x="28" y="4"/>
                  </a:lnTo>
                  <a:lnTo>
                    <a:pt x="30" y="5"/>
                  </a:lnTo>
                  <a:lnTo>
                    <a:pt x="30" y="5"/>
                  </a:lnTo>
                  <a:lnTo>
                    <a:pt x="30" y="7"/>
                  </a:lnTo>
                  <a:lnTo>
                    <a:pt x="30" y="8"/>
                  </a:lnTo>
                  <a:lnTo>
                    <a:pt x="43" y="8"/>
                  </a:lnTo>
                  <a:lnTo>
                    <a:pt x="43" y="8"/>
                  </a:lnTo>
                  <a:lnTo>
                    <a:pt x="43" y="4"/>
                  </a:lnTo>
                  <a:lnTo>
                    <a:pt x="41" y="2"/>
                  </a:lnTo>
                  <a:lnTo>
                    <a:pt x="36" y="0"/>
                  </a:lnTo>
                  <a:lnTo>
                    <a:pt x="27" y="0"/>
                  </a:lnTo>
                  <a:lnTo>
                    <a:pt x="27" y="0"/>
                  </a:lnTo>
                  <a:lnTo>
                    <a:pt x="18" y="0"/>
                  </a:lnTo>
                  <a:lnTo>
                    <a:pt x="11" y="2"/>
                  </a:lnTo>
                  <a:lnTo>
                    <a:pt x="7" y="4"/>
                  </a:lnTo>
                  <a:lnTo>
                    <a:pt x="3" y="9"/>
                  </a:lnTo>
                  <a:lnTo>
                    <a:pt x="3" y="9"/>
                  </a:lnTo>
                  <a:lnTo>
                    <a:pt x="3" y="11"/>
                  </a:lnTo>
                  <a:lnTo>
                    <a:pt x="4" y="14"/>
                  </a:lnTo>
                  <a:lnTo>
                    <a:pt x="4" y="14"/>
                  </a:lnTo>
                  <a:lnTo>
                    <a:pt x="9" y="16"/>
                  </a:lnTo>
                  <a:lnTo>
                    <a:pt x="16" y="18"/>
                  </a:lnTo>
                  <a:lnTo>
                    <a:pt x="22" y="19"/>
                  </a:lnTo>
                  <a:lnTo>
                    <a:pt x="25" y="21"/>
                  </a:lnTo>
                  <a:lnTo>
                    <a:pt x="25" y="21"/>
                  </a:lnTo>
                  <a:lnTo>
                    <a:pt x="25" y="22"/>
                  </a:lnTo>
                  <a:lnTo>
                    <a:pt x="25" y="22"/>
                  </a:lnTo>
                  <a:lnTo>
                    <a:pt x="24" y="23"/>
                  </a:lnTo>
                  <a:lnTo>
                    <a:pt x="23" y="24"/>
                  </a:lnTo>
                  <a:lnTo>
                    <a:pt x="18" y="25"/>
                  </a:lnTo>
                  <a:lnTo>
                    <a:pt x="18" y="25"/>
                  </a:lnTo>
                  <a:lnTo>
                    <a:pt x="15" y="24"/>
                  </a:lnTo>
                  <a:lnTo>
                    <a:pt x="14" y="24"/>
                  </a:lnTo>
                  <a:lnTo>
                    <a:pt x="14" y="24"/>
                  </a:lnTo>
                  <a:lnTo>
                    <a:pt x="12" y="22"/>
                  </a:lnTo>
                  <a:lnTo>
                    <a:pt x="12" y="21"/>
                  </a:lnTo>
                  <a:lnTo>
                    <a:pt x="0" y="21"/>
                  </a:lnTo>
                  <a:lnTo>
                    <a:pt x="0" y="21"/>
                  </a:lnTo>
                  <a:lnTo>
                    <a:pt x="0" y="24"/>
                  </a:lnTo>
                  <a:lnTo>
                    <a:pt x="0" y="26"/>
                  </a:lnTo>
                  <a:lnTo>
                    <a:pt x="1" y="28"/>
                  </a:lnTo>
                  <a:lnTo>
                    <a:pt x="3" y="29"/>
                  </a:lnTo>
                  <a:lnTo>
                    <a:pt x="5" y="30"/>
                  </a:lnTo>
                  <a:lnTo>
                    <a:pt x="16" y="30"/>
                  </a:lnTo>
                  <a:lnTo>
                    <a:pt x="16" y="30"/>
                  </a:lnTo>
                  <a:lnTo>
                    <a:pt x="27" y="30"/>
                  </a:lnTo>
                  <a:lnTo>
                    <a:pt x="34" y="28"/>
                  </a:lnTo>
                  <a:lnTo>
                    <a:pt x="38" y="24"/>
                  </a:lnTo>
                  <a:lnTo>
                    <a:pt x="41" y="21"/>
                  </a:lnTo>
                  <a:lnTo>
                    <a:pt x="41" y="21"/>
                  </a:lnTo>
                  <a:lnTo>
                    <a:pt x="41" y="17"/>
                  </a:lnTo>
                  <a:lnTo>
                    <a:pt x="39" y="15"/>
                  </a:lnTo>
                  <a:lnTo>
                    <a:pt x="39" y="15"/>
                  </a:lnTo>
                  <a:lnTo>
                    <a:pt x="36" y="12"/>
                  </a:lnTo>
                  <a:lnTo>
                    <a:pt x="29" y="11"/>
                  </a:lnTo>
                  <a:lnTo>
                    <a:pt x="23" y="10"/>
                  </a:lnTo>
                  <a:lnTo>
                    <a:pt x="20" y="9"/>
                  </a:lnTo>
                  <a:lnTo>
                    <a:pt x="20" y="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9" name="Freeform 103">
              <a:extLst>
                <a:ext uri="{FF2B5EF4-FFF2-40B4-BE49-F238E27FC236}">
                  <a16:creationId xmlns:a16="http://schemas.microsoft.com/office/drawing/2014/main" id="{DC7D28AC-1E0E-464E-988A-1D4211D831C4}"/>
                </a:ext>
              </a:extLst>
            </p:cNvPr>
            <p:cNvSpPr>
              <a:spLocks/>
            </p:cNvSpPr>
            <p:nvPr/>
          </p:nvSpPr>
          <p:spPr bwMode="auto">
            <a:xfrm>
              <a:off x="8089901" y="4830763"/>
              <a:ext cx="66675" cy="46038"/>
            </a:xfrm>
            <a:custGeom>
              <a:avLst/>
              <a:gdLst>
                <a:gd name="T0" fmla="*/ 9 w 42"/>
                <a:gd name="T1" fmla="*/ 0 h 29"/>
                <a:gd name="T2" fmla="*/ 42 w 42"/>
                <a:gd name="T3" fmla="*/ 0 h 29"/>
                <a:gd name="T4" fmla="*/ 40 w 42"/>
                <a:gd name="T5" fmla="*/ 5 h 29"/>
                <a:gd name="T6" fmla="*/ 21 w 42"/>
                <a:gd name="T7" fmla="*/ 5 h 29"/>
                <a:gd name="T8" fmla="*/ 18 w 42"/>
                <a:gd name="T9" fmla="*/ 11 h 29"/>
                <a:gd name="T10" fmla="*/ 36 w 42"/>
                <a:gd name="T11" fmla="*/ 11 h 29"/>
                <a:gd name="T12" fmla="*/ 35 w 42"/>
                <a:gd name="T13" fmla="*/ 17 h 29"/>
                <a:gd name="T14" fmla="*/ 17 w 42"/>
                <a:gd name="T15" fmla="*/ 17 h 29"/>
                <a:gd name="T16" fmla="*/ 15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0" y="5"/>
                  </a:lnTo>
                  <a:lnTo>
                    <a:pt x="21" y="5"/>
                  </a:lnTo>
                  <a:lnTo>
                    <a:pt x="18" y="11"/>
                  </a:lnTo>
                  <a:lnTo>
                    <a:pt x="36" y="11"/>
                  </a:lnTo>
                  <a:lnTo>
                    <a:pt x="35" y="17"/>
                  </a:lnTo>
                  <a:lnTo>
                    <a:pt x="17" y="17"/>
                  </a:lnTo>
                  <a:lnTo>
                    <a:pt x="15"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0" name="Freeform 104">
              <a:extLst>
                <a:ext uri="{FF2B5EF4-FFF2-40B4-BE49-F238E27FC236}">
                  <a16:creationId xmlns:a16="http://schemas.microsoft.com/office/drawing/2014/main" id="{BC85F20B-9F98-43D9-87B6-8BD6177BC0A6}"/>
                </a:ext>
              </a:extLst>
            </p:cNvPr>
            <p:cNvSpPr>
              <a:spLocks/>
            </p:cNvSpPr>
            <p:nvPr/>
          </p:nvSpPr>
          <p:spPr bwMode="auto">
            <a:xfrm>
              <a:off x="8518526" y="4606926"/>
              <a:ext cx="277813" cy="269875"/>
            </a:xfrm>
            <a:custGeom>
              <a:avLst/>
              <a:gdLst>
                <a:gd name="T0" fmla="*/ 116 w 175"/>
                <a:gd name="T1" fmla="*/ 0 h 170"/>
                <a:gd name="T2" fmla="*/ 85 w 175"/>
                <a:gd name="T3" fmla="*/ 67 h 170"/>
                <a:gd name="T4" fmla="*/ 86 w 175"/>
                <a:gd name="T5" fmla="*/ 0 h 170"/>
                <a:gd name="T6" fmla="*/ 27 w 175"/>
                <a:gd name="T7" fmla="*/ 0 h 170"/>
                <a:gd name="T8" fmla="*/ 39 w 175"/>
                <a:gd name="T9" fmla="*/ 122 h 170"/>
                <a:gd name="T10" fmla="*/ 39 w 175"/>
                <a:gd name="T11" fmla="*/ 122 h 170"/>
                <a:gd name="T12" fmla="*/ 37 w 175"/>
                <a:gd name="T13" fmla="*/ 127 h 170"/>
                <a:gd name="T14" fmla="*/ 36 w 175"/>
                <a:gd name="T15" fmla="*/ 130 h 170"/>
                <a:gd name="T16" fmla="*/ 33 w 175"/>
                <a:gd name="T17" fmla="*/ 132 h 170"/>
                <a:gd name="T18" fmla="*/ 30 w 175"/>
                <a:gd name="T19" fmla="*/ 135 h 170"/>
                <a:gd name="T20" fmla="*/ 30 w 175"/>
                <a:gd name="T21" fmla="*/ 135 h 170"/>
                <a:gd name="T22" fmla="*/ 26 w 175"/>
                <a:gd name="T23" fmla="*/ 136 h 170"/>
                <a:gd name="T24" fmla="*/ 20 w 175"/>
                <a:gd name="T25" fmla="*/ 136 h 170"/>
                <a:gd name="T26" fmla="*/ 11 w 175"/>
                <a:gd name="T27" fmla="*/ 136 h 170"/>
                <a:gd name="T28" fmla="*/ 10 w 175"/>
                <a:gd name="T29" fmla="*/ 136 h 170"/>
                <a:gd name="T30" fmla="*/ 0 w 175"/>
                <a:gd name="T31" fmla="*/ 170 h 170"/>
                <a:gd name="T32" fmla="*/ 40 w 175"/>
                <a:gd name="T33" fmla="*/ 170 h 170"/>
                <a:gd name="T34" fmla="*/ 40 w 175"/>
                <a:gd name="T35" fmla="*/ 170 h 170"/>
                <a:gd name="T36" fmla="*/ 48 w 175"/>
                <a:gd name="T37" fmla="*/ 169 h 170"/>
                <a:gd name="T38" fmla="*/ 55 w 175"/>
                <a:gd name="T39" fmla="*/ 167 h 170"/>
                <a:gd name="T40" fmla="*/ 63 w 175"/>
                <a:gd name="T41" fmla="*/ 164 h 170"/>
                <a:gd name="T42" fmla="*/ 68 w 175"/>
                <a:gd name="T43" fmla="*/ 160 h 170"/>
                <a:gd name="T44" fmla="*/ 74 w 175"/>
                <a:gd name="T45" fmla="*/ 156 h 170"/>
                <a:gd name="T46" fmla="*/ 79 w 175"/>
                <a:gd name="T47" fmla="*/ 149 h 170"/>
                <a:gd name="T48" fmla="*/ 91 w 175"/>
                <a:gd name="T49" fmla="*/ 132 h 170"/>
                <a:gd name="T50" fmla="*/ 175 w 175"/>
                <a:gd name="T51" fmla="*/ 0 h 170"/>
                <a:gd name="T52" fmla="*/ 116 w 175"/>
                <a:gd name="T53" fmla="*/ 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75" h="170">
                  <a:moveTo>
                    <a:pt x="116" y="0"/>
                  </a:moveTo>
                  <a:lnTo>
                    <a:pt x="85" y="67"/>
                  </a:lnTo>
                  <a:lnTo>
                    <a:pt x="86" y="0"/>
                  </a:lnTo>
                  <a:lnTo>
                    <a:pt x="27" y="0"/>
                  </a:lnTo>
                  <a:lnTo>
                    <a:pt x="39" y="122"/>
                  </a:lnTo>
                  <a:lnTo>
                    <a:pt x="39" y="122"/>
                  </a:lnTo>
                  <a:lnTo>
                    <a:pt x="37" y="127"/>
                  </a:lnTo>
                  <a:lnTo>
                    <a:pt x="36" y="130"/>
                  </a:lnTo>
                  <a:lnTo>
                    <a:pt x="33" y="132"/>
                  </a:lnTo>
                  <a:lnTo>
                    <a:pt x="30" y="135"/>
                  </a:lnTo>
                  <a:lnTo>
                    <a:pt x="30" y="135"/>
                  </a:lnTo>
                  <a:lnTo>
                    <a:pt x="26" y="136"/>
                  </a:lnTo>
                  <a:lnTo>
                    <a:pt x="20" y="136"/>
                  </a:lnTo>
                  <a:lnTo>
                    <a:pt x="11" y="136"/>
                  </a:lnTo>
                  <a:lnTo>
                    <a:pt x="10" y="136"/>
                  </a:lnTo>
                  <a:lnTo>
                    <a:pt x="0" y="170"/>
                  </a:lnTo>
                  <a:lnTo>
                    <a:pt x="40" y="170"/>
                  </a:lnTo>
                  <a:lnTo>
                    <a:pt x="40" y="170"/>
                  </a:lnTo>
                  <a:lnTo>
                    <a:pt x="48" y="169"/>
                  </a:lnTo>
                  <a:lnTo>
                    <a:pt x="55" y="167"/>
                  </a:lnTo>
                  <a:lnTo>
                    <a:pt x="63" y="164"/>
                  </a:lnTo>
                  <a:lnTo>
                    <a:pt x="68" y="160"/>
                  </a:lnTo>
                  <a:lnTo>
                    <a:pt x="74" y="156"/>
                  </a:lnTo>
                  <a:lnTo>
                    <a:pt x="79" y="149"/>
                  </a:lnTo>
                  <a:lnTo>
                    <a:pt x="91" y="132"/>
                  </a:lnTo>
                  <a:lnTo>
                    <a:pt x="175" y="0"/>
                  </a:lnTo>
                  <a:lnTo>
                    <a:pt x="11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85" name="Freeform 105">
              <a:extLst>
                <a:ext uri="{FF2B5EF4-FFF2-40B4-BE49-F238E27FC236}">
                  <a16:creationId xmlns:a16="http://schemas.microsoft.com/office/drawing/2014/main" id="{E99EF339-8D67-4A35-A01D-5514C81BDCD2}"/>
                </a:ext>
              </a:extLst>
            </p:cNvPr>
            <p:cNvSpPr>
              <a:spLocks/>
            </p:cNvSpPr>
            <p:nvPr/>
          </p:nvSpPr>
          <p:spPr bwMode="auto">
            <a:xfrm>
              <a:off x="8399463" y="4827588"/>
              <a:ext cx="71438" cy="50800"/>
            </a:xfrm>
            <a:custGeom>
              <a:avLst/>
              <a:gdLst>
                <a:gd name="T0" fmla="*/ 20 w 45"/>
                <a:gd name="T1" fmla="*/ 11 h 32"/>
                <a:gd name="T2" fmla="*/ 20 w 45"/>
                <a:gd name="T3" fmla="*/ 9 h 32"/>
                <a:gd name="T4" fmla="*/ 26 w 45"/>
                <a:gd name="T5" fmla="*/ 6 h 32"/>
                <a:gd name="T6" fmla="*/ 29 w 45"/>
                <a:gd name="T7" fmla="*/ 6 h 32"/>
                <a:gd name="T8" fmla="*/ 31 w 45"/>
                <a:gd name="T9" fmla="*/ 7 h 32"/>
                <a:gd name="T10" fmla="*/ 32 w 45"/>
                <a:gd name="T11" fmla="*/ 10 h 32"/>
                <a:gd name="T12" fmla="*/ 45 w 45"/>
                <a:gd name="T13" fmla="*/ 10 h 32"/>
                <a:gd name="T14" fmla="*/ 43 w 45"/>
                <a:gd name="T15" fmla="*/ 4 h 32"/>
                <a:gd name="T16" fmla="*/ 29 w 45"/>
                <a:gd name="T17" fmla="*/ 0 h 32"/>
                <a:gd name="T18" fmla="*/ 19 w 45"/>
                <a:gd name="T19" fmla="*/ 2 h 32"/>
                <a:gd name="T20" fmla="*/ 7 w 45"/>
                <a:gd name="T21" fmla="*/ 6 h 32"/>
                <a:gd name="T22" fmla="*/ 5 w 45"/>
                <a:gd name="T23" fmla="*/ 11 h 32"/>
                <a:gd name="T24" fmla="*/ 6 w 45"/>
                <a:gd name="T25" fmla="*/ 16 h 32"/>
                <a:gd name="T26" fmla="*/ 11 w 45"/>
                <a:gd name="T27" fmla="*/ 18 h 32"/>
                <a:gd name="T28" fmla="*/ 24 w 45"/>
                <a:gd name="T29" fmla="*/ 21 h 32"/>
                <a:gd name="T30" fmla="*/ 27 w 45"/>
                <a:gd name="T31" fmla="*/ 23 h 32"/>
                <a:gd name="T32" fmla="*/ 27 w 45"/>
                <a:gd name="T33" fmla="*/ 24 h 32"/>
                <a:gd name="T34" fmla="*/ 24 w 45"/>
                <a:gd name="T35" fmla="*/ 26 h 32"/>
                <a:gd name="T36" fmla="*/ 20 w 45"/>
                <a:gd name="T37" fmla="*/ 27 h 32"/>
                <a:gd name="T38" fmla="*/ 14 w 45"/>
                <a:gd name="T39" fmla="*/ 26 h 32"/>
                <a:gd name="T40" fmla="*/ 14 w 45"/>
                <a:gd name="T41" fmla="*/ 24 h 32"/>
                <a:gd name="T42" fmla="*/ 2 w 45"/>
                <a:gd name="T43" fmla="*/ 23 h 32"/>
                <a:gd name="T44" fmla="*/ 0 w 45"/>
                <a:gd name="T45" fmla="*/ 26 h 32"/>
                <a:gd name="T46" fmla="*/ 2 w 45"/>
                <a:gd name="T47" fmla="*/ 30 h 32"/>
                <a:gd name="T48" fmla="*/ 7 w 45"/>
                <a:gd name="T49" fmla="*/ 32 h 32"/>
                <a:gd name="T50" fmla="*/ 18 w 45"/>
                <a:gd name="T51" fmla="*/ 32 h 32"/>
                <a:gd name="T52" fmla="*/ 36 w 45"/>
                <a:gd name="T53" fmla="*/ 30 h 32"/>
                <a:gd name="T54" fmla="*/ 43 w 45"/>
                <a:gd name="T55" fmla="*/ 23 h 32"/>
                <a:gd name="T56" fmla="*/ 43 w 45"/>
                <a:gd name="T57" fmla="*/ 19 h 32"/>
                <a:gd name="T58" fmla="*/ 41 w 45"/>
                <a:gd name="T59" fmla="*/ 17 h 32"/>
                <a:gd name="T60" fmla="*/ 31 w 45"/>
                <a:gd name="T61" fmla="*/ 13 h 32"/>
                <a:gd name="T62" fmla="*/ 20 w 45"/>
                <a:gd name="T63" fmla="*/ 1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5" h="32">
                  <a:moveTo>
                    <a:pt x="20" y="11"/>
                  </a:moveTo>
                  <a:lnTo>
                    <a:pt x="20" y="11"/>
                  </a:lnTo>
                  <a:lnTo>
                    <a:pt x="20" y="9"/>
                  </a:lnTo>
                  <a:lnTo>
                    <a:pt x="20" y="9"/>
                  </a:lnTo>
                  <a:lnTo>
                    <a:pt x="23" y="7"/>
                  </a:lnTo>
                  <a:lnTo>
                    <a:pt x="26" y="6"/>
                  </a:lnTo>
                  <a:lnTo>
                    <a:pt x="26" y="6"/>
                  </a:lnTo>
                  <a:lnTo>
                    <a:pt x="29" y="6"/>
                  </a:lnTo>
                  <a:lnTo>
                    <a:pt x="31" y="7"/>
                  </a:lnTo>
                  <a:lnTo>
                    <a:pt x="31" y="7"/>
                  </a:lnTo>
                  <a:lnTo>
                    <a:pt x="32" y="9"/>
                  </a:lnTo>
                  <a:lnTo>
                    <a:pt x="32" y="10"/>
                  </a:lnTo>
                  <a:lnTo>
                    <a:pt x="45" y="10"/>
                  </a:lnTo>
                  <a:lnTo>
                    <a:pt x="45" y="10"/>
                  </a:lnTo>
                  <a:lnTo>
                    <a:pt x="45" y="6"/>
                  </a:lnTo>
                  <a:lnTo>
                    <a:pt x="43" y="4"/>
                  </a:lnTo>
                  <a:lnTo>
                    <a:pt x="38" y="2"/>
                  </a:lnTo>
                  <a:lnTo>
                    <a:pt x="29" y="0"/>
                  </a:lnTo>
                  <a:lnTo>
                    <a:pt x="29" y="0"/>
                  </a:lnTo>
                  <a:lnTo>
                    <a:pt x="19" y="2"/>
                  </a:lnTo>
                  <a:lnTo>
                    <a:pt x="12" y="3"/>
                  </a:lnTo>
                  <a:lnTo>
                    <a:pt x="7" y="6"/>
                  </a:lnTo>
                  <a:lnTo>
                    <a:pt x="5" y="11"/>
                  </a:lnTo>
                  <a:lnTo>
                    <a:pt x="5" y="11"/>
                  </a:lnTo>
                  <a:lnTo>
                    <a:pt x="5" y="13"/>
                  </a:lnTo>
                  <a:lnTo>
                    <a:pt x="6" y="16"/>
                  </a:lnTo>
                  <a:lnTo>
                    <a:pt x="6" y="16"/>
                  </a:lnTo>
                  <a:lnTo>
                    <a:pt x="11" y="18"/>
                  </a:lnTo>
                  <a:lnTo>
                    <a:pt x="17" y="19"/>
                  </a:lnTo>
                  <a:lnTo>
                    <a:pt x="24" y="21"/>
                  </a:lnTo>
                  <a:lnTo>
                    <a:pt x="27" y="23"/>
                  </a:lnTo>
                  <a:lnTo>
                    <a:pt x="27" y="23"/>
                  </a:lnTo>
                  <a:lnTo>
                    <a:pt x="27" y="24"/>
                  </a:lnTo>
                  <a:lnTo>
                    <a:pt x="27" y="24"/>
                  </a:lnTo>
                  <a:lnTo>
                    <a:pt x="26" y="25"/>
                  </a:lnTo>
                  <a:lnTo>
                    <a:pt x="24" y="26"/>
                  </a:lnTo>
                  <a:lnTo>
                    <a:pt x="20" y="27"/>
                  </a:lnTo>
                  <a:lnTo>
                    <a:pt x="20" y="27"/>
                  </a:lnTo>
                  <a:lnTo>
                    <a:pt x="17" y="26"/>
                  </a:lnTo>
                  <a:lnTo>
                    <a:pt x="14" y="26"/>
                  </a:lnTo>
                  <a:lnTo>
                    <a:pt x="14" y="26"/>
                  </a:lnTo>
                  <a:lnTo>
                    <a:pt x="14" y="24"/>
                  </a:lnTo>
                  <a:lnTo>
                    <a:pt x="14" y="23"/>
                  </a:lnTo>
                  <a:lnTo>
                    <a:pt x="2" y="23"/>
                  </a:lnTo>
                  <a:lnTo>
                    <a:pt x="2" y="23"/>
                  </a:lnTo>
                  <a:lnTo>
                    <a:pt x="0" y="26"/>
                  </a:lnTo>
                  <a:lnTo>
                    <a:pt x="0" y="28"/>
                  </a:lnTo>
                  <a:lnTo>
                    <a:pt x="2" y="30"/>
                  </a:lnTo>
                  <a:lnTo>
                    <a:pt x="4" y="31"/>
                  </a:lnTo>
                  <a:lnTo>
                    <a:pt x="7" y="32"/>
                  </a:lnTo>
                  <a:lnTo>
                    <a:pt x="18" y="32"/>
                  </a:lnTo>
                  <a:lnTo>
                    <a:pt x="18" y="32"/>
                  </a:lnTo>
                  <a:lnTo>
                    <a:pt x="29" y="32"/>
                  </a:lnTo>
                  <a:lnTo>
                    <a:pt x="36" y="30"/>
                  </a:lnTo>
                  <a:lnTo>
                    <a:pt x="40" y="26"/>
                  </a:lnTo>
                  <a:lnTo>
                    <a:pt x="43" y="23"/>
                  </a:lnTo>
                  <a:lnTo>
                    <a:pt x="43" y="23"/>
                  </a:lnTo>
                  <a:lnTo>
                    <a:pt x="43" y="19"/>
                  </a:lnTo>
                  <a:lnTo>
                    <a:pt x="41" y="17"/>
                  </a:lnTo>
                  <a:lnTo>
                    <a:pt x="41" y="17"/>
                  </a:lnTo>
                  <a:lnTo>
                    <a:pt x="37" y="14"/>
                  </a:lnTo>
                  <a:lnTo>
                    <a:pt x="31" y="13"/>
                  </a:lnTo>
                  <a:lnTo>
                    <a:pt x="24" y="12"/>
                  </a:lnTo>
                  <a:lnTo>
                    <a:pt x="20" y="11"/>
                  </a:lnTo>
                  <a:lnTo>
                    <a:pt x="20" y="1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grpSp>
      <p:grpSp>
        <p:nvGrpSpPr>
          <p:cNvPr id="3" name="Group 2">
            <a:extLst>
              <a:ext uri="{FF2B5EF4-FFF2-40B4-BE49-F238E27FC236}">
                <a16:creationId xmlns:a16="http://schemas.microsoft.com/office/drawing/2014/main" id="{2AEB19C8-4C4E-52A4-E035-2AE78066F523}"/>
              </a:ext>
            </a:extLst>
          </p:cNvPr>
          <p:cNvGrpSpPr/>
          <p:nvPr userDrawn="1"/>
        </p:nvGrpSpPr>
        <p:grpSpPr>
          <a:xfrm>
            <a:off x="10215053" y="6295153"/>
            <a:ext cx="1527048" cy="338328"/>
            <a:chOff x="6923088" y="4475163"/>
            <a:chExt cx="1873251" cy="403225"/>
          </a:xfrm>
        </p:grpSpPr>
        <p:sp>
          <p:nvSpPr>
            <p:cNvPr id="4" name="AutoShape 4">
              <a:extLst>
                <a:ext uri="{FF2B5EF4-FFF2-40B4-BE49-F238E27FC236}">
                  <a16:creationId xmlns:a16="http://schemas.microsoft.com/office/drawing/2014/main" id="{AD3CDB20-A2CD-B9FC-D1C6-C07E451C4F81}"/>
                </a:ext>
              </a:extLst>
            </p:cNvPr>
            <p:cNvSpPr>
              <a:spLocks noChangeAspect="1" noChangeArrowheads="1" noTextEdit="1"/>
            </p:cNvSpPr>
            <p:nvPr userDrawn="1"/>
          </p:nvSpPr>
          <p:spPr bwMode="auto">
            <a:xfrm>
              <a:off x="6923088" y="4475163"/>
              <a:ext cx="1873250" cy="40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8" name="Freeform 6">
              <a:extLst>
                <a:ext uri="{FF2B5EF4-FFF2-40B4-BE49-F238E27FC236}">
                  <a16:creationId xmlns:a16="http://schemas.microsoft.com/office/drawing/2014/main" id="{EBC6A03F-4A3A-032F-05E4-7CE77CCA7336}"/>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9" name="Freeform 7">
              <a:extLst>
                <a:ext uri="{FF2B5EF4-FFF2-40B4-BE49-F238E27FC236}">
                  <a16:creationId xmlns:a16="http://schemas.microsoft.com/office/drawing/2014/main" id="{5B8B3524-6BB5-4337-A836-966DAFA9C06C}"/>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1" name="Freeform 83">
              <a:extLst>
                <a:ext uri="{FF2B5EF4-FFF2-40B4-BE49-F238E27FC236}">
                  <a16:creationId xmlns:a16="http://schemas.microsoft.com/office/drawing/2014/main" id="{BFC8B571-1F65-2B35-C4C5-01CEF56FFE93}"/>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2" name="Freeform 84">
              <a:extLst>
                <a:ext uri="{FF2B5EF4-FFF2-40B4-BE49-F238E27FC236}">
                  <a16:creationId xmlns:a16="http://schemas.microsoft.com/office/drawing/2014/main" id="{F2EAAFB4-A145-99FB-1FEF-44819C86BC87}"/>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3" name="Freeform 85">
              <a:extLst>
                <a:ext uri="{FF2B5EF4-FFF2-40B4-BE49-F238E27FC236}">
                  <a16:creationId xmlns:a16="http://schemas.microsoft.com/office/drawing/2014/main" id="{240098B4-67BE-D94A-E81F-3073C7AB4921}"/>
                </a:ext>
              </a:extLst>
            </p:cNvPr>
            <p:cNvSpPr>
              <a:spLocks/>
            </p:cNvSpPr>
            <p:nvPr userDrawn="1"/>
          </p:nvSpPr>
          <p:spPr bwMode="auto">
            <a:xfrm>
              <a:off x="7337426" y="4533901"/>
              <a:ext cx="265113" cy="266700"/>
            </a:xfrm>
            <a:custGeom>
              <a:avLst/>
              <a:gdLst>
                <a:gd name="T0" fmla="*/ 59 w 167"/>
                <a:gd name="T1" fmla="*/ 168 h 168"/>
                <a:gd name="T2" fmla="*/ 0 w 167"/>
                <a:gd name="T3" fmla="*/ 168 h 168"/>
                <a:gd name="T4" fmla="*/ 47 w 167"/>
                <a:gd name="T5" fmla="*/ 0 h 168"/>
                <a:gd name="T6" fmla="*/ 167 w 167"/>
                <a:gd name="T7" fmla="*/ 0 h 168"/>
                <a:gd name="T8" fmla="*/ 156 w 167"/>
                <a:gd name="T9" fmla="*/ 40 h 168"/>
                <a:gd name="T10" fmla="*/ 94 w 167"/>
                <a:gd name="T11" fmla="*/ 40 h 168"/>
                <a:gd name="T12" fmla="*/ 87 w 167"/>
                <a:gd name="T13" fmla="*/ 68 h 168"/>
                <a:gd name="T14" fmla="*/ 148 w 167"/>
                <a:gd name="T15" fmla="*/ 68 h 168"/>
                <a:gd name="T16" fmla="*/ 137 w 167"/>
                <a:gd name="T17" fmla="*/ 106 h 168"/>
                <a:gd name="T18" fmla="*/ 76 w 167"/>
                <a:gd name="T19" fmla="*/ 106 h 168"/>
                <a:gd name="T20" fmla="*/ 59 w 167"/>
                <a:gd name="T21"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7" h="168">
                  <a:moveTo>
                    <a:pt x="59" y="168"/>
                  </a:moveTo>
                  <a:lnTo>
                    <a:pt x="0" y="168"/>
                  </a:lnTo>
                  <a:lnTo>
                    <a:pt x="47" y="0"/>
                  </a:lnTo>
                  <a:lnTo>
                    <a:pt x="167" y="0"/>
                  </a:lnTo>
                  <a:lnTo>
                    <a:pt x="156" y="40"/>
                  </a:lnTo>
                  <a:lnTo>
                    <a:pt x="94" y="40"/>
                  </a:lnTo>
                  <a:lnTo>
                    <a:pt x="87" y="68"/>
                  </a:lnTo>
                  <a:lnTo>
                    <a:pt x="148" y="68"/>
                  </a:lnTo>
                  <a:lnTo>
                    <a:pt x="137" y="106"/>
                  </a:lnTo>
                  <a:lnTo>
                    <a:pt x="76" y="106"/>
                  </a:lnTo>
                  <a:lnTo>
                    <a:pt x="59"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4" name="Freeform 86">
              <a:extLst>
                <a:ext uri="{FF2B5EF4-FFF2-40B4-BE49-F238E27FC236}">
                  <a16:creationId xmlns:a16="http://schemas.microsoft.com/office/drawing/2014/main" id="{C58E72D5-9F2A-04B3-E6E7-C9C2BB05D9FF}"/>
                </a:ext>
              </a:extLst>
            </p:cNvPr>
            <p:cNvSpPr>
              <a:spLocks noEditPoints="1"/>
            </p:cNvSpPr>
            <p:nvPr userDrawn="1"/>
          </p:nvSpPr>
          <p:spPr bwMode="auto">
            <a:xfrm>
              <a:off x="7553326" y="4533901"/>
              <a:ext cx="166688" cy="266700"/>
            </a:xfrm>
            <a:custGeom>
              <a:avLst/>
              <a:gdLst>
                <a:gd name="T0" fmla="*/ 58 w 105"/>
                <a:gd name="T1" fmla="*/ 168 h 168"/>
                <a:gd name="T2" fmla="*/ 0 w 105"/>
                <a:gd name="T3" fmla="*/ 168 h 168"/>
                <a:gd name="T4" fmla="*/ 34 w 105"/>
                <a:gd name="T5" fmla="*/ 46 h 168"/>
                <a:gd name="T6" fmla="*/ 93 w 105"/>
                <a:gd name="T7" fmla="*/ 46 h 168"/>
                <a:gd name="T8" fmla="*/ 58 w 105"/>
                <a:gd name="T9" fmla="*/ 168 h 168"/>
                <a:gd name="T10" fmla="*/ 95 w 105"/>
                <a:gd name="T11" fmla="*/ 34 h 168"/>
                <a:gd name="T12" fmla="*/ 38 w 105"/>
                <a:gd name="T13" fmla="*/ 34 h 168"/>
                <a:gd name="T14" fmla="*/ 47 w 105"/>
                <a:gd name="T15" fmla="*/ 0 h 168"/>
                <a:gd name="T16" fmla="*/ 105 w 105"/>
                <a:gd name="T17" fmla="*/ 0 h 168"/>
                <a:gd name="T18" fmla="*/ 95 w 105"/>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5" h="168">
                  <a:moveTo>
                    <a:pt x="58" y="168"/>
                  </a:moveTo>
                  <a:lnTo>
                    <a:pt x="0" y="168"/>
                  </a:lnTo>
                  <a:lnTo>
                    <a:pt x="34" y="46"/>
                  </a:lnTo>
                  <a:lnTo>
                    <a:pt x="93" y="46"/>
                  </a:lnTo>
                  <a:lnTo>
                    <a:pt x="58" y="168"/>
                  </a:lnTo>
                  <a:close/>
                  <a:moveTo>
                    <a:pt x="95" y="34"/>
                  </a:moveTo>
                  <a:lnTo>
                    <a:pt x="38" y="34"/>
                  </a:lnTo>
                  <a:lnTo>
                    <a:pt x="47" y="0"/>
                  </a:lnTo>
                  <a:lnTo>
                    <a:pt x="105"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5" name="Freeform 87">
              <a:extLst>
                <a:ext uri="{FF2B5EF4-FFF2-40B4-BE49-F238E27FC236}">
                  <a16:creationId xmlns:a16="http://schemas.microsoft.com/office/drawing/2014/main" id="{7BF64510-3B3F-A12C-CBE7-0E6A469EABFC}"/>
                </a:ext>
              </a:extLst>
            </p:cNvPr>
            <p:cNvSpPr>
              <a:spLocks noEditPoints="1"/>
            </p:cNvSpPr>
            <p:nvPr userDrawn="1"/>
          </p:nvSpPr>
          <p:spPr bwMode="auto">
            <a:xfrm>
              <a:off x="7685088" y="4533901"/>
              <a:ext cx="273050" cy="269875"/>
            </a:xfrm>
            <a:custGeom>
              <a:avLst/>
              <a:gdLst>
                <a:gd name="T0" fmla="*/ 125 w 172"/>
                <a:gd name="T1" fmla="*/ 168 h 170"/>
                <a:gd name="T2" fmla="*/ 68 w 172"/>
                <a:gd name="T3" fmla="*/ 168 h 170"/>
                <a:gd name="T4" fmla="*/ 72 w 172"/>
                <a:gd name="T5" fmla="*/ 154 h 170"/>
                <a:gd name="T6" fmla="*/ 72 w 172"/>
                <a:gd name="T7" fmla="*/ 154 h 170"/>
                <a:gd name="T8" fmla="*/ 64 w 172"/>
                <a:gd name="T9" fmla="*/ 161 h 170"/>
                <a:gd name="T10" fmla="*/ 54 w 172"/>
                <a:gd name="T11" fmla="*/ 165 h 170"/>
                <a:gd name="T12" fmla="*/ 44 w 172"/>
                <a:gd name="T13" fmla="*/ 169 h 170"/>
                <a:gd name="T14" fmla="*/ 31 w 172"/>
                <a:gd name="T15" fmla="*/ 170 h 170"/>
                <a:gd name="T16" fmla="*/ 31 w 172"/>
                <a:gd name="T17" fmla="*/ 170 h 170"/>
                <a:gd name="T18" fmla="*/ 24 w 172"/>
                <a:gd name="T19" fmla="*/ 170 h 170"/>
                <a:gd name="T20" fmla="*/ 18 w 172"/>
                <a:gd name="T21" fmla="*/ 169 h 170"/>
                <a:gd name="T22" fmla="*/ 12 w 172"/>
                <a:gd name="T23" fmla="*/ 167 h 170"/>
                <a:gd name="T24" fmla="*/ 9 w 172"/>
                <a:gd name="T25" fmla="*/ 163 h 170"/>
                <a:gd name="T26" fmla="*/ 5 w 172"/>
                <a:gd name="T27" fmla="*/ 160 h 170"/>
                <a:gd name="T28" fmla="*/ 2 w 172"/>
                <a:gd name="T29" fmla="*/ 155 h 170"/>
                <a:gd name="T30" fmla="*/ 0 w 172"/>
                <a:gd name="T31" fmla="*/ 149 h 170"/>
                <a:gd name="T32" fmla="*/ 0 w 172"/>
                <a:gd name="T33" fmla="*/ 142 h 170"/>
                <a:gd name="T34" fmla="*/ 0 w 172"/>
                <a:gd name="T35" fmla="*/ 142 h 170"/>
                <a:gd name="T36" fmla="*/ 2 w 172"/>
                <a:gd name="T37" fmla="*/ 126 h 170"/>
                <a:gd name="T38" fmla="*/ 5 w 172"/>
                <a:gd name="T39" fmla="*/ 106 h 170"/>
                <a:gd name="T40" fmla="*/ 12 w 172"/>
                <a:gd name="T41" fmla="*/ 86 h 170"/>
                <a:gd name="T42" fmla="*/ 20 w 172"/>
                <a:gd name="T43" fmla="*/ 68 h 170"/>
                <a:gd name="T44" fmla="*/ 20 w 172"/>
                <a:gd name="T45" fmla="*/ 68 h 170"/>
                <a:gd name="T46" fmla="*/ 24 w 172"/>
                <a:gd name="T47" fmla="*/ 62 h 170"/>
                <a:gd name="T48" fmla="*/ 29 w 172"/>
                <a:gd name="T49" fmla="*/ 58 h 170"/>
                <a:gd name="T50" fmla="*/ 33 w 172"/>
                <a:gd name="T51" fmla="*/ 53 h 170"/>
                <a:gd name="T52" fmla="*/ 39 w 172"/>
                <a:gd name="T53" fmla="*/ 50 h 170"/>
                <a:gd name="T54" fmla="*/ 45 w 172"/>
                <a:gd name="T55" fmla="*/ 47 h 170"/>
                <a:gd name="T56" fmla="*/ 51 w 172"/>
                <a:gd name="T57" fmla="*/ 45 h 170"/>
                <a:gd name="T58" fmla="*/ 58 w 172"/>
                <a:gd name="T59" fmla="*/ 44 h 170"/>
                <a:gd name="T60" fmla="*/ 65 w 172"/>
                <a:gd name="T61" fmla="*/ 44 h 170"/>
                <a:gd name="T62" fmla="*/ 65 w 172"/>
                <a:gd name="T63" fmla="*/ 44 h 170"/>
                <a:gd name="T64" fmla="*/ 77 w 172"/>
                <a:gd name="T65" fmla="*/ 45 h 170"/>
                <a:gd name="T66" fmla="*/ 86 w 172"/>
                <a:gd name="T67" fmla="*/ 48 h 170"/>
                <a:gd name="T68" fmla="*/ 93 w 172"/>
                <a:gd name="T69" fmla="*/ 53 h 170"/>
                <a:gd name="T70" fmla="*/ 98 w 172"/>
                <a:gd name="T71" fmla="*/ 60 h 170"/>
                <a:gd name="T72" fmla="*/ 114 w 172"/>
                <a:gd name="T73" fmla="*/ 0 h 170"/>
                <a:gd name="T74" fmla="*/ 172 w 172"/>
                <a:gd name="T75" fmla="*/ 0 h 170"/>
                <a:gd name="T76" fmla="*/ 125 w 172"/>
                <a:gd name="T77" fmla="*/ 168 h 170"/>
                <a:gd name="T78" fmla="*/ 81 w 172"/>
                <a:gd name="T79" fmla="*/ 82 h 170"/>
                <a:gd name="T80" fmla="*/ 81 w 172"/>
                <a:gd name="T81" fmla="*/ 82 h 170"/>
                <a:gd name="T82" fmla="*/ 78 w 172"/>
                <a:gd name="T83" fmla="*/ 82 h 170"/>
                <a:gd name="T84" fmla="*/ 74 w 172"/>
                <a:gd name="T85" fmla="*/ 84 h 170"/>
                <a:gd name="T86" fmla="*/ 71 w 172"/>
                <a:gd name="T87" fmla="*/ 86 h 170"/>
                <a:gd name="T88" fmla="*/ 68 w 172"/>
                <a:gd name="T89" fmla="*/ 91 h 170"/>
                <a:gd name="T90" fmla="*/ 68 w 172"/>
                <a:gd name="T91" fmla="*/ 91 h 170"/>
                <a:gd name="T92" fmla="*/ 63 w 172"/>
                <a:gd name="T93" fmla="*/ 106 h 170"/>
                <a:gd name="T94" fmla="*/ 61 w 172"/>
                <a:gd name="T95" fmla="*/ 114 h 170"/>
                <a:gd name="T96" fmla="*/ 60 w 172"/>
                <a:gd name="T97" fmla="*/ 121 h 170"/>
                <a:gd name="T98" fmla="*/ 60 w 172"/>
                <a:gd name="T99" fmla="*/ 121 h 170"/>
                <a:gd name="T100" fmla="*/ 61 w 172"/>
                <a:gd name="T101" fmla="*/ 125 h 170"/>
                <a:gd name="T102" fmla="*/ 63 w 172"/>
                <a:gd name="T103" fmla="*/ 127 h 170"/>
                <a:gd name="T104" fmla="*/ 65 w 172"/>
                <a:gd name="T105" fmla="*/ 129 h 170"/>
                <a:gd name="T106" fmla="*/ 70 w 172"/>
                <a:gd name="T107" fmla="*/ 130 h 170"/>
                <a:gd name="T108" fmla="*/ 70 w 172"/>
                <a:gd name="T109" fmla="*/ 130 h 170"/>
                <a:gd name="T110" fmla="*/ 74 w 172"/>
                <a:gd name="T111" fmla="*/ 129 h 170"/>
                <a:gd name="T112" fmla="*/ 79 w 172"/>
                <a:gd name="T113" fmla="*/ 127 h 170"/>
                <a:gd name="T114" fmla="*/ 91 w 172"/>
                <a:gd name="T115" fmla="*/ 87 h 170"/>
                <a:gd name="T116" fmla="*/ 91 w 172"/>
                <a:gd name="T117" fmla="*/ 87 h 170"/>
                <a:gd name="T118" fmla="*/ 87 w 172"/>
                <a:gd name="T119" fmla="*/ 84 h 170"/>
                <a:gd name="T120" fmla="*/ 81 w 172"/>
                <a:gd name="T121" fmla="*/ 82 h 170"/>
                <a:gd name="T122" fmla="*/ 81 w 172"/>
                <a:gd name="T123" fmla="*/ 82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2" h="170">
                  <a:moveTo>
                    <a:pt x="125" y="168"/>
                  </a:moveTo>
                  <a:lnTo>
                    <a:pt x="68" y="168"/>
                  </a:lnTo>
                  <a:lnTo>
                    <a:pt x="72" y="154"/>
                  </a:lnTo>
                  <a:lnTo>
                    <a:pt x="72" y="154"/>
                  </a:lnTo>
                  <a:lnTo>
                    <a:pt x="64" y="161"/>
                  </a:lnTo>
                  <a:lnTo>
                    <a:pt x="54" y="165"/>
                  </a:lnTo>
                  <a:lnTo>
                    <a:pt x="44" y="169"/>
                  </a:lnTo>
                  <a:lnTo>
                    <a:pt x="31" y="170"/>
                  </a:lnTo>
                  <a:lnTo>
                    <a:pt x="31" y="170"/>
                  </a:lnTo>
                  <a:lnTo>
                    <a:pt x="24" y="170"/>
                  </a:lnTo>
                  <a:lnTo>
                    <a:pt x="18" y="169"/>
                  </a:lnTo>
                  <a:lnTo>
                    <a:pt x="12" y="167"/>
                  </a:lnTo>
                  <a:lnTo>
                    <a:pt x="9" y="163"/>
                  </a:lnTo>
                  <a:lnTo>
                    <a:pt x="5" y="160"/>
                  </a:lnTo>
                  <a:lnTo>
                    <a:pt x="2" y="155"/>
                  </a:lnTo>
                  <a:lnTo>
                    <a:pt x="0" y="149"/>
                  </a:lnTo>
                  <a:lnTo>
                    <a:pt x="0" y="142"/>
                  </a:lnTo>
                  <a:lnTo>
                    <a:pt x="0" y="142"/>
                  </a:lnTo>
                  <a:lnTo>
                    <a:pt x="2" y="126"/>
                  </a:lnTo>
                  <a:lnTo>
                    <a:pt x="5" y="106"/>
                  </a:lnTo>
                  <a:lnTo>
                    <a:pt x="12" y="86"/>
                  </a:lnTo>
                  <a:lnTo>
                    <a:pt x="20" y="68"/>
                  </a:lnTo>
                  <a:lnTo>
                    <a:pt x="20" y="68"/>
                  </a:lnTo>
                  <a:lnTo>
                    <a:pt x="24" y="62"/>
                  </a:lnTo>
                  <a:lnTo>
                    <a:pt x="29" y="58"/>
                  </a:lnTo>
                  <a:lnTo>
                    <a:pt x="33" y="53"/>
                  </a:lnTo>
                  <a:lnTo>
                    <a:pt x="39" y="50"/>
                  </a:lnTo>
                  <a:lnTo>
                    <a:pt x="45" y="47"/>
                  </a:lnTo>
                  <a:lnTo>
                    <a:pt x="51" y="45"/>
                  </a:lnTo>
                  <a:lnTo>
                    <a:pt x="58" y="44"/>
                  </a:lnTo>
                  <a:lnTo>
                    <a:pt x="65" y="44"/>
                  </a:lnTo>
                  <a:lnTo>
                    <a:pt x="65" y="44"/>
                  </a:lnTo>
                  <a:lnTo>
                    <a:pt x="77" y="45"/>
                  </a:lnTo>
                  <a:lnTo>
                    <a:pt x="86" y="48"/>
                  </a:lnTo>
                  <a:lnTo>
                    <a:pt x="93" y="53"/>
                  </a:lnTo>
                  <a:lnTo>
                    <a:pt x="98" y="60"/>
                  </a:lnTo>
                  <a:lnTo>
                    <a:pt x="114" y="0"/>
                  </a:lnTo>
                  <a:lnTo>
                    <a:pt x="172" y="0"/>
                  </a:lnTo>
                  <a:lnTo>
                    <a:pt x="125" y="168"/>
                  </a:lnTo>
                  <a:close/>
                  <a:moveTo>
                    <a:pt x="81" y="82"/>
                  </a:moveTo>
                  <a:lnTo>
                    <a:pt x="81" y="82"/>
                  </a:lnTo>
                  <a:lnTo>
                    <a:pt x="78" y="82"/>
                  </a:lnTo>
                  <a:lnTo>
                    <a:pt x="74" y="84"/>
                  </a:lnTo>
                  <a:lnTo>
                    <a:pt x="71" y="86"/>
                  </a:lnTo>
                  <a:lnTo>
                    <a:pt x="68" y="91"/>
                  </a:lnTo>
                  <a:lnTo>
                    <a:pt x="68" y="91"/>
                  </a:lnTo>
                  <a:lnTo>
                    <a:pt x="63" y="106"/>
                  </a:lnTo>
                  <a:lnTo>
                    <a:pt x="61" y="114"/>
                  </a:lnTo>
                  <a:lnTo>
                    <a:pt x="60" y="121"/>
                  </a:lnTo>
                  <a:lnTo>
                    <a:pt x="60" y="121"/>
                  </a:lnTo>
                  <a:lnTo>
                    <a:pt x="61" y="125"/>
                  </a:lnTo>
                  <a:lnTo>
                    <a:pt x="63" y="127"/>
                  </a:lnTo>
                  <a:lnTo>
                    <a:pt x="65" y="129"/>
                  </a:lnTo>
                  <a:lnTo>
                    <a:pt x="70" y="130"/>
                  </a:lnTo>
                  <a:lnTo>
                    <a:pt x="70" y="130"/>
                  </a:lnTo>
                  <a:lnTo>
                    <a:pt x="74" y="129"/>
                  </a:lnTo>
                  <a:lnTo>
                    <a:pt x="79" y="127"/>
                  </a:lnTo>
                  <a:lnTo>
                    <a:pt x="91" y="87"/>
                  </a:lnTo>
                  <a:lnTo>
                    <a:pt x="91" y="87"/>
                  </a:lnTo>
                  <a:lnTo>
                    <a:pt x="87" y="84"/>
                  </a:lnTo>
                  <a:lnTo>
                    <a:pt x="81" y="82"/>
                  </a:lnTo>
                  <a:lnTo>
                    <a:pt x="81" y="8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6" name="Freeform 88">
              <a:extLst>
                <a:ext uri="{FF2B5EF4-FFF2-40B4-BE49-F238E27FC236}">
                  <a16:creationId xmlns:a16="http://schemas.microsoft.com/office/drawing/2014/main" id="{897263A3-C725-C9F8-C8D2-58541D2954DC}"/>
                </a:ext>
              </a:extLst>
            </p:cNvPr>
            <p:cNvSpPr>
              <a:spLocks noEditPoints="1"/>
            </p:cNvSpPr>
            <p:nvPr userDrawn="1"/>
          </p:nvSpPr>
          <p:spPr bwMode="auto">
            <a:xfrm>
              <a:off x="7923213" y="4602163"/>
              <a:ext cx="230188" cy="201613"/>
            </a:xfrm>
            <a:custGeom>
              <a:avLst/>
              <a:gdLst>
                <a:gd name="T0" fmla="*/ 58 w 145"/>
                <a:gd name="T1" fmla="*/ 71 h 127"/>
                <a:gd name="T2" fmla="*/ 56 w 145"/>
                <a:gd name="T3" fmla="*/ 80 h 127"/>
                <a:gd name="T4" fmla="*/ 56 w 145"/>
                <a:gd name="T5" fmla="*/ 87 h 127"/>
                <a:gd name="T6" fmla="*/ 57 w 145"/>
                <a:gd name="T7" fmla="*/ 93 h 127"/>
                <a:gd name="T8" fmla="*/ 64 w 145"/>
                <a:gd name="T9" fmla="*/ 97 h 127"/>
                <a:gd name="T10" fmla="*/ 68 w 145"/>
                <a:gd name="T11" fmla="*/ 96 h 127"/>
                <a:gd name="T12" fmla="*/ 75 w 145"/>
                <a:gd name="T13" fmla="*/ 89 h 127"/>
                <a:gd name="T14" fmla="*/ 135 w 145"/>
                <a:gd name="T15" fmla="*/ 82 h 127"/>
                <a:gd name="T16" fmla="*/ 134 w 145"/>
                <a:gd name="T17" fmla="*/ 87 h 127"/>
                <a:gd name="T18" fmla="*/ 128 w 145"/>
                <a:gd name="T19" fmla="*/ 98 h 127"/>
                <a:gd name="T20" fmla="*/ 115 w 145"/>
                <a:gd name="T21" fmla="*/ 111 h 127"/>
                <a:gd name="T22" fmla="*/ 94 w 145"/>
                <a:gd name="T23" fmla="*/ 122 h 127"/>
                <a:gd name="T24" fmla="*/ 72 w 145"/>
                <a:gd name="T25" fmla="*/ 127 h 127"/>
                <a:gd name="T26" fmla="*/ 61 w 145"/>
                <a:gd name="T27" fmla="*/ 127 h 127"/>
                <a:gd name="T28" fmla="*/ 38 w 145"/>
                <a:gd name="T29" fmla="*/ 126 h 127"/>
                <a:gd name="T30" fmla="*/ 18 w 145"/>
                <a:gd name="T31" fmla="*/ 121 h 127"/>
                <a:gd name="T32" fmla="*/ 5 w 145"/>
                <a:gd name="T33" fmla="*/ 110 h 127"/>
                <a:gd name="T34" fmla="*/ 2 w 145"/>
                <a:gd name="T35" fmla="*/ 101 h 127"/>
                <a:gd name="T36" fmla="*/ 0 w 145"/>
                <a:gd name="T37" fmla="*/ 90 h 127"/>
                <a:gd name="T38" fmla="*/ 3 w 145"/>
                <a:gd name="T39" fmla="*/ 75 h 127"/>
                <a:gd name="T40" fmla="*/ 13 w 145"/>
                <a:gd name="T41" fmla="*/ 41 h 127"/>
                <a:gd name="T42" fmla="*/ 22 w 145"/>
                <a:gd name="T43" fmla="*/ 27 h 127"/>
                <a:gd name="T44" fmla="*/ 27 w 145"/>
                <a:gd name="T45" fmla="*/ 19 h 127"/>
                <a:gd name="T46" fmla="*/ 43 w 145"/>
                <a:gd name="T47" fmla="*/ 9 h 127"/>
                <a:gd name="T48" fmla="*/ 59 w 145"/>
                <a:gd name="T49" fmla="*/ 3 h 127"/>
                <a:gd name="T50" fmla="*/ 77 w 145"/>
                <a:gd name="T51" fmla="*/ 1 h 127"/>
                <a:gd name="T52" fmla="*/ 85 w 145"/>
                <a:gd name="T53" fmla="*/ 0 h 127"/>
                <a:gd name="T54" fmla="*/ 109 w 145"/>
                <a:gd name="T55" fmla="*/ 2 h 127"/>
                <a:gd name="T56" fmla="*/ 128 w 145"/>
                <a:gd name="T57" fmla="*/ 8 h 127"/>
                <a:gd name="T58" fmla="*/ 140 w 145"/>
                <a:gd name="T59" fmla="*/ 19 h 127"/>
                <a:gd name="T60" fmla="*/ 145 w 145"/>
                <a:gd name="T61" fmla="*/ 38 h 127"/>
                <a:gd name="T62" fmla="*/ 142 w 145"/>
                <a:gd name="T63" fmla="*/ 53 h 127"/>
                <a:gd name="T64" fmla="*/ 138 w 145"/>
                <a:gd name="T65" fmla="*/ 71 h 127"/>
                <a:gd name="T66" fmla="*/ 80 w 145"/>
                <a:gd name="T67" fmla="*/ 30 h 127"/>
                <a:gd name="T68" fmla="*/ 71 w 145"/>
                <a:gd name="T69" fmla="*/ 35 h 127"/>
                <a:gd name="T70" fmla="*/ 65 w 145"/>
                <a:gd name="T71" fmla="*/ 48 h 127"/>
                <a:gd name="T72" fmla="*/ 88 w 145"/>
                <a:gd name="T73" fmla="*/ 48 h 127"/>
                <a:gd name="T74" fmla="*/ 91 w 145"/>
                <a:gd name="T75" fmla="*/ 39 h 127"/>
                <a:gd name="T76" fmla="*/ 87 w 145"/>
                <a:gd name="T77" fmla="*/ 32 h 127"/>
                <a:gd name="T78" fmla="*/ 80 w 145"/>
                <a:gd name="T79" fmla="*/ 3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45" h="127">
                  <a:moveTo>
                    <a:pt x="138" y="71"/>
                  </a:moveTo>
                  <a:lnTo>
                    <a:pt x="58" y="71"/>
                  </a:lnTo>
                  <a:lnTo>
                    <a:pt x="58" y="71"/>
                  </a:lnTo>
                  <a:lnTo>
                    <a:pt x="56" y="80"/>
                  </a:lnTo>
                  <a:lnTo>
                    <a:pt x="56" y="87"/>
                  </a:lnTo>
                  <a:lnTo>
                    <a:pt x="56" y="87"/>
                  </a:lnTo>
                  <a:lnTo>
                    <a:pt x="56" y="90"/>
                  </a:lnTo>
                  <a:lnTo>
                    <a:pt x="57" y="93"/>
                  </a:lnTo>
                  <a:lnTo>
                    <a:pt x="59" y="96"/>
                  </a:lnTo>
                  <a:lnTo>
                    <a:pt x="64" y="97"/>
                  </a:lnTo>
                  <a:lnTo>
                    <a:pt x="64" y="97"/>
                  </a:lnTo>
                  <a:lnTo>
                    <a:pt x="68" y="96"/>
                  </a:lnTo>
                  <a:lnTo>
                    <a:pt x="73" y="93"/>
                  </a:lnTo>
                  <a:lnTo>
                    <a:pt x="75" y="89"/>
                  </a:lnTo>
                  <a:lnTo>
                    <a:pt x="79" y="82"/>
                  </a:lnTo>
                  <a:lnTo>
                    <a:pt x="135" y="82"/>
                  </a:lnTo>
                  <a:lnTo>
                    <a:pt x="135" y="82"/>
                  </a:lnTo>
                  <a:lnTo>
                    <a:pt x="134" y="87"/>
                  </a:lnTo>
                  <a:lnTo>
                    <a:pt x="130" y="93"/>
                  </a:lnTo>
                  <a:lnTo>
                    <a:pt x="128" y="98"/>
                  </a:lnTo>
                  <a:lnTo>
                    <a:pt x="125" y="103"/>
                  </a:lnTo>
                  <a:lnTo>
                    <a:pt x="115" y="111"/>
                  </a:lnTo>
                  <a:lnTo>
                    <a:pt x="105" y="118"/>
                  </a:lnTo>
                  <a:lnTo>
                    <a:pt x="94" y="122"/>
                  </a:lnTo>
                  <a:lnTo>
                    <a:pt x="82" y="125"/>
                  </a:lnTo>
                  <a:lnTo>
                    <a:pt x="72" y="127"/>
                  </a:lnTo>
                  <a:lnTo>
                    <a:pt x="61" y="127"/>
                  </a:lnTo>
                  <a:lnTo>
                    <a:pt x="61" y="127"/>
                  </a:lnTo>
                  <a:lnTo>
                    <a:pt x="50" y="127"/>
                  </a:lnTo>
                  <a:lnTo>
                    <a:pt x="38" y="126"/>
                  </a:lnTo>
                  <a:lnTo>
                    <a:pt x="27" y="125"/>
                  </a:lnTo>
                  <a:lnTo>
                    <a:pt x="18" y="121"/>
                  </a:lnTo>
                  <a:lnTo>
                    <a:pt x="11" y="117"/>
                  </a:lnTo>
                  <a:lnTo>
                    <a:pt x="5" y="110"/>
                  </a:lnTo>
                  <a:lnTo>
                    <a:pt x="4" y="106"/>
                  </a:lnTo>
                  <a:lnTo>
                    <a:pt x="2" y="101"/>
                  </a:lnTo>
                  <a:lnTo>
                    <a:pt x="0" y="90"/>
                  </a:lnTo>
                  <a:lnTo>
                    <a:pt x="0" y="90"/>
                  </a:lnTo>
                  <a:lnTo>
                    <a:pt x="2" y="83"/>
                  </a:lnTo>
                  <a:lnTo>
                    <a:pt x="3" y="75"/>
                  </a:lnTo>
                  <a:lnTo>
                    <a:pt x="6" y="57"/>
                  </a:lnTo>
                  <a:lnTo>
                    <a:pt x="13" y="41"/>
                  </a:lnTo>
                  <a:lnTo>
                    <a:pt x="18" y="32"/>
                  </a:lnTo>
                  <a:lnTo>
                    <a:pt x="22" y="27"/>
                  </a:lnTo>
                  <a:lnTo>
                    <a:pt x="22" y="27"/>
                  </a:lnTo>
                  <a:lnTo>
                    <a:pt x="27" y="19"/>
                  </a:lnTo>
                  <a:lnTo>
                    <a:pt x="34" y="14"/>
                  </a:lnTo>
                  <a:lnTo>
                    <a:pt x="43" y="9"/>
                  </a:lnTo>
                  <a:lnTo>
                    <a:pt x="50" y="5"/>
                  </a:lnTo>
                  <a:lnTo>
                    <a:pt x="59" y="3"/>
                  </a:lnTo>
                  <a:lnTo>
                    <a:pt x="67" y="1"/>
                  </a:lnTo>
                  <a:lnTo>
                    <a:pt x="77" y="1"/>
                  </a:lnTo>
                  <a:lnTo>
                    <a:pt x="85" y="0"/>
                  </a:lnTo>
                  <a:lnTo>
                    <a:pt x="85" y="0"/>
                  </a:lnTo>
                  <a:lnTo>
                    <a:pt x="98" y="1"/>
                  </a:lnTo>
                  <a:lnTo>
                    <a:pt x="109" y="2"/>
                  </a:lnTo>
                  <a:lnTo>
                    <a:pt x="120" y="4"/>
                  </a:lnTo>
                  <a:lnTo>
                    <a:pt x="128" y="8"/>
                  </a:lnTo>
                  <a:lnTo>
                    <a:pt x="135" y="12"/>
                  </a:lnTo>
                  <a:lnTo>
                    <a:pt x="140" y="19"/>
                  </a:lnTo>
                  <a:lnTo>
                    <a:pt x="143" y="28"/>
                  </a:lnTo>
                  <a:lnTo>
                    <a:pt x="145" y="38"/>
                  </a:lnTo>
                  <a:lnTo>
                    <a:pt x="145" y="38"/>
                  </a:lnTo>
                  <a:lnTo>
                    <a:pt x="142" y="53"/>
                  </a:lnTo>
                  <a:lnTo>
                    <a:pt x="138" y="71"/>
                  </a:lnTo>
                  <a:lnTo>
                    <a:pt x="138" y="71"/>
                  </a:lnTo>
                  <a:close/>
                  <a:moveTo>
                    <a:pt x="80" y="30"/>
                  </a:moveTo>
                  <a:lnTo>
                    <a:pt x="80" y="30"/>
                  </a:lnTo>
                  <a:lnTo>
                    <a:pt x="75" y="31"/>
                  </a:lnTo>
                  <a:lnTo>
                    <a:pt x="71" y="35"/>
                  </a:lnTo>
                  <a:lnTo>
                    <a:pt x="67" y="39"/>
                  </a:lnTo>
                  <a:lnTo>
                    <a:pt x="65" y="48"/>
                  </a:lnTo>
                  <a:lnTo>
                    <a:pt x="88" y="48"/>
                  </a:lnTo>
                  <a:lnTo>
                    <a:pt x="88" y="48"/>
                  </a:lnTo>
                  <a:lnTo>
                    <a:pt x="91" y="39"/>
                  </a:lnTo>
                  <a:lnTo>
                    <a:pt x="91" y="39"/>
                  </a:lnTo>
                  <a:lnTo>
                    <a:pt x="89" y="35"/>
                  </a:lnTo>
                  <a:lnTo>
                    <a:pt x="87" y="32"/>
                  </a:lnTo>
                  <a:lnTo>
                    <a:pt x="85" y="31"/>
                  </a:lnTo>
                  <a:lnTo>
                    <a:pt x="80" y="30"/>
                  </a:lnTo>
                  <a:lnTo>
                    <a:pt x="80" y="3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7" name="Freeform 89">
              <a:extLst>
                <a:ext uri="{FF2B5EF4-FFF2-40B4-BE49-F238E27FC236}">
                  <a16:creationId xmlns:a16="http://schemas.microsoft.com/office/drawing/2014/main" id="{D76AFE10-4A22-7707-98A3-B8343FB975ED}"/>
                </a:ext>
              </a:extLst>
            </p:cNvPr>
            <p:cNvSpPr>
              <a:spLocks/>
            </p:cNvSpPr>
            <p:nvPr userDrawn="1"/>
          </p:nvSpPr>
          <p:spPr bwMode="auto">
            <a:xfrm>
              <a:off x="8143876" y="4533901"/>
              <a:ext cx="165100" cy="266700"/>
            </a:xfrm>
            <a:custGeom>
              <a:avLst/>
              <a:gdLst>
                <a:gd name="T0" fmla="*/ 57 w 104"/>
                <a:gd name="T1" fmla="*/ 168 h 168"/>
                <a:gd name="T2" fmla="*/ 0 w 104"/>
                <a:gd name="T3" fmla="*/ 168 h 168"/>
                <a:gd name="T4" fmla="*/ 45 w 104"/>
                <a:gd name="T5" fmla="*/ 0 h 168"/>
                <a:gd name="T6" fmla="*/ 104 w 104"/>
                <a:gd name="T7" fmla="*/ 0 h 168"/>
                <a:gd name="T8" fmla="*/ 57 w 104"/>
                <a:gd name="T9" fmla="*/ 168 h 168"/>
              </a:gdLst>
              <a:ahLst/>
              <a:cxnLst>
                <a:cxn ang="0">
                  <a:pos x="T0" y="T1"/>
                </a:cxn>
                <a:cxn ang="0">
                  <a:pos x="T2" y="T3"/>
                </a:cxn>
                <a:cxn ang="0">
                  <a:pos x="T4" y="T5"/>
                </a:cxn>
                <a:cxn ang="0">
                  <a:pos x="T6" y="T7"/>
                </a:cxn>
                <a:cxn ang="0">
                  <a:pos x="T8" y="T9"/>
                </a:cxn>
              </a:cxnLst>
              <a:rect l="0" t="0" r="r" b="b"/>
              <a:pathLst>
                <a:path w="104" h="168">
                  <a:moveTo>
                    <a:pt x="57" y="168"/>
                  </a:moveTo>
                  <a:lnTo>
                    <a:pt x="0" y="168"/>
                  </a:lnTo>
                  <a:lnTo>
                    <a:pt x="45" y="0"/>
                  </a:lnTo>
                  <a:lnTo>
                    <a:pt x="104" y="0"/>
                  </a:lnTo>
                  <a:lnTo>
                    <a:pt x="57"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8" name="Freeform 90">
              <a:extLst>
                <a:ext uri="{FF2B5EF4-FFF2-40B4-BE49-F238E27FC236}">
                  <a16:creationId xmlns:a16="http://schemas.microsoft.com/office/drawing/2014/main" id="{3DAE0006-AF4C-1B05-15B8-51632D4483B6}"/>
                </a:ext>
              </a:extLst>
            </p:cNvPr>
            <p:cNvSpPr>
              <a:spLocks noEditPoints="1"/>
            </p:cNvSpPr>
            <p:nvPr userDrawn="1"/>
          </p:nvSpPr>
          <p:spPr bwMode="auto">
            <a:xfrm>
              <a:off x="8264526" y="4533901"/>
              <a:ext cx="165100" cy="266700"/>
            </a:xfrm>
            <a:custGeom>
              <a:avLst/>
              <a:gdLst>
                <a:gd name="T0" fmla="*/ 57 w 104"/>
                <a:gd name="T1" fmla="*/ 168 h 168"/>
                <a:gd name="T2" fmla="*/ 0 w 104"/>
                <a:gd name="T3" fmla="*/ 168 h 168"/>
                <a:gd name="T4" fmla="*/ 34 w 104"/>
                <a:gd name="T5" fmla="*/ 46 h 168"/>
                <a:gd name="T6" fmla="*/ 91 w 104"/>
                <a:gd name="T7" fmla="*/ 46 h 168"/>
                <a:gd name="T8" fmla="*/ 57 w 104"/>
                <a:gd name="T9" fmla="*/ 168 h 168"/>
                <a:gd name="T10" fmla="*/ 95 w 104"/>
                <a:gd name="T11" fmla="*/ 34 h 168"/>
                <a:gd name="T12" fmla="*/ 36 w 104"/>
                <a:gd name="T13" fmla="*/ 34 h 168"/>
                <a:gd name="T14" fmla="*/ 47 w 104"/>
                <a:gd name="T15" fmla="*/ 0 h 168"/>
                <a:gd name="T16" fmla="*/ 104 w 104"/>
                <a:gd name="T17" fmla="*/ 0 h 168"/>
                <a:gd name="T18" fmla="*/ 95 w 104"/>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4" h="168">
                  <a:moveTo>
                    <a:pt x="57" y="168"/>
                  </a:moveTo>
                  <a:lnTo>
                    <a:pt x="0" y="168"/>
                  </a:lnTo>
                  <a:lnTo>
                    <a:pt x="34" y="46"/>
                  </a:lnTo>
                  <a:lnTo>
                    <a:pt x="91" y="46"/>
                  </a:lnTo>
                  <a:lnTo>
                    <a:pt x="57" y="168"/>
                  </a:lnTo>
                  <a:close/>
                  <a:moveTo>
                    <a:pt x="95" y="34"/>
                  </a:moveTo>
                  <a:lnTo>
                    <a:pt x="36" y="34"/>
                  </a:lnTo>
                  <a:lnTo>
                    <a:pt x="47" y="0"/>
                  </a:lnTo>
                  <a:lnTo>
                    <a:pt x="104"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9" name="Freeform 91">
              <a:extLst>
                <a:ext uri="{FF2B5EF4-FFF2-40B4-BE49-F238E27FC236}">
                  <a16:creationId xmlns:a16="http://schemas.microsoft.com/office/drawing/2014/main" id="{0CE3B4C0-4513-0F81-FD40-1AFEBBDC7160}"/>
                </a:ext>
              </a:extLst>
            </p:cNvPr>
            <p:cNvSpPr>
              <a:spLocks/>
            </p:cNvSpPr>
            <p:nvPr userDrawn="1"/>
          </p:nvSpPr>
          <p:spPr bwMode="auto">
            <a:xfrm>
              <a:off x="8396288" y="4564063"/>
              <a:ext cx="192088" cy="236538"/>
            </a:xfrm>
            <a:custGeom>
              <a:avLst/>
              <a:gdLst>
                <a:gd name="T0" fmla="*/ 115 w 121"/>
                <a:gd name="T1" fmla="*/ 27 h 149"/>
                <a:gd name="T2" fmla="*/ 121 w 121"/>
                <a:gd name="T3" fmla="*/ 54 h 149"/>
                <a:gd name="T4" fmla="*/ 76 w 121"/>
                <a:gd name="T5" fmla="*/ 54 h 149"/>
                <a:gd name="T6" fmla="*/ 63 w 121"/>
                <a:gd name="T7" fmla="*/ 101 h 149"/>
                <a:gd name="T8" fmla="*/ 63 w 121"/>
                <a:gd name="T9" fmla="*/ 101 h 149"/>
                <a:gd name="T10" fmla="*/ 62 w 121"/>
                <a:gd name="T11" fmla="*/ 107 h 149"/>
                <a:gd name="T12" fmla="*/ 61 w 121"/>
                <a:gd name="T13" fmla="*/ 111 h 149"/>
                <a:gd name="T14" fmla="*/ 61 w 121"/>
                <a:gd name="T15" fmla="*/ 111 h 149"/>
                <a:gd name="T16" fmla="*/ 61 w 121"/>
                <a:gd name="T17" fmla="*/ 115 h 149"/>
                <a:gd name="T18" fmla="*/ 63 w 121"/>
                <a:gd name="T19" fmla="*/ 117 h 149"/>
                <a:gd name="T20" fmla="*/ 67 w 121"/>
                <a:gd name="T21" fmla="*/ 118 h 149"/>
                <a:gd name="T22" fmla="*/ 72 w 121"/>
                <a:gd name="T23" fmla="*/ 118 h 149"/>
                <a:gd name="T24" fmla="*/ 83 w 121"/>
                <a:gd name="T25" fmla="*/ 118 h 149"/>
                <a:gd name="T26" fmla="*/ 75 w 121"/>
                <a:gd name="T27" fmla="*/ 149 h 149"/>
                <a:gd name="T28" fmla="*/ 23 w 121"/>
                <a:gd name="T29" fmla="*/ 149 h 149"/>
                <a:gd name="T30" fmla="*/ 23 w 121"/>
                <a:gd name="T31" fmla="*/ 149 h 149"/>
                <a:gd name="T32" fmla="*/ 18 w 121"/>
                <a:gd name="T33" fmla="*/ 148 h 149"/>
                <a:gd name="T34" fmla="*/ 13 w 121"/>
                <a:gd name="T35" fmla="*/ 148 h 149"/>
                <a:gd name="T36" fmla="*/ 8 w 121"/>
                <a:gd name="T37" fmla="*/ 145 h 149"/>
                <a:gd name="T38" fmla="*/ 6 w 121"/>
                <a:gd name="T39" fmla="*/ 143 h 149"/>
                <a:gd name="T40" fmla="*/ 2 w 121"/>
                <a:gd name="T41" fmla="*/ 139 h 149"/>
                <a:gd name="T42" fmla="*/ 1 w 121"/>
                <a:gd name="T43" fmla="*/ 136 h 149"/>
                <a:gd name="T44" fmla="*/ 0 w 121"/>
                <a:gd name="T45" fmla="*/ 132 h 149"/>
                <a:gd name="T46" fmla="*/ 0 w 121"/>
                <a:gd name="T47" fmla="*/ 128 h 149"/>
                <a:gd name="T48" fmla="*/ 0 w 121"/>
                <a:gd name="T49" fmla="*/ 128 h 149"/>
                <a:gd name="T50" fmla="*/ 0 w 121"/>
                <a:gd name="T51" fmla="*/ 120 h 149"/>
                <a:gd name="T52" fmla="*/ 2 w 121"/>
                <a:gd name="T53" fmla="*/ 111 h 149"/>
                <a:gd name="T54" fmla="*/ 34 w 121"/>
                <a:gd name="T55" fmla="*/ 0 h 149"/>
                <a:gd name="T56" fmla="*/ 91 w 121"/>
                <a:gd name="T57" fmla="*/ 0 h 149"/>
                <a:gd name="T58" fmla="*/ 84 w 121"/>
                <a:gd name="T59" fmla="*/ 27 h 149"/>
                <a:gd name="T60" fmla="*/ 115 w 121"/>
                <a:gd name="T61" fmla="*/ 27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1" h="149">
                  <a:moveTo>
                    <a:pt x="115" y="27"/>
                  </a:moveTo>
                  <a:lnTo>
                    <a:pt x="121" y="54"/>
                  </a:lnTo>
                  <a:lnTo>
                    <a:pt x="76" y="54"/>
                  </a:lnTo>
                  <a:lnTo>
                    <a:pt x="63" y="101"/>
                  </a:lnTo>
                  <a:lnTo>
                    <a:pt x="63" y="101"/>
                  </a:lnTo>
                  <a:lnTo>
                    <a:pt x="62" y="107"/>
                  </a:lnTo>
                  <a:lnTo>
                    <a:pt x="61" y="111"/>
                  </a:lnTo>
                  <a:lnTo>
                    <a:pt x="61" y="111"/>
                  </a:lnTo>
                  <a:lnTo>
                    <a:pt x="61" y="115"/>
                  </a:lnTo>
                  <a:lnTo>
                    <a:pt x="63" y="117"/>
                  </a:lnTo>
                  <a:lnTo>
                    <a:pt x="67" y="118"/>
                  </a:lnTo>
                  <a:lnTo>
                    <a:pt x="72" y="118"/>
                  </a:lnTo>
                  <a:lnTo>
                    <a:pt x="83" y="118"/>
                  </a:lnTo>
                  <a:lnTo>
                    <a:pt x="75" y="149"/>
                  </a:lnTo>
                  <a:lnTo>
                    <a:pt x="23" y="149"/>
                  </a:lnTo>
                  <a:lnTo>
                    <a:pt x="23" y="149"/>
                  </a:lnTo>
                  <a:lnTo>
                    <a:pt x="18" y="148"/>
                  </a:lnTo>
                  <a:lnTo>
                    <a:pt x="13" y="148"/>
                  </a:lnTo>
                  <a:lnTo>
                    <a:pt x="8" y="145"/>
                  </a:lnTo>
                  <a:lnTo>
                    <a:pt x="6" y="143"/>
                  </a:lnTo>
                  <a:lnTo>
                    <a:pt x="2" y="139"/>
                  </a:lnTo>
                  <a:lnTo>
                    <a:pt x="1" y="136"/>
                  </a:lnTo>
                  <a:lnTo>
                    <a:pt x="0" y="132"/>
                  </a:lnTo>
                  <a:lnTo>
                    <a:pt x="0" y="128"/>
                  </a:lnTo>
                  <a:lnTo>
                    <a:pt x="0" y="128"/>
                  </a:lnTo>
                  <a:lnTo>
                    <a:pt x="0" y="120"/>
                  </a:lnTo>
                  <a:lnTo>
                    <a:pt x="2" y="111"/>
                  </a:lnTo>
                  <a:lnTo>
                    <a:pt x="34" y="0"/>
                  </a:lnTo>
                  <a:lnTo>
                    <a:pt x="91" y="0"/>
                  </a:lnTo>
                  <a:lnTo>
                    <a:pt x="84" y="27"/>
                  </a:lnTo>
                  <a:lnTo>
                    <a:pt x="115" y="2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0" name="Freeform 92">
              <a:extLst>
                <a:ext uri="{FF2B5EF4-FFF2-40B4-BE49-F238E27FC236}">
                  <a16:creationId xmlns:a16="http://schemas.microsoft.com/office/drawing/2014/main" id="{B16B7F4D-5F71-239F-7D27-AE1D9325886B}"/>
                </a:ext>
              </a:extLst>
            </p:cNvPr>
            <p:cNvSpPr>
              <a:spLocks/>
            </p:cNvSpPr>
            <p:nvPr userDrawn="1"/>
          </p:nvSpPr>
          <p:spPr bwMode="auto">
            <a:xfrm>
              <a:off x="7321551" y="4830763"/>
              <a:ext cx="38100" cy="46038"/>
            </a:xfrm>
            <a:custGeom>
              <a:avLst/>
              <a:gdLst>
                <a:gd name="T0" fmla="*/ 9 w 24"/>
                <a:gd name="T1" fmla="*/ 0 h 29"/>
                <a:gd name="T2" fmla="*/ 24 w 24"/>
                <a:gd name="T3" fmla="*/ 0 h 29"/>
                <a:gd name="T4" fmla="*/ 15 w 24"/>
                <a:gd name="T5" fmla="*/ 29 h 29"/>
                <a:gd name="T6" fmla="*/ 0 w 24"/>
                <a:gd name="T7" fmla="*/ 29 h 29"/>
                <a:gd name="T8" fmla="*/ 9 w 24"/>
                <a:gd name="T9" fmla="*/ 0 h 29"/>
              </a:gdLst>
              <a:ahLst/>
              <a:cxnLst>
                <a:cxn ang="0">
                  <a:pos x="T0" y="T1"/>
                </a:cxn>
                <a:cxn ang="0">
                  <a:pos x="T2" y="T3"/>
                </a:cxn>
                <a:cxn ang="0">
                  <a:pos x="T4" y="T5"/>
                </a:cxn>
                <a:cxn ang="0">
                  <a:pos x="T6" y="T7"/>
                </a:cxn>
                <a:cxn ang="0">
                  <a:pos x="T8" y="T9"/>
                </a:cxn>
              </a:cxnLst>
              <a:rect l="0" t="0" r="r" b="b"/>
              <a:pathLst>
                <a:path w="24" h="29">
                  <a:moveTo>
                    <a:pt x="9" y="0"/>
                  </a:moveTo>
                  <a:lnTo>
                    <a:pt x="24" y="0"/>
                  </a:lnTo>
                  <a:lnTo>
                    <a:pt x="15"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1" name="Freeform 93">
              <a:extLst>
                <a:ext uri="{FF2B5EF4-FFF2-40B4-BE49-F238E27FC236}">
                  <a16:creationId xmlns:a16="http://schemas.microsoft.com/office/drawing/2014/main" id="{6C333CBF-0902-E215-FC6A-E7E36EB00C87}"/>
                </a:ext>
              </a:extLst>
            </p:cNvPr>
            <p:cNvSpPr>
              <a:spLocks/>
            </p:cNvSpPr>
            <p:nvPr userDrawn="1"/>
          </p:nvSpPr>
          <p:spPr bwMode="auto">
            <a:xfrm>
              <a:off x="7400926" y="4830763"/>
              <a:ext cx="87313" cy="46038"/>
            </a:xfrm>
            <a:custGeom>
              <a:avLst/>
              <a:gdLst>
                <a:gd name="T0" fmla="*/ 10 w 55"/>
                <a:gd name="T1" fmla="*/ 0 h 29"/>
                <a:gd name="T2" fmla="*/ 31 w 55"/>
                <a:gd name="T3" fmla="*/ 0 h 29"/>
                <a:gd name="T4" fmla="*/ 36 w 55"/>
                <a:gd name="T5" fmla="*/ 19 h 29"/>
                <a:gd name="T6" fmla="*/ 36 w 55"/>
                <a:gd name="T7" fmla="*/ 19 h 29"/>
                <a:gd name="T8" fmla="*/ 42 w 55"/>
                <a:gd name="T9" fmla="*/ 0 h 29"/>
                <a:gd name="T10" fmla="*/ 55 w 55"/>
                <a:gd name="T11" fmla="*/ 0 h 29"/>
                <a:gd name="T12" fmla="*/ 46 w 55"/>
                <a:gd name="T13" fmla="*/ 29 h 29"/>
                <a:gd name="T14" fmla="*/ 26 w 55"/>
                <a:gd name="T15" fmla="*/ 29 h 29"/>
                <a:gd name="T16" fmla="*/ 20 w 55"/>
                <a:gd name="T17" fmla="*/ 8 h 29"/>
                <a:gd name="T18" fmla="*/ 20 w 55"/>
                <a:gd name="T19" fmla="*/ 8 h 29"/>
                <a:gd name="T20" fmla="*/ 13 w 55"/>
                <a:gd name="T21" fmla="*/ 29 h 29"/>
                <a:gd name="T22" fmla="*/ 0 w 55"/>
                <a:gd name="T23" fmla="*/ 29 h 29"/>
                <a:gd name="T24" fmla="*/ 10 w 55"/>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5" h="29">
                  <a:moveTo>
                    <a:pt x="10" y="0"/>
                  </a:moveTo>
                  <a:lnTo>
                    <a:pt x="31" y="0"/>
                  </a:lnTo>
                  <a:lnTo>
                    <a:pt x="36" y="19"/>
                  </a:lnTo>
                  <a:lnTo>
                    <a:pt x="36" y="19"/>
                  </a:lnTo>
                  <a:lnTo>
                    <a:pt x="42" y="0"/>
                  </a:lnTo>
                  <a:lnTo>
                    <a:pt x="55" y="0"/>
                  </a:lnTo>
                  <a:lnTo>
                    <a:pt x="46" y="29"/>
                  </a:lnTo>
                  <a:lnTo>
                    <a:pt x="26" y="29"/>
                  </a:lnTo>
                  <a:lnTo>
                    <a:pt x="20" y="8"/>
                  </a:lnTo>
                  <a:lnTo>
                    <a:pt x="20" y="8"/>
                  </a:lnTo>
                  <a:lnTo>
                    <a:pt x="13" y="29"/>
                  </a:lnTo>
                  <a:lnTo>
                    <a:pt x="0" y="29"/>
                  </a:lnTo>
                  <a:lnTo>
                    <a:pt x="1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2" name="Freeform 94">
              <a:extLst>
                <a:ext uri="{FF2B5EF4-FFF2-40B4-BE49-F238E27FC236}">
                  <a16:creationId xmlns:a16="http://schemas.microsoft.com/office/drawing/2014/main" id="{82E51E4F-C992-AA12-A0B6-FD9DEBCD1A9B}"/>
                </a:ext>
              </a:extLst>
            </p:cNvPr>
            <p:cNvSpPr>
              <a:spLocks/>
            </p:cNvSpPr>
            <p:nvPr userDrawn="1"/>
          </p:nvSpPr>
          <p:spPr bwMode="auto">
            <a:xfrm>
              <a:off x="7531101" y="4830763"/>
              <a:ext cx="76200" cy="46038"/>
            </a:xfrm>
            <a:custGeom>
              <a:avLst/>
              <a:gdLst>
                <a:gd name="T0" fmla="*/ 0 w 48"/>
                <a:gd name="T1" fmla="*/ 0 h 29"/>
                <a:gd name="T2" fmla="*/ 15 w 48"/>
                <a:gd name="T3" fmla="*/ 0 h 29"/>
                <a:gd name="T4" fmla="*/ 19 w 48"/>
                <a:gd name="T5" fmla="*/ 18 h 29"/>
                <a:gd name="T6" fmla="*/ 33 w 48"/>
                <a:gd name="T7" fmla="*/ 0 h 29"/>
                <a:gd name="T8" fmla="*/ 48 w 48"/>
                <a:gd name="T9" fmla="*/ 0 h 29"/>
                <a:gd name="T10" fmla="*/ 24 w 48"/>
                <a:gd name="T11" fmla="*/ 29 h 29"/>
                <a:gd name="T12" fmla="*/ 6 w 48"/>
                <a:gd name="T13" fmla="*/ 29 h 29"/>
                <a:gd name="T14" fmla="*/ 0 w 48"/>
                <a:gd name="T15" fmla="*/ 0 h 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29">
                  <a:moveTo>
                    <a:pt x="0" y="0"/>
                  </a:moveTo>
                  <a:lnTo>
                    <a:pt x="15" y="0"/>
                  </a:lnTo>
                  <a:lnTo>
                    <a:pt x="19" y="18"/>
                  </a:lnTo>
                  <a:lnTo>
                    <a:pt x="33" y="0"/>
                  </a:lnTo>
                  <a:lnTo>
                    <a:pt x="48" y="0"/>
                  </a:lnTo>
                  <a:lnTo>
                    <a:pt x="24" y="29"/>
                  </a:lnTo>
                  <a:lnTo>
                    <a:pt x="6" y="29"/>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3" name="Freeform 95">
              <a:extLst>
                <a:ext uri="{FF2B5EF4-FFF2-40B4-BE49-F238E27FC236}">
                  <a16:creationId xmlns:a16="http://schemas.microsoft.com/office/drawing/2014/main" id="{293FE727-0336-692B-15ED-CD8F471C7C83}"/>
                </a:ext>
              </a:extLst>
            </p:cNvPr>
            <p:cNvSpPr>
              <a:spLocks/>
            </p:cNvSpPr>
            <p:nvPr userDrawn="1"/>
          </p:nvSpPr>
          <p:spPr bwMode="auto">
            <a:xfrm>
              <a:off x="7635876" y="4830763"/>
              <a:ext cx="66675" cy="46038"/>
            </a:xfrm>
            <a:custGeom>
              <a:avLst/>
              <a:gdLst>
                <a:gd name="T0" fmla="*/ 9 w 42"/>
                <a:gd name="T1" fmla="*/ 0 h 29"/>
                <a:gd name="T2" fmla="*/ 42 w 42"/>
                <a:gd name="T3" fmla="*/ 0 h 29"/>
                <a:gd name="T4" fmla="*/ 41 w 42"/>
                <a:gd name="T5" fmla="*/ 5 h 29"/>
                <a:gd name="T6" fmla="*/ 22 w 42"/>
                <a:gd name="T7" fmla="*/ 5 h 29"/>
                <a:gd name="T8" fmla="*/ 20 w 42"/>
                <a:gd name="T9" fmla="*/ 11 h 29"/>
                <a:gd name="T10" fmla="*/ 37 w 42"/>
                <a:gd name="T11" fmla="*/ 11 h 29"/>
                <a:gd name="T12" fmla="*/ 36 w 42"/>
                <a:gd name="T13" fmla="*/ 17 h 29"/>
                <a:gd name="T14" fmla="*/ 17 w 42"/>
                <a:gd name="T15" fmla="*/ 17 h 29"/>
                <a:gd name="T16" fmla="*/ 16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1" y="5"/>
                  </a:lnTo>
                  <a:lnTo>
                    <a:pt x="22" y="5"/>
                  </a:lnTo>
                  <a:lnTo>
                    <a:pt x="20" y="11"/>
                  </a:lnTo>
                  <a:lnTo>
                    <a:pt x="37" y="11"/>
                  </a:lnTo>
                  <a:lnTo>
                    <a:pt x="36" y="17"/>
                  </a:lnTo>
                  <a:lnTo>
                    <a:pt x="17" y="17"/>
                  </a:lnTo>
                  <a:lnTo>
                    <a:pt x="16"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4" name="Freeform 96">
              <a:extLst>
                <a:ext uri="{FF2B5EF4-FFF2-40B4-BE49-F238E27FC236}">
                  <a16:creationId xmlns:a16="http://schemas.microsoft.com/office/drawing/2014/main" id="{845B5457-BB8F-7BA0-AE01-51C70B08DC90}"/>
                </a:ext>
              </a:extLst>
            </p:cNvPr>
            <p:cNvSpPr>
              <a:spLocks/>
            </p:cNvSpPr>
            <p:nvPr userDrawn="1"/>
          </p:nvSpPr>
          <p:spPr bwMode="auto">
            <a:xfrm>
              <a:off x="7856538" y="4830763"/>
              <a:ext cx="61913" cy="46038"/>
            </a:xfrm>
            <a:custGeom>
              <a:avLst/>
              <a:gdLst>
                <a:gd name="T0" fmla="*/ 11 w 39"/>
                <a:gd name="T1" fmla="*/ 7 h 29"/>
                <a:gd name="T2" fmla="*/ 0 w 39"/>
                <a:gd name="T3" fmla="*/ 7 h 29"/>
                <a:gd name="T4" fmla="*/ 3 w 39"/>
                <a:gd name="T5" fmla="*/ 0 h 29"/>
                <a:gd name="T6" fmla="*/ 39 w 39"/>
                <a:gd name="T7" fmla="*/ 0 h 29"/>
                <a:gd name="T8" fmla="*/ 37 w 39"/>
                <a:gd name="T9" fmla="*/ 7 h 29"/>
                <a:gd name="T10" fmla="*/ 25 w 39"/>
                <a:gd name="T11" fmla="*/ 7 h 29"/>
                <a:gd name="T12" fmla="*/ 19 w 39"/>
                <a:gd name="T13" fmla="*/ 29 h 29"/>
                <a:gd name="T14" fmla="*/ 4 w 39"/>
                <a:gd name="T15" fmla="*/ 29 h 29"/>
                <a:gd name="T16" fmla="*/ 11 w 39"/>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29">
                  <a:moveTo>
                    <a:pt x="11" y="7"/>
                  </a:moveTo>
                  <a:lnTo>
                    <a:pt x="0" y="7"/>
                  </a:lnTo>
                  <a:lnTo>
                    <a:pt x="3" y="0"/>
                  </a:lnTo>
                  <a:lnTo>
                    <a:pt x="39" y="0"/>
                  </a:lnTo>
                  <a:lnTo>
                    <a:pt x="37" y="7"/>
                  </a:lnTo>
                  <a:lnTo>
                    <a:pt x="25" y="7"/>
                  </a:lnTo>
                  <a:lnTo>
                    <a:pt x="19" y="29"/>
                  </a:lnTo>
                  <a:lnTo>
                    <a:pt x="4" y="29"/>
                  </a:lnTo>
                  <a:lnTo>
                    <a:pt x="11"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5" name="Freeform 97">
              <a:extLst>
                <a:ext uri="{FF2B5EF4-FFF2-40B4-BE49-F238E27FC236}">
                  <a16:creationId xmlns:a16="http://schemas.microsoft.com/office/drawing/2014/main" id="{705C6936-72EA-4818-5CC2-0AB88251F2F5}"/>
                </a:ext>
              </a:extLst>
            </p:cNvPr>
            <p:cNvSpPr>
              <a:spLocks/>
            </p:cNvSpPr>
            <p:nvPr userDrawn="1"/>
          </p:nvSpPr>
          <p:spPr bwMode="auto">
            <a:xfrm>
              <a:off x="7951788" y="4830763"/>
              <a:ext cx="106363" cy="46038"/>
            </a:xfrm>
            <a:custGeom>
              <a:avLst/>
              <a:gdLst>
                <a:gd name="T0" fmla="*/ 8 w 67"/>
                <a:gd name="T1" fmla="*/ 0 h 29"/>
                <a:gd name="T2" fmla="*/ 30 w 67"/>
                <a:gd name="T3" fmla="*/ 0 h 29"/>
                <a:gd name="T4" fmla="*/ 32 w 67"/>
                <a:gd name="T5" fmla="*/ 19 h 29"/>
                <a:gd name="T6" fmla="*/ 32 w 67"/>
                <a:gd name="T7" fmla="*/ 19 h 29"/>
                <a:gd name="T8" fmla="*/ 45 w 67"/>
                <a:gd name="T9" fmla="*/ 0 h 29"/>
                <a:gd name="T10" fmla="*/ 67 w 67"/>
                <a:gd name="T11" fmla="*/ 0 h 29"/>
                <a:gd name="T12" fmla="*/ 57 w 67"/>
                <a:gd name="T13" fmla="*/ 29 h 29"/>
                <a:gd name="T14" fmla="*/ 45 w 67"/>
                <a:gd name="T15" fmla="*/ 29 h 29"/>
                <a:gd name="T16" fmla="*/ 50 w 67"/>
                <a:gd name="T17" fmla="*/ 7 h 29"/>
                <a:gd name="T18" fmla="*/ 50 w 67"/>
                <a:gd name="T19" fmla="*/ 7 h 29"/>
                <a:gd name="T20" fmla="*/ 34 w 67"/>
                <a:gd name="T21" fmla="*/ 29 h 29"/>
                <a:gd name="T22" fmla="*/ 21 w 67"/>
                <a:gd name="T23" fmla="*/ 29 h 29"/>
                <a:gd name="T24" fmla="*/ 19 w 67"/>
                <a:gd name="T25" fmla="*/ 7 h 29"/>
                <a:gd name="T26" fmla="*/ 19 w 67"/>
                <a:gd name="T27" fmla="*/ 7 h 29"/>
                <a:gd name="T28" fmla="*/ 12 w 67"/>
                <a:gd name="T29" fmla="*/ 29 h 29"/>
                <a:gd name="T30" fmla="*/ 0 w 67"/>
                <a:gd name="T31" fmla="*/ 29 h 29"/>
                <a:gd name="T32" fmla="*/ 8 w 67"/>
                <a:gd name="T33"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7" h="29">
                  <a:moveTo>
                    <a:pt x="8" y="0"/>
                  </a:moveTo>
                  <a:lnTo>
                    <a:pt x="30" y="0"/>
                  </a:lnTo>
                  <a:lnTo>
                    <a:pt x="32" y="19"/>
                  </a:lnTo>
                  <a:lnTo>
                    <a:pt x="32" y="19"/>
                  </a:lnTo>
                  <a:lnTo>
                    <a:pt x="45" y="0"/>
                  </a:lnTo>
                  <a:lnTo>
                    <a:pt x="67" y="0"/>
                  </a:lnTo>
                  <a:lnTo>
                    <a:pt x="57" y="29"/>
                  </a:lnTo>
                  <a:lnTo>
                    <a:pt x="45" y="29"/>
                  </a:lnTo>
                  <a:lnTo>
                    <a:pt x="50" y="7"/>
                  </a:lnTo>
                  <a:lnTo>
                    <a:pt x="50" y="7"/>
                  </a:lnTo>
                  <a:lnTo>
                    <a:pt x="34" y="29"/>
                  </a:lnTo>
                  <a:lnTo>
                    <a:pt x="21" y="29"/>
                  </a:lnTo>
                  <a:lnTo>
                    <a:pt x="19" y="7"/>
                  </a:lnTo>
                  <a:lnTo>
                    <a:pt x="19" y="7"/>
                  </a:lnTo>
                  <a:lnTo>
                    <a:pt x="12" y="29"/>
                  </a:lnTo>
                  <a:lnTo>
                    <a:pt x="0" y="29"/>
                  </a:lnTo>
                  <a:lnTo>
                    <a:pt x="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6" name="Freeform 98">
              <a:extLst>
                <a:ext uri="{FF2B5EF4-FFF2-40B4-BE49-F238E27FC236}">
                  <a16:creationId xmlns:a16="http://schemas.microsoft.com/office/drawing/2014/main" id="{C6A8CAEE-A71C-A158-8781-7FFCA22B0007}"/>
                </a:ext>
              </a:extLst>
            </p:cNvPr>
            <p:cNvSpPr>
              <a:spLocks/>
            </p:cNvSpPr>
            <p:nvPr userDrawn="1"/>
          </p:nvSpPr>
          <p:spPr bwMode="auto">
            <a:xfrm>
              <a:off x="8188326" y="4830763"/>
              <a:ext cx="85725" cy="46038"/>
            </a:xfrm>
            <a:custGeom>
              <a:avLst/>
              <a:gdLst>
                <a:gd name="T0" fmla="*/ 9 w 54"/>
                <a:gd name="T1" fmla="*/ 0 h 29"/>
                <a:gd name="T2" fmla="*/ 30 w 54"/>
                <a:gd name="T3" fmla="*/ 0 h 29"/>
                <a:gd name="T4" fmla="*/ 35 w 54"/>
                <a:gd name="T5" fmla="*/ 19 h 29"/>
                <a:gd name="T6" fmla="*/ 36 w 54"/>
                <a:gd name="T7" fmla="*/ 19 h 29"/>
                <a:gd name="T8" fmla="*/ 42 w 54"/>
                <a:gd name="T9" fmla="*/ 0 h 29"/>
                <a:gd name="T10" fmla="*/ 54 w 54"/>
                <a:gd name="T11" fmla="*/ 0 h 29"/>
                <a:gd name="T12" fmla="*/ 46 w 54"/>
                <a:gd name="T13" fmla="*/ 29 h 29"/>
                <a:gd name="T14" fmla="*/ 24 w 54"/>
                <a:gd name="T15" fmla="*/ 29 h 29"/>
                <a:gd name="T16" fmla="*/ 19 w 54"/>
                <a:gd name="T17" fmla="*/ 8 h 29"/>
                <a:gd name="T18" fmla="*/ 19 w 54"/>
                <a:gd name="T19" fmla="*/ 8 h 29"/>
                <a:gd name="T20" fmla="*/ 13 w 54"/>
                <a:gd name="T21" fmla="*/ 29 h 29"/>
                <a:gd name="T22" fmla="*/ 0 w 54"/>
                <a:gd name="T23" fmla="*/ 29 h 29"/>
                <a:gd name="T24" fmla="*/ 9 w 54"/>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 h="29">
                  <a:moveTo>
                    <a:pt x="9" y="0"/>
                  </a:moveTo>
                  <a:lnTo>
                    <a:pt x="30" y="0"/>
                  </a:lnTo>
                  <a:lnTo>
                    <a:pt x="35" y="19"/>
                  </a:lnTo>
                  <a:lnTo>
                    <a:pt x="36" y="19"/>
                  </a:lnTo>
                  <a:lnTo>
                    <a:pt x="42" y="0"/>
                  </a:lnTo>
                  <a:lnTo>
                    <a:pt x="54" y="0"/>
                  </a:lnTo>
                  <a:lnTo>
                    <a:pt x="46" y="29"/>
                  </a:lnTo>
                  <a:lnTo>
                    <a:pt x="24" y="29"/>
                  </a:lnTo>
                  <a:lnTo>
                    <a:pt x="19" y="8"/>
                  </a:lnTo>
                  <a:lnTo>
                    <a:pt x="19" y="8"/>
                  </a:lnTo>
                  <a:lnTo>
                    <a:pt x="1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7" name="Freeform 99">
              <a:extLst>
                <a:ext uri="{FF2B5EF4-FFF2-40B4-BE49-F238E27FC236}">
                  <a16:creationId xmlns:a16="http://schemas.microsoft.com/office/drawing/2014/main" id="{CF61AA59-D2F7-58AF-087E-AC21A5E21B18}"/>
                </a:ext>
              </a:extLst>
            </p:cNvPr>
            <p:cNvSpPr>
              <a:spLocks/>
            </p:cNvSpPr>
            <p:nvPr userDrawn="1"/>
          </p:nvSpPr>
          <p:spPr bwMode="auto">
            <a:xfrm>
              <a:off x="8310563" y="4830763"/>
              <a:ext cx="63500" cy="46038"/>
            </a:xfrm>
            <a:custGeom>
              <a:avLst/>
              <a:gdLst>
                <a:gd name="T0" fmla="*/ 12 w 40"/>
                <a:gd name="T1" fmla="*/ 7 h 29"/>
                <a:gd name="T2" fmla="*/ 0 w 40"/>
                <a:gd name="T3" fmla="*/ 7 h 29"/>
                <a:gd name="T4" fmla="*/ 3 w 40"/>
                <a:gd name="T5" fmla="*/ 0 h 29"/>
                <a:gd name="T6" fmla="*/ 40 w 40"/>
                <a:gd name="T7" fmla="*/ 0 h 29"/>
                <a:gd name="T8" fmla="*/ 38 w 40"/>
                <a:gd name="T9" fmla="*/ 7 h 29"/>
                <a:gd name="T10" fmla="*/ 26 w 40"/>
                <a:gd name="T11" fmla="*/ 7 h 29"/>
                <a:gd name="T12" fmla="*/ 19 w 40"/>
                <a:gd name="T13" fmla="*/ 29 h 29"/>
                <a:gd name="T14" fmla="*/ 5 w 40"/>
                <a:gd name="T15" fmla="*/ 29 h 29"/>
                <a:gd name="T16" fmla="*/ 12 w 40"/>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29">
                  <a:moveTo>
                    <a:pt x="12" y="7"/>
                  </a:moveTo>
                  <a:lnTo>
                    <a:pt x="0" y="7"/>
                  </a:lnTo>
                  <a:lnTo>
                    <a:pt x="3" y="0"/>
                  </a:lnTo>
                  <a:lnTo>
                    <a:pt x="40" y="0"/>
                  </a:lnTo>
                  <a:lnTo>
                    <a:pt x="38" y="7"/>
                  </a:lnTo>
                  <a:lnTo>
                    <a:pt x="26" y="7"/>
                  </a:lnTo>
                  <a:lnTo>
                    <a:pt x="19" y="29"/>
                  </a:lnTo>
                  <a:lnTo>
                    <a:pt x="5" y="29"/>
                  </a:lnTo>
                  <a:lnTo>
                    <a:pt x="12"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8" name="Freeform 100">
              <a:extLst>
                <a:ext uri="{FF2B5EF4-FFF2-40B4-BE49-F238E27FC236}">
                  <a16:creationId xmlns:a16="http://schemas.microsoft.com/office/drawing/2014/main" id="{42374478-CBD9-BEF6-CEE4-2F6367499E94}"/>
                </a:ext>
              </a:extLst>
            </p:cNvPr>
            <p:cNvSpPr>
              <a:spLocks noEditPoints="1"/>
            </p:cNvSpPr>
            <p:nvPr userDrawn="1"/>
          </p:nvSpPr>
          <p:spPr bwMode="auto">
            <a:xfrm>
              <a:off x="8701088" y="4760913"/>
              <a:ext cx="49213" cy="50800"/>
            </a:xfrm>
            <a:custGeom>
              <a:avLst/>
              <a:gdLst>
                <a:gd name="T0" fmla="*/ 15 w 31"/>
                <a:gd name="T1" fmla="*/ 0 h 32"/>
                <a:gd name="T2" fmla="*/ 15 w 31"/>
                <a:gd name="T3" fmla="*/ 0 h 32"/>
                <a:gd name="T4" fmla="*/ 10 w 31"/>
                <a:gd name="T5" fmla="*/ 1 h 32"/>
                <a:gd name="T6" fmla="*/ 5 w 31"/>
                <a:gd name="T7" fmla="*/ 5 h 32"/>
                <a:gd name="T8" fmla="*/ 1 w 31"/>
                <a:gd name="T9" fmla="*/ 10 h 32"/>
                <a:gd name="T10" fmla="*/ 0 w 31"/>
                <a:gd name="T11" fmla="*/ 15 h 32"/>
                <a:gd name="T12" fmla="*/ 0 w 31"/>
                <a:gd name="T13" fmla="*/ 15 h 32"/>
                <a:gd name="T14" fmla="*/ 1 w 31"/>
                <a:gd name="T15" fmla="*/ 21 h 32"/>
                <a:gd name="T16" fmla="*/ 5 w 31"/>
                <a:gd name="T17" fmla="*/ 27 h 32"/>
                <a:gd name="T18" fmla="*/ 10 w 31"/>
                <a:gd name="T19" fmla="*/ 31 h 32"/>
                <a:gd name="T20" fmla="*/ 15 w 31"/>
                <a:gd name="T21" fmla="*/ 32 h 32"/>
                <a:gd name="T22" fmla="*/ 15 w 31"/>
                <a:gd name="T23" fmla="*/ 32 h 32"/>
                <a:gd name="T24" fmla="*/ 21 w 31"/>
                <a:gd name="T25" fmla="*/ 31 h 32"/>
                <a:gd name="T26" fmla="*/ 27 w 31"/>
                <a:gd name="T27" fmla="*/ 27 h 32"/>
                <a:gd name="T28" fmla="*/ 30 w 31"/>
                <a:gd name="T29" fmla="*/ 21 h 32"/>
                <a:gd name="T30" fmla="*/ 31 w 31"/>
                <a:gd name="T31" fmla="*/ 15 h 32"/>
                <a:gd name="T32" fmla="*/ 31 w 31"/>
                <a:gd name="T33" fmla="*/ 15 h 32"/>
                <a:gd name="T34" fmla="*/ 30 w 31"/>
                <a:gd name="T35" fmla="*/ 10 h 32"/>
                <a:gd name="T36" fmla="*/ 27 w 31"/>
                <a:gd name="T37" fmla="*/ 5 h 32"/>
                <a:gd name="T38" fmla="*/ 21 w 31"/>
                <a:gd name="T39" fmla="*/ 1 h 32"/>
                <a:gd name="T40" fmla="*/ 15 w 31"/>
                <a:gd name="T41" fmla="*/ 0 h 32"/>
                <a:gd name="T42" fmla="*/ 15 w 31"/>
                <a:gd name="T43" fmla="*/ 0 h 32"/>
                <a:gd name="T44" fmla="*/ 15 w 31"/>
                <a:gd name="T45" fmla="*/ 28 h 32"/>
                <a:gd name="T46" fmla="*/ 15 w 31"/>
                <a:gd name="T47" fmla="*/ 28 h 32"/>
                <a:gd name="T48" fmla="*/ 11 w 31"/>
                <a:gd name="T49" fmla="*/ 27 h 32"/>
                <a:gd name="T50" fmla="*/ 6 w 31"/>
                <a:gd name="T51" fmla="*/ 25 h 32"/>
                <a:gd name="T52" fmla="*/ 4 w 31"/>
                <a:gd name="T53" fmla="*/ 21 h 32"/>
                <a:gd name="T54" fmla="*/ 3 w 31"/>
                <a:gd name="T55" fmla="*/ 15 h 32"/>
                <a:gd name="T56" fmla="*/ 3 w 31"/>
                <a:gd name="T57" fmla="*/ 15 h 32"/>
                <a:gd name="T58" fmla="*/ 4 w 31"/>
                <a:gd name="T59" fmla="*/ 11 h 32"/>
                <a:gd name="T60" fmla="*/ 6 w 31"/>
                <a:gd name="T61" fmla="*/ 6 h 32"/>
                <a:gd name="T62" fmla="*/ 11 w 31"/>
                <a:gd name="T63" fmla="*/ 4 h 32"/>
                <a:gd name="T64" fmla="*/ 15 w 31"/>
                <a:gd name="T65" fmla="*/ 3 h 32"/>
                <a:gd name="T66" fmla="*/ 15 w 31"/>
                <a:gd name="T67" fmla="*/ 3 h 32"/>
                <a:gd name="T68" fmla="*/ 20 w 31"/>
                <a:gd name="T69" fmla="*/ 4 h 32"/>
                <a:gd name="T70" fmla="*/ 25 w 31"/>
                <a:gd name="T71" fmla="*/ 6 h 32"/>
                <a:gd name="T72" fmla="*/ 27 w 31"/>
                <a:gd name="T73" fmla="*/ 11 h 32"/>
                <a:gd name="T74" fmla="*/ 28 w 31"/>
                <a:gd name="T75" fmla="*/ 15 h 32"/>
                <a:gd name="T76" fmla="*/ 28 w 31"/>
                <a:gd name="T77" fmla="*/ 15 h 32"/>
                <a:gd name="T78" fmla="*/ 27 w 31"/>
                <a:gd name="T79" fmla="*/ 21 h 32"/>
                <a:gd name="T80" fmla="*/ 25 w 31"/>
                <a:gd name="T81" fmla="*/ 25 h 32"/>
                <a:gd name="T82" fmla="*/ 20 w 31"/>
                <a:gd name="T83" fmla="*/ 27 h 32"/>
                <a:gd name="T84" fmla="*/ 15 w 31"/>
                <a:gd name="T85" fmla="*/ 28 h 32"/>
                <a:gd name="T86" fmla="*/ 15 w 31"/>
                <a:gd name="T87"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1" h="32">
                  <a:moveTo>
                    <a:pt x="15" y="0"/>
                  </a:moveTo>
                  <a:lnTo>
                    <a:pt x="15" y="0"/>
                  </a:lnTo>
                  <a:lnTo>
                    <a:pt x="10" y="1"/>
                  </a:lnTo>
                  <a:lnTo>
                    <a:pt x="5" y="5"/>
                  </a:lnTo>
                  <a:lnTo>
                    <a:pt x="1" y="10"/>
                  </a:lnTo>
                  <a:lnTo>
                    <a:pt x="0" y="15"/>
                  </a:lnTo>
                  <a:lnTo>
                    <a:pt x="0" y="15"/>
                  </a:lnTo>
                  <a:lnTo>
                    <a:pt x="1" y="21"/>
                  </a:lnTo>
                  <a:lnTo>
                    <a:pt x="5" y="27"/>
                  </a:lnTo>
                  <a:lnTo>
                    <a:pt x="10" y="31"/>
                  </a:lnTo>
                  <a:lnTo>
                    <a:pt x="15" y="32"/>
                  </a:lnTo>
                  <a:lnTo>
                    <a:pt x="15" y="32"/>
                  </a:lnTo>
                  <a:lnTo>
                    <a:pt x="21" y="31"/>
                  </a:lnTo>
                  <a:lnTo>
                    <a:pt x="27" y="27"/>
                  </a:lnTo>
                  <a:lnTo>
                    <a:pt x="30" y="21"/>
                  </a:lnTo>
                  <a:lnTo>
                    <a:pt x="31" y="15"/>
                  </a:lnTo>
                  <a:lnTo>
                    <a:pt x="31" y="15"/>
                  </a:lnTo>
                  <a:lnTo>
                    <a:pt x="30" y="10"/>
                  </a:lnTo>
                  <a:lnTo>
                    <a:pt x="27" y="5"/>
                  </a:lnTo>
                  <a:lnTo>
                    <a:pt x="21" y="1"/>
                  </a:lnTo>
                  <a:lnTo>
                    <a:pt x="15" y="0"/>
                  </a:lnTo>
                  <a:lnTo>
                    <a:pt x="15" y="0"/>
                  </a:lnTo>
                  <a:close/>
                  <a:moveTo>
                    <a:pt x="15" y="28"/>
                  </a:moveTo>
                  <a:lnTo>
                    <a:pt x="15" y="28"/>
                  </a:lnTo>
                  <a:lnTo>
                    <a:pt x="11" y="27"/>
                  </a:lnTo>
                  <a:lnTo>
                    <a:pt x="6" y="25"/>
                  </a:lnTo>
                  <a:lnTo>
                    <a:pt x="4" y="21"/>
                  </a:lnTo>
                  <a:lnTo>
                    <a:pt x="3" y="15"/>
                  </a:lnTo>
                  <a:lnTo>
                    <a:pt x="3" y="15"/>
                  </a:lnTo>
                  <a:lnTo>
                    <a:pt x="4" y="11"/>
                  </a:lnTo>
                  <a:lnTo>
                    <a:pt x="6" y="6"/>
                  </a:lnTo>
                  <a:lnTo>
                    <a:pt x="11" y="4"/>
                  </a:lnTo>
                  <a:lnTo>
                    <a:pt x="15" y="3"/>
                  </a:lnTo>
                  <a:lnTo>
                    <a:pt x="15" y="3"/>
                  </a:lnTo>
                  <a:lnTo>
                    <a:pt x="20" y="4"/>
                  </a:lnTo>
                  <a:lnTo>
                    <a:pt x="25" y="6"/>
                  </a:lnTo>
                  <a:lnTo>
                    <a:pt x="27" y="11"/>
                  </a:lnTo>
                  <a:lnTo>
                    <a:pt x="28" y="15"/>
                  </a:lnTo>
                  <a:lnTo>
                    <a:pt x="28" y="15"/>
                  </a:lnTo>
                  <a:lnTo>
                    <a:pt x="27" y="21"/>
                  </a:lnTo>
                  <a:lnTo>
                    <a:pt x="25" y="25"/>
                  </a:lnTo>
                  <a:lnTo>
                    <a:pt x="20" y="27"/>
                  </a:lnTo>
                  <a:lnTo>
                    <a:pt x="15" y="28"/>
                  </a:lnTo>
                  <a:lnTo>
                    <a:pt x="15" y="2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9" name="Freeform 101">
              <a:extLst>
                <a:ext uri="{FF2B5EF4-FFF2-40B4-BE49-F238E27FC236}">
                  <a16:creationId xmlns:a16="http://schemas.microsoft.com/office/drawing/2014/main" id="{2C7D2948-8662-880A-D830-C165B8B80F36}"/>
                </a:ext>
              </a:extLst>
            </p:cNvPr>
            <p:cNvSpPr>
              <a:spLocks noEditPoints="1"/>
            </p:cNvSpPr>
            <p:nvPr userDrawn="1"/>
          </p:nvSpPr>
          <p:spPr bwMode="auto">
            <a:xfrm>
              <a:off x="8716963" y="4772026"/>
              <a:ext cx="20638" cy="26988"/>
            </a:xfrm>
            <a:custGeom>
              <a:avLst/>
              <a:gdLst>
                <a:gd name="T0" fmla="*/ 11 w 13"/>
                <a:gd name="T1" fmla="*/ 6 h 17"/>
                <a:gd name="T2" fmla="*/ 11 w 13"/>
                <a:gd name="T3" fmla="*/ 6 h 17"/>
                <a:gd name="T4" fmla="*/ 11 w 13"/>
                <a:gd name="T5" fmla="*/ 4 h 17"/>
                <a:gd name="T6" fmla="*/ 10 w 13"/>
                <a:gd name="T7" fmla="*/ 1 h 17"/>
                <a:gd name="T8" fmla="*/ 9 w 13"/>
                <a:gd name="T9" fmla="*/ 1 h 17"/>
                <a:gd name="T10" fmla="*/ 7 w 13"/>
                <a:gd name="T11" fmla="*/ 0 h 17"/>
                <a:gd name="T12" fmla="*/ 0 w 13"/>
                <a:gd name="T13" fmla="*/ 0 h 17"/>
                <a:gd name="T14" fmla="*/ 0 w 13"/>
                <a:gd name="T15" fmla="*/ 17 h 17"/>
                <a:gd name="T16" fmla="*/ 3 w 13"/>
                <a:gd name="T17" fmla="*/ 17 h 17"/>
                <a:gd name="T18" fmla="*/ 3 w 13"/>
                <a:gd name="T19" fmla="*/ 11 h 17"/>
                <a:gd name="T20" fmla="*/ 5 w 13"/>
                <a:gd name="T21" fmla="*/ 11 h 17"/>
                <a:gd name="T22" fmla="*/ 9 w 13"/>
                <a:gd name="T23" fmla="*/ 17 h 17"/>
                <a:gd name="T24" fmla="*/ 13 w 13"/>
                <a:gd name="T25" fmla="*/ 17 h 17"/>
                <a:gd name="T26" fmla="*/ 8 w 13"/>
                <a:gd name="T27" fmla="*/ 10 h 17"/>
                <a:gd name="T28" fmla="*/ 8 w 13"/>
                <a:gd name="T29" fmla="*/ 10 h 17"/>
                <a:gd name="T30" fmla="*/ 11 w 13"/>
                <a:gd name="T31" fmla="*/ 8 h 17"/>
                <a:gd name="T32" fmla="*/ 11 w 13"/>
                <a:gd name="T33" fmla="*/ 6 h 17"/>
                <a:gd name="T34" fmla="*/ 11 w 13"/>
                <a:gd name="T35" fmla="*/ 6 h 17"/>
                <a:gd name="T36" fmla="*/ 3 w 13"/>
                <a:gd name="T37" fmla="*/ 7 h 17"/>
                <a:gd name="T38" fmla="*/ 3 w 13"/>
                <a:gd name="T39" fmla="*/ 3 h 17"/>
                <a:gd name="T40" fmla="*/ 5 w 13"/>
                <a:gd name="T41" fmla="*/ 3 h 17"/>
                <a:gd name="T42" fmla="*/ 5 w 13"/>
                <a:gd name="T43" fmla="*/ 3 h 17"/>
                <a:gd name="T44" fmla="*/ 8 w 13"/>
                <a:gd name="T45" fmla="*/ 4 h 17"/>
                <a:gd name="T46" fmla="*/ 9 w 13"/>
                <a:gd name="T47" fmla="*/ 4 h 17"/>
                <a:gd name="T48" fmla="*/ 9 w 13"/>
                <a:gd name="T49" fmla="*/ 5 h 17"/>
                <a:gd name="T50" fmla="*/ 9 w 13"/>
                <a:gd name="T51" fmla="*/ 5 h 17"/>
                <a:gd name="T52" fmla="*/ 9 w 13"/>
                <a:gd name="T53" fmla="*/ 7 h 17"/>
                <a:gd name="T54" fmla="*/ 8 w 13"/>
                <a:gd name="T55" fmla="*/ 7 h 17"/>
                <a:gd name="T56" fmla="*/ 5 w 13"/>
                <a:gd name="T57" fmla="*/ 7 h 17"/>
                <a:gd name="T58" fmla="*/ 3 w 13"/>
                <a:gd name="T59" fmla="*/ 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 h="17">
                  <a:moveTo>
                    <a:pt x="11" y="6"/>
                  </a:moveTo>
                  <a:lnTo>
                    <a:pt x="11" y="6"/>
                  </a:lnTo>
                  <a:lnTo>
                    <a:pt x="11" y="4"/>
                  </a:lnTo>
                  <a:lnTo>
                    <a:pt x="10" y="1"/>
                  </a:lnTo>
                  <a:lnTo>
                    <a:pt x="9" y="1"/>
                  </a:lnTo>
                  <a:lnTo>
                    <a:pt x="7" y="0"/>
                  </a:lnTo>
                  <a:lnTo>
                    <a:pt x="0" y="0"/>
                  </a:lnTo>
                  <a:lnTo>
                    <a:pt x="0" y="17"/>
                  </a:lnTo>
                  <a:lnTo>
                    <a:pt x="3" y="17"/>
                  </a:lnTo>
                  <a:lnTo>
                    <a:pt x="3" y="11"/>
                  </a:lnTo>
                  <a:lnTo>
                    <a:pt x="5" y="11"/>
                  </a:lnTo>
                  <a:lnTo>
                    <a:pt x="9" y="17"/>
                  </a:lnTo>
                  <a:lnTo>
                    <a:pt x="13" y="17"/>
                  </a:lnTo>
                  <a:lnTo>
                    <a:pt x="8" y="10"/>
                  </a:lnTo>
                  <a:lnTo>
                    <a:pt x="8" y="10"/>
                  </a:lnTo>
                  <a:lnTo>
                    <a:pt x="11" y="8"/>
                  </a:lnTo>
                  <a:lnTo>
                    <a:pt x="11" y="6"/>
                  </a:lnTo>
                  <a:lnTo>
                    <a:pt x="11" y="6"/>
                  </a:lnTo>
                  <a:close/>
                  <a:moveTo>
                    <a:pt x="3" y="7"/>
                  </a:moveTo>
                  <a:lnTo>
                    <a:pt x="3" y="3"/>
                  </a:lnTo>
                  <a:lnTo>
                    <a:pt x="5" y="3"/>
                  </a:lnTo>
                  <a:lnTo>
                    <a:pt x="5" y="3"/>
                  </a:lnTo>
                  <a:lnTo>
                    <a:pt x="8" y="4"/>
                  </a:lnTo>
                  <a:lnTo>
                    <a:pt x="9" y="4"/>
                  </a:lnTo>
                  <a:lnTo>
                    <a:pt x="9" y="5"/>
                  </a:lnTo>
                  <a:lnTo>
                    <a:pt x="9" y="5"/>
                  </a:lnTo>
                  <a:lnTo>
                    <a:pt x="9" y="7"/>
                  </a:lnTo>
                  <a:lnTo>
                    <a:pt x="8" y="7"/>
                  </a:lnTo>
                  <a:lnTo>
                    <a:pt x="5" y="7"/>
                  </a:lnTo>
                  <a:lnTo>
                    <a:pt x="3"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0" name="Freeform 102">
              <a:extLst>
                <a:ext uri="{FF2B5EF4-FFF2-40B4-BE49-F238E27FC236}">
                  <a16:creationId xmlns:a16="http://schemas.microsoft.com/office/drawing/2014/main" id="{19E89440-E75F-DDFF-454C-14D49436DDCB}"/>
                </a:ext>
              </a:extLst>
            </p:cNvPr>
            <p:cNvSpPr>
              <a:spLocks/>
            </p:cNvSpPr>
            <p:nvPr userDrawn="1"/>
          </p:nvSpPr>
          <p:spPr bwMode="auto">
            <a:xfrm>
              <a:off x="7742238" y="4830763"/>
              <a:ext cx="68263" cy="47625"/>
            </a:xfrm>
            <a:custGeom>
              <a:avLst/>
              <a:gdLst>
                <a:gd name="T0" fmla="*/ 20 w 43"/>
                <a:gd name="T1" fmla="*/ 9 h 30"/>
                <a:gd name="T2" fmla="*/ 20 w 43"/>
                <a:gd name="T3" fmla="*/ 7 h 30"/>
                <a:gd name="T4" fmla="*/ 24 w 43"/>
                <a:gd name="T5" fmla="*/ 4 h 30"/>
                <a:gd name="T6" fmla="*/ 28 w 43"/>
                <a:gd name="T7" fmla="*/ 4 h 30"/>
                <a:gd name="T8" fmla="*/ 30 w 43"/>
                <a:gd name="T9" fmla="*/ 5 h 30"/>
                <a:gd name="T10" fmla="*/ 30 w 43"/>
                <a:gd name="T11" fmla="*/ 8 h 30"/>
                <a:gd name="T12" fmla="*/ 43 w 43"/>
                <a:gd name="T13" fmla="*/ 8 h 30"/>
                <a:gd name="T14" fmla="*/ 41 w 43"/>
                <a:gd name="T15" fmla="*/ 2 h 30"/>
                <a:gd name="T16" fmla="*/ 27 w 43"/>
                <a:gd name="T17" fmla="*/ 0 h 30"/>
                <a:gd name="T18" fmla="*/ 18 w 43"/>
                <a:gd name="T19" fmla="*/ 0 h 30"/>
                <a:gd name="T20" fmla="*/ 7 w 43"/>
                <a:gd name="T21" fmla="*/ 4 h 30"/>
                <a:gd name="T22" fmla="*/ 3 w 43"/>
                <a:gd name="T23" fmla="*/ 9 h 30"/>
                <a:gd name="T24" fmla="*/ 4 w 43"/>
                <a:gd name="T25" fmla="*/ 14 h 30"/>
                <a:gd name="T26" fmla="*/ 9 w 43"/>
                <a:gd name="T27" fmla="*/ 16 h 30"/>
                <a:gd name="T28" fmla="*/ 22 w 43"/>
                <a:gd name="T29" fmla="*/ 19 h 30"/>
                <a:gd name="T30" fmla="*/ 25 w 43"/>
                <a:gd name="T31" fmla="*/ 21 h 30"/>
                <a:gd name="T32" fmla="*/ 25 w 43"/>
                <a:gd name="T33" fmla="*/ 22 h 30"/>
                <a:gd name="T34" fmla="*/ 23 w 43"/>
                <a:gd name="T35" fmla="*/ 24 h 30"/>
                <a:gd name="T36" fmla="*/ 18 w 43"/>
                <a:gd name="T37" fmla="*/ 25 h 30"/>
                <a:gd name="T38" fmla="*/ 14 w 43"/>
                <a:gd name="T39" fmla="*/ 24 h 30"/>
                <a:gd name="T40" fmla="*/ 12 w 43"/>
                <a:gd name="T41" fmla="*/ 22 h 30"/>
                <a:gd name="T42" fmla="*/ 0 w 43"/>
                <a:gd name="T43" fmla="*/ 21 h 30"/>
                <a:gd name="T44" fmla="*/ 0 w 43"/>
                <a:gd name="T45" fmla="*/ 24 h 30"/>
                <a:gd name="T46" fmla="*/ 1 w 43"/>
                <a:gd name="T47" fmla="*/ 28 h 30"/>
                <a:gd name="T48" fmla="*/ 5 w 43"/>
                <a:gd name="T49" fmla="*/ 30 h 30"/>
                <a:gd name="T50" fmla="*/ 16 w 43"/>
                <a:gd name="T51" fmla="*/ 30 h 30"/>
                <a:gd name="T52" fmla="*/ 34 w 43"/>
                <a:gd name="T53" fmla="*/ 28 h 30"/>
                <a:gd name="T54" fmla="*/ 41 w 43"/>
                <a:gd name="T55" fmla="*/ 21 h 30"/>
                <a:gd name="T56" fmla="*/ 41 w 43"/>
                <a:gd name="T57" fmla="*/ 17 h 30"/>
                <a:gd name="T58" fmla="*/ 39 w 43"/>
                <a:gd name="T59" fmla="*/ 15 h 30"/>
                <a:gd name="T60" fmla="*/ 29 w 43"/>
                <a:gd name="T61" fmla="*/ 11 h 30"/>
                <a:gd name="T62" fmla="*/ 20 w 43"/>
                <a:gd name="T63" fmla="*/ 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3" h="30">
                  <a:moveTo>
                    <a:pt x="20" y="9"/>
                  </a:moveTo>
                  <a:lnTo>
                    <a:pt x="20" y="9"/>
                  </a:lnTo>
                  <a:lnTo>
                    <a:pt x="20" y="7"/>
                  </a:lnTo>
                  <a:lnTo>
                    <a:pt x="20" y="7"/>
                  </a:lnTo>
                  <a:lnTo>
                    <a:pt x="21" y="5"/>
                  </a:lnTo>
                  <a:lnTo>
                    <a:pt x="24" y="4"/>
                  </a:lnTo>
                  <a:lnTo>
                    <a:pt x="24" y="4"/>
                  </a:lnTo>
                  <a:lnTo>
                    <a:pt x="28" y="4"/>
                  </a:lnTo>
                  <a:lnTo>
                    <a:pt x="30" y="5"/>
                  </a:lnTo>
                  <a:lnTo>
                    <a:pt x="30" y="5"/>
                  </a:lnTo>
                  <a:lnTo>
                    <a:pt x="30" y="7"/>
                  </a:lnTo>
                  <a:lnTo>
                    <a:pt x="30" y="8"/>
                  </a:lnTo>
                  <a:lnTo>
                    <a:pt x="43" y="8"/>
                  </a:lnTo>
                  <a:lnTo>
                    <a:pt x="43" y="8"/>
                  </a:lnTo>
                  <a:lnTo>
                    <a:pt x="43" y="4"/>
                  </a:lnTo>
                  <a:lnTo>
                    <a:pt x="41" y="2"/>
                  </a:lnTo>
                  <a:lnTo>
                    <a:pt x="36" y="0"/>
                  </a:lnTo>
                  <a:lnTo>
                    <a:pt x="27" y="0"/>
                  </a:lnTo>
                  <a:lnTo>
                    <a:pt x="27" y="0"/>
                  </a:lnTo>
                  <a:lnTo>
                    <a:pt x="18" y="0"/>
                  </a:lnTo>
                  <a:lnTo>
                    <a:pt x="11" y="2"/>
                  </a:lnTo>
                  <a:lnTo>
                    <a:pt x="7" y="4"/>
                  </a:lnTo>
                  <a:lnTo>
                    <a:pt x="3" y="9"/>
                  </a:lnTo>
                  <a:lnTo>
                    <a:pt x="3" y="9"/>
                  </a:lnTo>
                  <a:lnTo>
                    <a:pt x="3" y="11"/>
                  </a:lnTo>
                  <a:lnTo>
                    <a:pt x="4" y="14"/>
                  </a:lnTo>
                  <a:lnTo>
                    <a:pt x="4" y="14"/>
                  </a:lnTo>
                  <a:lnTo>
                    <a:pt x="9" y="16"/>
                  </a:lnTo>
                  <a:lnTo>
                    <a:pt x="16" y="18"/>
                  </a:lnTo>
                  <a:lnTo>
                    <a:pt x="22" y="19"/>
                  </a:lnTo>
                  <a:lnTo>
                    <a:pt x="25" y="21"/>
                  </a:lnTo>
                  <a:lnTo>
                    <a:pt x="25" y="21"/>
                  </a:lnTo>
                  <a:lnTo>
                    <a:pt x="25" y="22"/>
                  </a:lnTo>
                  <a:lnTo>
                    <a:pt x="25" y="22"/>
                  </a:lnTo>
                  <a:lnTo>
                    <a:pt x="24" y="23"/>
                  </a:lnTo>
                  <a:lnTo>
                    <a:pt x="23" y="24"/>
                  </a:lnTo>
                  <a:lnTo>
                    <a:pt x="18" y="25"/>
                  </a:lnTo>
                  <a:lnTo>
                    <a:pt x="18" y="25"/>
                  </a:lnTo>
                  <a:lnTo>
                    <a:pt x="15" y="24"/>
                  </a:lnTo>
                  <a:lnTo>
                    <a:pt x="14" y="24"/>
                  </a:lnTo>
                  <a:lnTo>
                    <a:pt x="14" y="24"/>
                  </a:lnTo>
                  <a:lnTo>
                    <a:pt x="12" y="22"/>
                  </a:lnTo>
                  <a:lnTo>
                    <a:pt x="12" y="21"/>
                  </a:lnTo>
                  <a:lnTo>
                    <a:pt x="0" y="21"/>
                  </a:lnTo>
                  <a:lnTo>
                    <a:pt x="0" y="21"/>
                  </a:lnTo>
                  <a:lnTo>
                    <a:pt x="0" y="24"/>
                  </a:lnTo>
                  <a:lnTo>
                    <a:pt x="0" y="26"/>
                  </a:lnTo>
                  <a:lnTo>
                    <a:pt x="1" y="28"/>
                  </a:lnTo>
                  <a:lnTo>
                    <a:pt x="3" y="29"/>
                  </a:lnTo>
                  <a:lnTo>
                    <a:pt x="5" y="30"/>
                  </a:lnTo>
                  <a:lnTo>
                    <a:pt x="16" y="30"/>
                  </a:lnTo>
                  <a:lnTo>
                    <a:pt x="16" y="30"/>
                  </a:lnTo>
                  <a:lnTo>
                    <a:pt x="27" y="30"/>
                  </a:lnTo>
                  <a:lnTo>
                    <a:pt x="34" y="28"/>
                  </a:lnTo>
                  <a:lnTo>
                    <a:pt x="38" y="24"/>
                  </a:lnTo>
                  <a:lnTo>
                    <a:pt x="41" y="21"/>
                  </a:lnTo>
                  <a:lnTo>
                    <a:pt x="41" y="21"/>
                  </a:lnTo>
                  <a:lnTo>
                    <a:pt x="41" y="17"/>
                  </a:lnTo>
                  <a:lnTo>
                    <a:pt x="39" y="15"/>
                  </a:lnTo>
                  <a:lnTo>
                    <a:pt x="39" y="15"/>
                  </a:lnTo>
                  <a:lnTo>
                    <a:pt x="36" y="12"/>
                  </a:lnTo>
                  <a:lnTo>
                    <a:pt x="29" y="11"/>
                  </a:lnTo>
                  <a:lnTo>
                    <a:pt x="23" y="10"/>
                  </a:lnTo>
                  <a:lnTo>
                    <a:pt x="20" y="9"/>
                  </a:lnTo>
                  <a:lnTo>
                    <a:pt x="20" y="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1" name="Freeform 103">
              <a:extLst>
                <a:ext uri="{FF2B5EF4-FFF2-40B4-BE49-F238E27FC236}">
                  <a16:creationId xmlns:a16="http://schemas.microsoft.com/office/drawing/2014/main" id="{EAD1CE19-AD2E-7AAA-8DBB-2D05310E7B93}"/>
                </a:ext>
              </a:extLst>
            </p:cNvPr>
            <p:cNvSpPr>
              <a:spLocks/>
            </p:cNvSpPr>
            <p:nvPr userDrawn="1"/>
          </p:nvSpPr>
          <p:spPr bwMode="auto">
            <a:xfrm>
              <a:off x="8089901" y="4830763"/>
              <a:ext cx="66675" cy="46038"/>
            </a:xfrm>
            <a:custGeom>
              <a:avLst/>
              <a:gdLst>
                <a:gd name="T0" fmla="*/ 9 w 42"/>
                <a:gd name="T1" fmla="*/ 0 h 29"/>
                <a:gd name="T2" fmla="*/ 42 w 42"/>
                <a:gd name="T3" fmla="*/ 0 h 29"/>
                <a:gd name="T4" fmla="*/ 40 w 42"/>
                <a:gd name="T5" fmla="*/ 5 h 29"/>
                <a:gd name="T6" fmla="*/ 21 w 42"/>
                <a:gd name="T7" fmla="*/ 5 h 29"/>
                <a:gd name="T8" fmla="*/ 18 w 42"/>
                <a:gd name="T9" fmla="*/ 11 h 29"/>
                <a:gd name="T10" fmla="*/ 36 w 42"/>
                <a:gd name="T11" fmla="*/ 11 h 29"/>
                <a:gd name="T12" fmla="*/ 35 w 42"/>
                <a:gd name="T13" fmla="*/ 17 h 29"/>
                <a:gd name="T14" fmla="*/ 17 w 42"/>
                <a:gd name="T15" fmla="*/ 17 h 29"/>
                <a:gd name="T16" fmla="*/ 15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0" y="5"/>
                  </a:lnTo>
                  <a:lnTo>
                    <a:pt x="21" y="5"/>
                  </a:lnTo>
                  <a:lnTo>
                    <a:pt x="18" y="11"/>
                  </a:lnTo>
                  <a:lnTo>
                    <a:pt x="36" y="11"/>
                  </a:lnTo>
                  <a:lnTo>
                    <a:pt x="35" y="17"/>
                  </a:lnTo>
                  <a:lnTo>
                    <a:pt x="17" y="17"/>
                  </a:lnTo>
                  <a:lnTo>
                    <a:pt x="15"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2" name="Freeform 104">
              <a:extLst>
                <a:ext uri="{FF2B5EF4-FFF2-40B4-BE49-F238E27FC236}">
                  <a16:creationId xmlns:a16="http://schemas.microsoft.com/office/drawing/2014/main" id="{7089D833-2174-42D9-AA7D-32F891B77AA0}"/>
                </a:ext>
              </a:extLst>
            </p:cNvPr>
            <p:cNvSpPr>
              <a:spLocks/>
            </p:cNvSpPr>
            <p:nvPr userDrawn="1"/>
          </p:nvSpPr>
          <p:spPr bwMode="auto">
            <a:xfrm>
              <a:off x="8518526" y="4606926"/>
              <a:ext cx="277813" cy="269875"/>
            </a:xfrm>
            <a:custGeom>
              <a:avLst/>
              <a:gdLst>
                <a:gd name="T0" fmla="*/ 116 w 175"/>
                <a:gd name="T1" fmla="*/ 0 h 170"/>
                <a:gd name="T2" fmla="*/ 85 w 175"/>
                <a:gd name="T3" fmla="*/ 67 h 170"/>
                <a:gd name="T4" fmla="*/ 86 w 175"/>
                <a:gd name="T5" fmla="*/ 0 h 170"/>
                <a:gd name="T6" fmla="*/ 27 w 175"/>
                <a:gd name="T7" fmla="*/ 0 h 170"/>
                <a:gd name="T8" fmla="*/ 39 w 175"/>
                <a:gd name="T9" fmla="*/ 122 h 170"/>
                <a:gd name="T10" fmla="*/ 39 w 175"/>
                <a:gd name="T11" fmla="*/ 122 h 170"/>
                <a:gd name="T12" fmla="*/ 37 w 175"/>
                <a:gd name="T13" fmla="*/ 127 h 170"/>
                <a:gd name="T14" fmla="*/ 36 w 175"/>
                <a:gd name="T15" fmla="*/ 130 h 170"/>
                <a:gd name="T16" fmla="*/ 33 w 175"/>
                <a:gd name="T17" fmla="*/ 132 h 170"/>
                <a:gd name="T18" fmla="*/ 30 w 175"/>
                <a:gd name="T19" fmla="*/ 135 h 170"/>
                <a:gd name="T20" fmla="*/ 30 w 175"/>
                <a:gd name="T21" fmla="*/ 135 h 170"/>
                <a:gd name="T22" fmla="*/ 26 w 175"/>
                <a:gd name="T23" fmla="*/ 136 h 170"/>
                <a:gd name="T24" fmla="*/ 20 w 175"/>
                <a:gd name="T25" fmla="*/ 136 h 170"/>
                <a:gd name="T26" fmla="*/ 11 w 175"/>
                <a:gd name="T27" fmla="*/ 136 h 170"/>
                <a:gd name="T28" fmla="*/ 10 w 175"/>
                <a:gd name="T29" fmla="*/ 136 h 170"/>
                <a:gd name="T30" fmla="*/ 0 w 175"/>
                <a:gd name="T31" fmla="*/ 170 h 170"/>
                <a:gd name="T32" fmla="*/ 40 w 175"/>
                <a:gd name="T33" fmla="*/ 170 h 170"/>
                <a:gd name="T34" fmla="*/ 40 w 175"/>
                <a:gd name="T35" fmla="*/ 170 h 170"/>
                <a:gd name="T36" fmla="*/ 48 w 175"/>
                <a:gd name="T37" fmla="*/ 169 h 170"/>
                <a:gd name="T38" fmla="*/ 55 w 175"/>
                <a:gd name="T39" fmla="*/ 167 h 170"/>
                <a:gd name="T40" fmla="*/ 63 w 175"/>
                <a:gd name="T41" fmla="*/ 164 h 170"/>
                <a:gd name="T42" fmla="*/ 68 w 175"/>
                <a:gd name="T43" fmla="*/ 160 h 170"/>
                <a:gd name="T44" fmla="*/ 74 w 175"/>
                <a:gd name="T45" fmla="*/ 156 h 170"/>
                <a:gd name="T46" fmla="*/ 79 w 175"/>
                <a:gd name="T47" fmla="*/ 149 h 170"/>
                <a:gd name="T48" fmla="*/ 91 w 175"/>
                <a:gd name="T49" fmla="*/ 132 h 170"/>
                <a:gd name="T50" fmla="*/ 175 w 175"/>
                <a:gd name="T51" fmla="*/ 0 h 170"/>
                <a:gd name="T52" fmla="*/ 116 w 175"/>
                <a:gd name="T53" fmla="*/ 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75" h="170">
                  <a:moveTo>
                    <a:pt x="116" y="0"/>
                  </a:moveTo>
                  <a:lnTo>
                    <a:pt x="85" y="67"/>
                  </a:lnTo>
                  <a:lnTo>
                    <a:pt x="86" y="0"/>
                  </a:lnTo>
                  <a:lnTo>
                    <a:pt x="27" y="0"/>
                  </a:lnTo>
                  <a:lnTo>
                    <a:pt x="39" y="122"/>
                  </a:lnTo>
                  <a:lnTo>
                    <a:pt x="39" y="122"/>
                  </a:lnTo>
                  <a:lnTo>
                    <a:pt x="37" y="127"/>
                  </a:lnTo>
                  <a:lnTo>
                    <a:pt x="36" y="130"/>
                  </a:lnTo>
                  <a:lnTo>
                    <a:pt x="33" y="132"/>
                  </a:lnTo>
                  <a:lnTo>
                    <a:pt x="30" y="135"/>
                  </a:lnTo>
                  <a:lnTo>
                    <a:pt x="30" y="135"/>
                  </a:lnTo>
                  <a:lnTo>
                    <a:pt x="26" y="136"/>
                  </a:lnTo>
                  <a:lnTo>
                    <a:pt x="20" y="136"/>
                  </a:lnTo>
                  <a:lnTo>
                    <a:pt x="11" y="136"/>
                  </a:lnTo>
                  <a:lnTo>
                    <a:pt x="10" y="136"/>
                  </a:lnTo>
                  <a:lnTo>
                    <a:pt x="0" y="170"/>
                  </a:lnTo>
                  <a:lnTo>
                    <a:pt x="40" y="170"/>
                  </a:lnTo>
                  <a:lnTo>
                    <a:pt x="40" y="170"/>
                  </a:lnTo>
                  <a:lnTo>
                    <a:pt x="48" y="169"/>
                  </a:lnTo>
                  <a:lnTo>
                    <a:pt x="55" y="167"/>
                  </a:lnTo>
                  <a:lnTo>
                    <a:pt x="63" y="164"/>
                  </a:lnTo>
                  <a:lnTo>
                    <a:pt x="68" y="160"/>
                  </a:lnTo>
                  <a:lnTo>
                    <a:pt x="74" y="156"/>
                  </a:lnTo>
                  <a:lnTo>
                    <a:pt x="79" y="149"/>
                  </a:lnTo>
                  <a:lnTo>
                    <a:pt x="91" y="132"/>
                  </a:lnTo>
                  <a:lnTo>
                    <a:pt x="175" y="0"/>
                  </a:lnTo>
                  <a:lnTo>
                    <a:pt x="11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3" name="Freeform 105">
              <a:extLst>
                <a:ext uri="{FF2B5EF4-FFF2-40B4-BE49-F238E27FC236}">
                  <a16:creationId xmlns:a16="http://schemas.microsoft.com/office/drawing/2014/main" id="{120FC3F1-A681-E1BD-C326-8F0DDD990277}"/>
                </a:ext>
              </a:extLst>
            </p:cNvPr>
            <p:cNvSpPr>
              <a:spLocks/>
            </p:cNvSpPr>
            <p:nvPr userDrawn="1"/>
          </p:nvSpPr>
          <p:spPr bwMode="auto">
            <a:xfrm>
              <a:off x="8399463" y="4827588"/>
              <a:ext cx="71438" cy="50800"/>
            </a:xfrm>
            <a:custGeom>
              <a:avLst/>
              <a:gdLst>
                <a:gd name="T0" fmla="*/ 20 w 45"/>
                <a:gd name="T1" fmla="*/ 11 h 32"/>
                <a:gd name="T2" fmla="*/ 20 w 45"/>
                <a:gd name="T3" fmla="*/ 9 h 32"/>
                <a:gd name="T4" fmla="*/ 26 w 45"/>
                <a:gd name="T5" fmla="*/ 6 h 32"/>
                <a:gd name="T6" fmla="*/ 29 w 45"/>
                <a:gd name="T7" fmla="*/ 6 h 32"/>
                <a:gd name="T8" fmla="*/ 31 w 45"/>
                <a:gd name="T9" fmla="*/ 7 h 32"/>
                <a:gd name="T10" fmla="*/ 32 w 45"/>
                <a:gd name="T11" fmla="*/ 10 h 32"/>
                <a:gd name="T12" fmla="*/ 45 w 45"/>
                <a:gd name="T13" fmla="*/ 10 h 32"/>
                <a:gd name="T14" fmla="*/ 43 w 45"/>
                <a:gd name="T15" fmla="*/ 4 h 32"/>
                <a:gd name="T16" fmla="*/ 29 w 45"/>
                <a:gd name="T17" fmla="*/ 0 h 32"/>
                <a:gd name="T18" fmla="*/ 19 w 45"/>
                <a:gd name="T19" fmla="*/ 2 h 32"/>
                <a:gd name="T20" fmla="*/ 7 w 45"/>
                <a:gd name="T21" fmla="*/ 6 h 32"/>
                <a:gd name="T22" fmla="*/ 5 w 45"/>
                <a:gd name="T23" fmla="*/ 11 h 32"/>
                <a:gd name="T24" fmla="*/ 6 w 45"/>
                <a:gd name="T25" fmla="*/ 16 h 32"/>
                <a:gd name="T26" fmla="*/ 11 w 45"/>
                <a:gd name="T27" fmla="*/ 18 h 32"/>
                <a:gd name="T28" fmla="*/ 24 w 45"/>
                <a:gd name="T29" fmla="*/ 21 h 32"/>
                <a:gd name="T30" fmla="*/ 27 w 45"/>
                <a:gd name="T31" fmla="*/ 23 h 32"/>
                <a:gd name="T32" fmla="*/ 27 w 45"/>
                <a:gd name="T33" fmla="*/ 24 h 32"/>
                <a:gd name="T34" fmla="*/ 24 w 45"/>
                <a:gd name="T35" fmla="*/ 26 h 32"/>
                <a:gd name="T36" fmla="*/ 20 w 45"/>
                <a:gd name="T37" fmla="*/ 27 h 32"/>
                <a:gd name="T38" fmla="*/ 14 w 45"/>
                <a:gd name="T39" fmla="*/ 26 h 32"/>
                <a:gd name="T40" fmla="*/ 14 w 45"/>
                <a:gd name="T41" fmla="*/ 24 h 32"/>
                <a:gd name="T42" fmla="*/ 2 w 45"/>
                <a:gd name="T43" fmla="*/ 23 h 32"/>
                <a:gd name="T44" fmla="*/ 0 w 45"/>
                <a:gd name="T45" fmla="*/ 26 h 32"/>
                <a:gd name="T46" fmla="*/ 2 w 45"/>
                <a:gd name="T47" fmla="*/ 30 h 32"/>
                <a:gd name="T48" fmla="*/ 7 w 45"/>
                <a:gd name="T49" fmla="*/ 32 h 32"/>
                <a:gd name="T50" fmla="*/ 18 w 45"/>
                <a:gd name="T51" fmla="*/ 32 h 32"/>
                <a:gd name="T52" fmla="*/ 36 w 45"/>
                <a:gd name="T53" fmla="*/ 30 h 32"/>
                <a:gd name="T54" fmla="*/ 43 w 45"/>
                <a:gd name="T55" fmla="*/ 23 h 32"/>
                <a:gd name="T56" fmla="*/ 43 w 45"/>
                <a:gd name="T57" fmla="*/ 19 h 32"/>
                <a:gd name="T58" fmla="*/ 41 w 45"/>
                <a:gd name="T59" fmla="*/ 17 h 32"/>
                <a:gd name="T60" fmla="*/ 31 w 45"/>
                <a:gd name="T61" fmla="*/ 13 h 32"/>
                <a:gd name="T62" fmla="*/ 20 w 45"/>
                <a:gd name="T63" fmla="*/ 1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5" h="32">
                  <a:moveTo>
                    <a:pt x="20" y="11"/>
                  </a:moveTo>
                  <a:lnTo>
                    <a:pt x="20" y="11"/>
                  </a:lnTo>
                  <a:lnTo>
                    <a:pt x="20" y="9"/>
                  </a:lnTo>
                  <a:lnTo>
                    <a:pt x="20" y="9"/>
                  </a:lnTo>
                  <a:lnTo>
                    <a:pt x="23" y="7"/>
                  </a:lnTo>
                  <a:lnTo>
                    <a:pt x="26" y="6"/>
                  </a:lnTo>
                  <a:lnTo>
                    <a:pt x="26" y="6"/>
                  </a:lnTo>
                  <a:lnTo>
                    <a:pt x="29" y="6"/>
                  </a:lnTo>
                  <a:lnTo>
                    <a:pt x="31" y="7"/>
                  </a:lnTo>
                  <a:lnTo>
                    <a:pt x="31" y="7"/>
                  </a:lnTo>
                  <a:lnTo>
                    <a:pt x="32" y="9"/>
                  </a:lnTo>
                  <a:lnTo>
                    <a:pt x="32" y="10"/>
                  </a:lnTo>
                  <a:lnTo>
                    <a:pt x="45" y="10"/>
                  </a:lnTo>
                  <a:lnTo>
                    <a:pt x="45" y="10"/>
                  </a:lnTo>
                  <a:lnTo>
                    <a:pt x="45" y="6"/>
                  </a:lnTo>
                  <a:lnTo>
                    <a:pt x="43" y="4"/>
                  </a:lnTo>
                  <a:lnTo>
                    <a:pt x="38" y="2"/>
                  </a:lnTo>
                  <a:lnTo>
                    <a:pt x="29" y="0"/>
                  </a:lnTo>
                  <a:lnTo>
                    <a:pt x="29" y="0"/>
                  </a:lnTo>
                  <a:lnTo>
                    <a:pt x="19" y="2"/>
                  </a:lnTo>
                  <a:lnTo>
                    <a:pt x="12" y="3"/>
                  </a:lnTo>
                  <a:lnTo>
                    <a:pt x="7" y="6"/>
                  </a:lnTo>
                  <a:lnTo>
                    <a:pt x="5" y="11"/>
                  </a:lnTo>
                  <a:lnTo>
                    <a:pt x="5" y="11"/>
                  </a:lnTo>
                  <a:lnTo>
                    <a:pt x="5" y="13"/>
                  </a:lnTo>
                  <a:lnTo>
                    <a:pt x="6" y="16"/>
                  </a:lnTo>
                  <a:lnTo>
                    <a:pt x="6" y="16"/>
                  </a:lnTo>
                  <a:lnTo>
                    <a:pt x="11" y="18"/>
                  </a:lnTo>
                  <a:lnTo>
                    <a:pt x="17" y="19"/>
                  </a:lnTo>
                  <a:lnTo>
                    <a:pt x="24" y="21"/>
                  </a:lnTo>
                  <a:lnTo>
                    <a:pt x="27" y="23"/>
                  </a:lnTo>
                  <a:lnTo>
                    <a:pt x="27" y="23"/>
                  </a:lnTo>
                  <a:lnTo>
                    <a:pt x="27" y="24"/>
                  </a:lnTo>
                  <a:lnTo>
                    <a:pt x="27" y="24"/>
                  </a:lnTo>
                  <a:lnTo>
                    <a:pt x="26" y="25"/>
                  </a:lnTo>
                  <a:lnTo>
                    <a:pt x="24" y="26"/>
                  </a:lnTo>
                  <a:lnTo>
                    <a:pt x="20" y="27"/>
                  </a:lnTo>
                  <a:lnTo>
                    <a:pt x="20" y="27"/>
                  </a:lnTo>
                  <a:lnTo>
                    <a:pt x="17" y="26"/>
                  </a:lnTo>
                  <a:lnTo>
                    <a:pt x="14" y="26"/>
                  </a:lnTo>
                  <a:lnTo>
                    <a:pt x="14" y="26"/>
                  </a:lnTo>
                  <a:lnTo>
                    <a:pt x="14" y="24"/>
                  </a:lnTo>
                  <a:lnTo>
                    <a:pt x="14" y="23"/>
                  </a:lnTo>
                  <a:lnTo>
                    <a:pt x="2" y="23"/>
                  </a:lnTo>
                  <a:lnTo>
                    <a:pt x="2" y="23"/>
                  </a:lnTo>
                  <a:lnTo>
                    <a:pt x="0" y="26"/>
                  </a:lnTo>
                  <a:lnTo>
                    <a:pt x="0" y="28"/>
                  </a:lnTo>
                  <a:lnTo>
                    <a:pt x="2" y="30"/>
                  </a:lnTo>
                  <a:lnTo>
                    <a:pt x="4" y="31"/>
                  </a:lnTo>
                  <a:lnTo>
                    <a:pt x="7" y="32"/>
                  </a:lnTo>
                  <a:lnTo>
                    <a:pt x="18" y="32"/>
                  </a:lnTo>
                  <a:lnTo>
                    <a:pt x="18" y="32"/>
                  </a:lnTo>
                  <a:lnTo>
                    <a:pt x="29" y="32"/>
                  </a:lnTo>
                  <a:lnTo>
                    <a:pt x="36" y="30"/>
                  </a:lnTo>
                  <a:lnTo>
                    <a:pt x="40" y="26"/>
                  </a:lnTo>
                  <a:lnTo>
                    <a:pt x="43" y="23"/>
                  </a:lnTo>
                  <a:lnTo>
                    <a:pt x="43" y="23"/>
                  </a:lnTo>
                  <a:lnTo>
                    <a:pt x="43" y="19"/>
                  </a:lnTo>
                  <a:lnTo>
                    <a:pt x="41" y="17"/>
                  </a:lnTo>
                  <a:lnTo>
                    <a:pt x="41" y="17"/>
                  </a:lnTo>
                  <a:lnTo>
                    <a:pt x="37" y="14"/>
                  </a:lnTo>
                  <a:lnTo>
                    <a:pt x="31" y="13"/>
                  </a:lnTo>
                  <a:lnTo>
                    <a:pt x="24" y="12"/>
                  </a:lnTo>
                  <a:lnTo>
                    <a:pt x="20" y="11"/>
                  </a:lnTo>
                  <a:lnTo>
                    <a:pt x="20" y="1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grpSp>
    </p:spTree>
    <p:extLst>
      <p:ext uri="{BB962C8B-B14F-4D97-AF65-F5344CB8AC3E}">
        <p14:creationId xmlns:p14="http://schemas.microsoft.com/office/powerpoint/2010/main" val="3426903408"/>
      </p:ext>
    </p:extLst>
  </p:cSld>
  <p:clrMapOvr>
    <a:masterClrMapping/>
  </p:clrMapOvr>
  <p:extLst>
    <p:ext uri="{DCECCB84-F9BA-43D5-87BE-67443E8EF086}">
      <p15:sldGuideLst xmlns:p15="http://schemas.microsoft.com/office/powerpoint/2012/main">
        <p15:guide id="3" orient="horz" pos="4176">
          <p15:clr>
            <a:srgbClr val="FBAE40"/>
          </p15:clr>
        </p15:guide>
        <p15:guide id="4" pos="7392">
          <p15:clr>
            <a:srgbClr val="FBAE40"/>
          </p15:clr>
        </p15:guide>
      </p15:sldGuideLst>
    </p:ext>
  </p:extLst>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22820" y="228600"/>
            <a:ext cx="10918280" cy="838200"/>
          </a:xfrm>
        </p:spPr>
        <p:txBody>
          <a:bodyPr/>
          <a:lstStyle>
            <a:lvl1pPr>
              <a:defRPr sz="3000">
                <a:solidFill>
                  <a:srgbClr val="333F48"/>
                </a:solidFill>
              </a:defRPr>
            </a:lvl1pPr>
          </a:lstStyle>
          <a:p>
            <a:r>
              <a:rPr lang="en-US"/>
              <a:t>Click to edit Master title style</a:t>
            </a:r>
          </a:p>
        </p:txBody>
      </p:sp>
      <p:sp>
        <p:nvSpPr>
          <p:cNvPr id="37" name="Slide Number Placeholder 3">
            <a:extLst>
              <a:ext uri="{FF2B5EF4-FFF2-40B4-BE49-F238E27FC236}">
                <a16:creationId xmlns:a16="http://schemas.microsoft.com/office/drawing/2014/main" id="{ED2E4C9F-816B-42F5-9F71-FF93BF5E6376}"/>
              </a:ext>
            </a:extLst>
          </p:cNvPr>
          <p:cNvSpPr>
            <a:spLocks noGrp="1"/>
          </p:cNvSpPr>
          <p:nvPr>
            <p:ph type="sldNum" sz="quarter" idx="14"/>
          </p:nvPr>
        </p:nvSpPr>
        <p:spPr>
          <a:xfrm>
            <a:off x="0" y="6382513"/>
            <a:ext cx="437173" cy="268288"/>
          </a:xfrm>
        </p:spPr>
        <p:txBody>
          <a:bodyPr/>
          <a:lstStyle>
            <a:lvl1pPr>
              <a:defRPr>
                <a:solidFill>
                  <a:srgbClr val="000000"/>
                </a:solidFill>
              </a:defRPr>
            </a:lvl1pPr>
          </a:lstStyle>
          <a:p>
            <a:pPr>
              <a:defRPr/>
            </a:pPr>
            <a:fld id="{E6474CC2-1230-4213-AD1A-4B2FEEABA7A1}" type="slidenum">
              <a:rPr lang="en-US" smtClean="0"/>
              <a:pPr>
                <a:defRPr/>
              </a:pPr>
              <a:t>‹#›</a:t>
            </a:fld>
            <a:endParaRPr lang="en-US"/>
          </a:p>
        </p:txBody>
      </p:sp>
      <p:sp>
        <p:nvSpPr>
          <p:cNvPr id="38" name="Footer Placeholder 4">
            <a:extLst>
              <a:ext uri="{FF2B5EF4-FFF2-40B4-BE49-F238E27FC236}">
                <a16:creationId xmlns:a16="http://schemas.microsoft.com/office/drawing/2014/main" id="{87032577-B963-4FCC-AE28-1F67E3E08FD9}"/>
              </a:ext>
            </a:extLst>
          </p:cNvPr>
          <p:cNvSpPr>
            <a:spLocks noGrp="1"/>
          </p:cNvSpPr>
          <p:nvPr>
            <p:ph type="ftr" sz="quarter" idx="15"/>
          </p:nvPr>
        </p:nvSpPr>
        <p:spPr>
          <a:xfrm>
            <a:off x="426722" y="6483292"/>
            <a:ext cx="5245100" cy="172485"/>
          </a:xfrm>
        </p:spPr>
        <p:txBody>
          <a:bodyPr/>
          <a:lstStyle>
            <a:lvl1pPr algn="r">
              <a:defRPr smtClean="0">
                <a:solidFill>
                  <a:srgbClr val="000000"/>
                </a:solidFill>
              </a:defRPr>
            </a:lvl1pPr>
          </a:lstStyle>
          <a:p>
            <a:pPr algn="l">
              <a:defRPr/>
            </a:pPr>
            <a:r>
              <a:rPr lang="en-US"/>
              <a:t>For investment professional use only.</a:t>
            </a:r>
          </a:p>
        </p:txBody>
      </p:sp>
      <p:sp>
        <p:nvSpPr>
          <p:cNvPr id="39" name="Rectangle 155">
            <a:extLst>
              <a:ext uri="{FF2B5EF4-FFF2-40B4-BE49-F238E27FC236}">
                <a16:creationId xmlns:a16="http://schemas.microsoft.com/office/drawing/2014/main" id="{7C763BE8-EAF0-49DD-A9FF-2C9C568746FA}"/>
              </a:ext>
            </a:extLst>
          </p:cNvPr>
          <p:cNvSpPr>
            <a:spLocks noGrp="1" noChangeArrowheads="1"/>
          </p:cNvSpPr>
          <p:nvPr>
            <p:ph type="dt" sz="half" idx="16"/>
          </p:nvPr>
        </p:nvSpPr>
        <p:spPr>
          <a:xfrm>
            <a:off x="426722" y="6655657"/>
            <a:ext cx="2645277" cy="120649"/>
          </a:xfrm>
        </p:spPr>
        <p:txBody>
          <a:bodyPr/>
          <a:lstStyle>
            <a:lvl1pPr algn="l">
              <a:defRPr sz="833" smtClean="0">
                <a:solidFill>
                  <a:srgbClr val="000000"/>
                </a:solidFill>
              </a:defRPr>
            </a:lvl1pPr>
          </a:lstStyle>
          <a:p>
            <a:pPr>
              <a:defRPr/>
            </a:pPr>
            <a:r>
              <a:rPr lang="en-US"/>
              <a:t>977497.15.2</a:t>
            </a:r>
          </a:p>
        </p:txBody>
      </p:sp>
      <p:grpSp>
        <p:nvGrpSpPr>
          <p:cNvPr id="33" name="Group 32">
            <a:extLst>
              <a:ext uri="{FF2B5EF4-FFF2-40B4-BE49-F238E27FC236}">
                <a16:creationId xmlns:a16="http://schemas.microsoft.com/office/drawing/2014/main" id="{4E28DBED-1F29-47C1-A785-9E2CCECF085E}"/>
              </a:ext>
            </a:extLst>
          </p:cNvPr>
          <p:cNvGrpSpPr/>
          <p:nvPr/>
        </p:nvGrpSpPr>
        <p:grpSpPr>
          <a:xfrm>
            <a:off x="10215053" y="6295153"/>
            <a:ext cx="1527048" cy="338328"/>
            <a:chOff x="6923088" y="4475163"/>
            <a:chExt cx="1873251" cy="403225"/>
          </a:xfrm>
        </p:grpSpPr>
        <p:sp>
          <p:nvSpPr>
            <p:cNvPr id="34" name="AutoShape 4">
              <a:extLst>
                <a:ext uri="{FF2B5EF4-FFF2-40B4-BE49-F238E27FC236}">
                  <a16:creationId xmlns:a16="http://schemas.microsoft.com/office/drawing/2014/main" id="{354CA2DF-92C1-4AE5-9DE2-C17B850C7E80}"/>
                </a:ext>
              </a:extLst>
            </p:cNvPr>
            <p:cNvSpPr>
              <a:spLocks noChangeAspect="1" noChangeArrowheads="1" noTextEdit="1"/>
            </p:cNvSpPr>
            <p:nvPr/>
          </p:nvSpPr>
          <p:spPr bwMode="auto">
            <a:xfrm>
              <a:off x="6923088" y="4475163"/>
              <a:ext cx="1873250" cy="40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5" name="Freeform 6">
              <a:extLst>
                <a:ext uri="{FF2B5EF4-FFF2-40B4-BE49-F238E27FC236}">
                  <a16:creationId xmlns:a16="http://schemas.microsoft.com/office/drawing/2014/main" id="{25B37B6E-DCCC-4ADD-9056-C925F0D607FD}"/>
                </a:ext>
              </a:extLst>
            </p:cNvPr>
            <p:cNvSpPr>
              <a:spLocks/>
            </p:cNvSpPr>
            <p:nvPr/>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6" name="Freeform 7">
              <a:extLst>
                <a:ext uri="{FF2B5EF4-FFF2-40B4-BE49-F238E27FC236}">
                  <a16:creationId xmlns:a16="http://schemas.microsoft.com/office/drawing/2014/main" id="{1F873A83-AAE3-44D1-B173-C75926392214}"/>
                </a:ext>
              </a:extLst>
            </p:cNvPr>
            <p:cNvSpPr>
              <a:spLocks/>
            </p:cNvSpPr>
            <p:nvPr/>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0" name="Freeform 83">
              <a:extLst>
                <a:ext uri="{FF2B5EF4-FFF2-40B4-BE49-F238E27FC236}">
                  <a16:creationId xmlns:a16="http://schemas.microsoft.com/office/drawing/2014/main" id="{D0A787E4-5B81-464E-A224-0D6FFEC2BF41}"/>
                </a:ext>
              </a:extLst>
            </p:cNvPr>
            <p:cNvSpPr>
              <a:spLocks/>
            </p:cNvSpPr>
            <p:nvPr/>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1" name="Freeform 84">
              <a:extLst>
                <a:ext uri="{FF2B5EF4-FFF2-40B4-BE49-F238E27FC236}">
                  <a16:creationId xmlns:a16="http://schemas.microsoft.com/office/drawing/2014/main" id="{F3A118D5-A684-4A66-B354-B50F9F1E7625}"/>
                </a:ext>
              </a:extLst>
            </p:cNvPr>
            <p:cNvSpPr>
              <a:spLocks/>
            </p:cNvSpPr>
            <p:nvPr/>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2" name="Freeform 85">
              <a:extLst>
                <a:ext uri="{FF2B5EF4-FFF2-40B4-BE49-F238E27FC236}">
                  <a16:creationId xmlns:a16="http://schemas.microsoft.com/office/drawing/2014/main" id="{D24DE251-FF8A-4F7D-86B7-7050AD095594}"/>
                </a:ext>
              </a:extLst>
            </p:cNvPr>
            <p:cNvSpPr>
              <a:spLocks/>
            </p:cNvSpPr>
            <p:nvPr/>
          </p:nvSpPr>
          <p:spPr bwMode="auto">
            <a:xfrm>
              <a:off x="7337426" y="4533901"/>
              <a:ext cx="265113" cy="266700"/>
            </a:xfrm>
            <a:custGeom>
              <a:avLst/>
              <a:gdLst>
                <a:gd name="T0" fmla="*/ 59 w 167"/>
                <a:gd name="T1" fmla="*/ 168 h 168"/>
                <a:gd name="T2" fmla="*/ 0 w 167"/>
                <a:gd name="T3" fmla="*/ 168 h 168"/>
                <a:gd name="T4" fmla="*/ 47 w 167"/>
                <a:gd name="T5" fmla="*/ 0 h 168"/>
                <a:gd name="T6" fmla="*/ 167 w 167"/>
                <a:gd name="T7" fmla="*/ 0 h 168"/>
                <a:gd name="T8" fmla="*/ 156 w 167"/>
                <a:gd name="T9" fmla="*/ 40 h 168"/>
                <a:gd name="T10" fmla="*/ 94 w 167"/>
                <a:gd name="T11" fmla="*/ 40 h 168"/>
                <a:gd name="T12" fmla="*/ 87 w 167"/>
                <a:gd name="T13" fmla="*/ 68 h 168"/>
                <a:gd name="T14" fmla="*/ 148 w 167"/>
                <a:gd name="T15" fmla="*/ 68 h 168"/>
                <a:gd name="T16" fmla="*/ 137 w 167"/>
                <a:gd name="T17" fmla="*/ 106 h 168"/>
                <a:gd name="T18" fmla="*/ 76 w 167"/>
                <a:gd name="T19" fmla="*/ 106 h 168"/>
                <a:gd name="T20" fmla="*/ 59 w 167"/>
                <a:gd name="T21"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7" h="168">
                  <a:moveTo>
                    <a:pt x="59" y="168"/>
                  </a:moveTo>
                  <a:lnTo>
                    <a:pt x="0" y="168"/>
                  </a:lnTo>
                  <a:lnTo>
                    <a:pt x="47" y="0"/>
                  </a:lnTo>
                  <a:lnTo>
                    <a:pt x="167" y="0"/>
                  </a:lnTo>
                  <a:lnTo>
                    <a:pt x="156" y="40"/>
                  </a:lnTo>
                  <a:lnTo>
                    <a:pt x="94" y="40"/>
                  </a:lnTo>
                  <a:lnTo>
                    <a:pt x="87" y="68"/>
                  </a:lnTo>
                  <a:lnTo>
                    <a:pt x="148" y="68"/>
                  </a:lnTo>
                  <a:lnTo>
                    <a:pt x="137" y="106"/>
                  </a:lnTo>
                  <a:lnTo>
                    <a:pt x="76" y="106"/>
                  </a:lnTo>
                  <a:lnTo>
                    <a:pt x="59"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3" name="Freeform 86">
              <a:extLst>
                <a:ext uri="{FF2B5EF4-FFF2-40B4-BE49-F238E27FC236}">
                  <a16:creationId xmlns:a16="http://schemas.microsoft.com/office/drawing/2014/main" id="{5EE5D32B-F3B3-451C-AF81-9CF50CB9A4DF}"/>
                </a:ext>
              </a:extLst>
            </p:cNvPr>
            <p:cNvSpPr>
              <a:spLocks noEditPoints="1"/>
            </p:cNvSpPr>
            <p:nvPr/>
          </p:nvSpPr>
          <p:spPr bwMode="auto">
            <a:xfrm>
              <a:off x="7553326" y="4533901"/>
              <a:ext cx="166688" cy="266700"/>
            </a:xfrm>
            <a:custGeom>
              <a:avLst/>
              <a:gdLst>
                <a:gd name="T0" fmla="*/ 58 w 105"/>
                <a:gd name="T1" fmla="*/ 168 h 168"/>
                <a:gd name="T2" fmla="*/ 0 w 105"/>
                <a:gd name="T3" fmla="*/ 168 h 168"/>
                <a:gd name="T4" fmla="*/ 34 w 105"/>
                <a:gd name="T5" fmla="*/ 46 h 168"/>
                <a:gd name="T6" fmla="*/ 93 w 105"/>
                <a:gd name="T7" fmla="*/ 46 h 168"/>
                <a:gd name="T8" fmla="*/ 58 w 105"/>
                <a:gd name="T9" fmla="*/ 168 h 168"/>
                <a:gd name="T10" fmla="*/ 95 w 105"/>
                <a:gd name="T11" fmla="*/ 34 h 168"/>
                <a:gd name="T12" fmla="*/ 38 w 105"/>
                <a:gd name="T13" fmla="*/ 34 h 168"/>
                <a:gd name="T14" fmla="*/ 47 w 105"/>
                <a:gd name="T15" fmla="*/ 0 h 168"/>
                <a:gd name="T16" fmla="*/ 105 w 105"/>
                <a:gd name="T17" fmla="*/ 0 h 168"/>
                <a:gd name="T18" fmla="*/ 95 w 105"/>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5" h="168">
                  <a:moveTo>
                    <a:pt x="58" y="168"/>
                  </a:moveTo>
                  <a:lnTo>
                    <a:pt x="0" y="168"/>
                  </a:lnTo>
                  <a:lnTo>
                    <a:pt x="34" y="46"/>
                  </a:lnTo>
                  <a:lnTo>
                    <a:pt x="93" y="46"/>
                  </a:lnTo>
                  <a:lnTo>
                    <a:pt x="58" y="168"/>
                  </a:lnTo>
                  <a:close/>
                  <a:moveTo>
                    <a:pt x="95" y="34"/>
                  </a:moveTo>
                  <a:lnTo>
                    <a:pt x="38" y="34"/>
                  </a:lnTo>
                  <a:lnTo>
                    <a:pt x="47" y="0"/>
                  </a:lnTo>
                  <a:lnTo>
                    <a:pt x="105"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4" name="Freeform 87">
              <a:extLst>
                <a:ext uri="{FF2B5EF4-FFF2-40B4-BE49-F238E27FC236}">
                  <a16:creationId xmlns:a16="http://schemas.microsoft.com/office/drawing/2014/main" id="{4190B673-869F-4B5A-B909-1D65B44EED1A}"/>
                </a:ext>
              </a:extLst>
            </p:cNvPr>
            <p:cNvSpPr>
              <a:spLocks noEditPoints="1"/>
            </p:cNvSpPr>
            <p:nvPr/>
          </p:nvSpPr>
          <p:spPr bwMode="auto">
            <a:xfrm>
              <a:off x="7685088" y="4533901"/>
              <a:ext cx="273050" cy="269875"/>
            </a:xfrm>
            <a:custGeom>
              <a:avLst/>
              <a:gdLst>
                <a:gd name="T0" fmla="*/ 125 w 172"/>
                <a:gd name="T1" fmla="*/ 168 h 170"/>
                <a:gd name="T2" fmla="*/ 68 w 172"/>
                <a:gd name="T3" fmla="*/ 168 h 170"/>
                <a:gd name="T4" fmla="*/ 72 w 172"/>
                <a:gd name="T5" fmla="*/ 154 h 170"/>
                <a:gd name="T6" fmla="*/ 72 w 172"/>
                <a:gd name="T7" fmla="*/ 154 h 170"/>
                <a:gd name="T8" fmla="*/ 64 w 172"/>
                <a:gd name="T9" fmla="*/ 161 h 170"/>
                <a:gd name="T10" fmla="*/ 54 w 172"/>
                <a:gd name="T11" fmla="*/ 165 h 170"/>
                <a:gd name="T12" fmla="*/ 44 w 172"/>
                <a:gd name="T13" fmla="*/ 169 h 170"/>
                <a:gd name="T14" fmla="*/ 31 w 172"/>
                <a:gd name="T15" fmla="*/ 170 h 170"/>
                <a:gd name="T16" fmla="*/ 31 w 172"/>
                <a:gd name="T17" fmla="*/ 170 h 170"/>
                <a:gd name="T18" fmla="*/ 24 w 172"/>
                <a:gd name="T19" fmla="*/ 170 h 170"/>
                <a:gd name="T20" fmla="*/ 18 w 172"/>
                <a:gd name="T21" fmla="*/ 169 h 170"/>
                <a:gd name="T22" fmla="*/ 12 w 172"/>
                <a:gd name="T23" fmla="*/ 167 h 170"/>
                <a:gd name="T24" fmla="*/ 9 w 172"/>
                <a:gd name="T25" fmla="*/ 163 h 170"/>
                <a:gd name="T26" fmla="*/ 5 w 172"/>
                <a:gd name="T27" fmla="*/ 160 h 170"/>
                <a:gd name="T28" fmla="*/ 2 w 172"/>
                <a:gd name="T29" fmla="*/ 155 h 170"/>
                <a:gd name="T30" fmla="*/ 0 w 172"/>
                <a:gd name="T31" fmla="*/ 149 h 170"/>
                <a:gd name="T32" fmla="*/ 0 w 172"/>
                <a:gd name="T33" fmla="*/ 142 h 170"/>
                <a:gd name="T34" fmla="*/ 0 w 172"/>
                <a:gd name="T35" fmla="*/ 142 h 170"/>
                <a:gd name="T36" fmla="*/ 2 w 172"/>
                <a:gd name="T37" fmla="*/ 126 h 170"/>
                <a:gd name="T38" fmla="*/ 5 w 172"/>
                <a:gd name="T39" fmla="*/ 106 h 170"/>
                <a:gd name="T40" fmla="*/ 12 w 172"/>
                <a:gd name="T41" fmla="*/ 86 h 170"/>
                <a:gd name="T42" fmla="*/ 20 w 172"/>
                <a:gd name="T43" fmla="*/ 68 h 170"/>
                <a:gd name="T44" fmla="*/ 20 w 172"/>
                <a:gd name="T45" fmla="*/ 68 h 170"/>
                <a:gd name="T46" fmla="*/ 24 w 172"/>
                <a:gd name="T47" fmla="*/ 62 h 170"/>
                <a:gd name="T48" fmla="*/ 29 w 172"/>
                <a:gd name="T49" fmla="*/ 58 h 170"/>
                <a:gd name="T50" fmla="*/ 33 w 172"/>
                <a:gd name="T51" fmla="*/ 53 h 170"/>
                <a:gd name="T52" fmla="*/ 39 w 172"/>
                <a:gd name="T53" fmla="*/ 50 h 170"/>
                <a:gd name="T54" fmla="*/ 45 w 172"/>
                <a:gd name="T55" fmla="*/ 47 h 170"/>
                <a:gd name="T56" fmla="*/ 51 w 172"/>
                <a:gd name="T57" fmla="*/ 45 h 170"/>
                <a:gd name="T58" fmla="*/ 58 w 172"/>
                <a:gd name="T59" fmla="*/ 44 h 170"/>
                <a:gd name="T60" fmla="*/ 65 w 172"/>
                <a:gd name="T61" fmla="*/ 44 h 170"/>
                <a:gd name="T62" fmla="*/ 65 w 172"/>
                <a:gd name="T63" fmla="*/ 44 h 170"/>
                <a:gd name="T64" fmla="*/ 77 w 172"/>
                <a:gd name="T65" fmla="*/ 45 h 170"/>
                <a:gd name="T66" fmla="*/ 86 w 172"/>
                <a:gd name="T67" fmla="*/ 48 h 170"/>
                <a:gd name="T68" fmla="*/ 93 w 172"/>
                <a:gd name="T69" fmla="*/ 53 h 170"/>
                <a:gd name="T70" fmla="*/ 98 w 172"/>
                <a:gd name="T71" fmla="*/ 60 h 170"/>
                <a:gd name="T72" fmla="*/ 114 w 172"/>
                <a:gd name="T73" fmla="*/ 0 h 170"/>
                <a:gd name="T74" fmla="*/ 172 w 172"/>
                <a:gd name="T75" fmla="*/ 0 h 170"/>
                <a:gd name="T76" fmla="*/ 125 w 172"/>
                <a:gd name="T77" fmla="*/ 168 h 170"/>
                <a:gd name="T78" fmla="*/ 81 w 172"/>
                <a:gd name="T79" fmla="*/ 82 h 170"/>
                <a:gd name="T80" fmla="*/ 81 w 172"/>
                <a:gd name="T81" fmla="*/ 82 h 170"/>
                <a:gd name="T82" fmla="*/ 78 w 172"/>
                <a:gd name="T83" fmla="*/ 82 h 170"/>
                <a:gd name="T84" fmla="*/ 74 w 172"/>
                <a:gd name="T85" fmla="*/ 84 h 170"/>
                <a:gd name="T86" fmla="*/ 71 w 172"/>
                <a:gd name="T87" fmla="*/ 86 h 170"/>
                <a:gd name="T88" fmla="*/ 68 w 172"/>
                <a:gd name="T89" fmla="*/ 91 h 170"/>
                <a:gd name="T90" fmla="*/ 68 w 172"/>
                <a:gd name="T91" fmla="*/ 91 h 170"/>
                <a:gd name="T92" fmla="*/ 63 w 172"/>
                <a:gd name="T93" fmla="*/ 106 h 170"/>
                <a:gd name="T94" fmla="*/ 61 w 172"/>
                <a:gd name="T95" fmla="*/ 114 h 170"/>
                <a:gd name="T96" fmla="*/ 60 w 172"/>
                <a:gd name="T97" fmla="*/ 121 h 170"/>
                <a:gd name="T98" fmla="*/ 60 w 172"/>
                <a:gd name="T99" fmla="*/ 121 h 170"/>
                <a:gd name="T100" fmla="*/ 61 w 172"/>
                <a:gd name="T101" fmla="*/ 125 h 170"/>
                <a:gd name="T102" fmla="*/ 63 w 172"/>
                <a:gd name="T103" fmla="*/ 127 h 170"/>
                <a:gd name="T104" fmla="*/ 65 w 172"/>
                <a:gd name="T105" fmla="*/ 129 h 170"/>
                <a:gd name="T106" fmla="*/ 70 w 172"/>
                <a:gd name="T107" fmla="*/ 130 h 170"/>
                <a:gd name="T108" fmla="*/ 70 w 172"/>
                <a:gd name="T109" fmla="*/ 130 h 170"/>
                <a:gd name="T110" fmla="*/ 74 w 172"/>
                <a:gd name="T111" fmla="*/ 129 h 170"/>
                <a:gd name="T112" fmla="*/ 79 w 172"/>
                <a:gd name="T113" fmla="*/ 127 h 170"/>
                <a:gd name="T114" fmla="*/ 91 w 172"/>
                <a:gd name="T115" fmla="*/ 87 h 170"/>
                <a:gd name="T116" fmla="*/ 91 w 172"/>
                <a:gd name="T117" fmla="*/ 87 h 170"/>
                <a:gd name="T118" fmla="*/ 87 w 172"/>
                <a:gd name="T119" fmla="*/ 84 h 170"/>
                <a:gd name="T120" fmla="*/ 81 w 172"/>
                <a:gd name="T121" fmla="*/ 82 h 170"/>
                <a:gd name="T122" fmla="*/ 81 w 172"/>
                <a:gd name="T123" fmla="*/ 82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2" h="170">
                  <a:moveTo>
                    <a:pt x="125" y="168"/>
                  </a:moveTo>
                  <a:lnTo>
                    <a:pt x="68" y="168"/>
                  </a:lnTo>
                  <a:lnTo>
                    <a:pt x="72" y="154"/>
                  </a:lnTo>
                  <a:lnTo>
                    <a:pt x="72" y="154"/>
                  </a:lnTo>
                  <a:lnTo>
                    <a:pt x="64" y="161"/>
                  </a:lnTo>
                  <a:lnTo>
                    <a:pt x="54" y="165"/>
                  </a:lnTo>
                  <a:lnTo>
                    <a:pt x="44" y="169"/>
                  </a:lnTo>
                  <a:lnTo>
                    <a:pt x="31" y="170"/>
                  </a:lnTo>
                  <a:lnTo>
                    <a:pt x="31" y="170"/>
                  </a:lnTo>
                  <a:lnTo>
                    <a:pt x="24" y="170"/>
                  </a:lnTo>
                  <a:lnTo>
                    <a:pt x="18" y="169"/>
                  </a:lnTo>
                  <a:lnTo>
                    <a:pt x="12" y="167"/>
                  </a:lnTo>
                  <a:lnTo>
                    <a:pt x="9" y="163"/>
                  </a:lnTo>
                  <a:lnTo>
                    <a:pt x="5" y="160"/>
                  </a:lnTo>
                  <a:lnTo>
                    <a:pt x="2" y="155"/>
                  </a:lnTo>
                  <a:lnTo>
                    <a:pt x="0" y="149"/>
                  </a:lnTo>
                  <a:lnTo>
                    <a:pt x="0" y="142"/>
                  </a:lnTo>
                  <a:lnTo>
                    <a:pt x="0" y="142"/>
                  </a:lnTo>
                  <a:lnTo>
                    <a:pt x="2" y="126"/>
                  </a:lnTo>
                  <a:lnTo>
                    <a:pt x="5" y="106"/>
                  </a:lnTo>
                  <a:lnTo>
                    <a:pt x="12" y="86"/>
                  </a:lnTo>
                  <a:lnTo>
                    <a:pt x="20" y="68"/>
                  </a:lnTo>
                  <a:lnTo>
                    <a:pt x="20" y="68"/>
                  </a:lnTo>
                  <a:lnTo>
                    <a:pt x="24" y="62"/>
                  </a:lnTo>
                  <a:lnTo>
                    <a:pt x="29" y="58"/>
                  </a:lnTo>
                  <a:lnTo>
                    <a:pt x="33" y="53"/>
                  </a:lnTo>
                  <a:lnTo>
                    <a:pt x="39" y="50"/>
                  </a:lnTo>
                  <a:lnTo>
                    <a:pt x="45" y="47"/>
                  </a:lnTo>
                  <a:lnTo>
                    <a:pt x="51" y="45"/>
                  </a:lnTo>
                  <a:lnTo>
                    <a:pt x="58" y="44"/>
                  </a:lnTo>
                  <a:lnTo>
                    <a:pt x="65" y="44"/>
                  </a:lnTo>
                  <a:lnTo>
                    <a:pt x="65" y="44"/>
                  </a:lnTo>
                  <a:lnTo>
                    <a:pt x="77" y="45"/>
                  </a:lnTo>
                  <a:lnTo>
                    <a:pt x="86" y="48"/>
                  </a:lnTo>
                  <a:lnTo>
                    <a:pt x="93" y="53"/>
                  </a:lnTo>
                  <a:lnTo>
                    <a:pt x="98" y="60"/>
                  </a:lnTo>
                  <a:lnTo>
                    <a:pt x="114" y="0"/>
                  </a:lnTo>
                  <a:lnTo>
                    <a:pt x="172" y="0"/>
                  </a:lnTo>
                  <a:lnTo>
                    <a:pt x="125" y="168"/>
                  </a:lnTo>
                  <a:close/>
                  <a:moveTo>
                    <a:pt x="81" y="82"/>
                  </a:moveTo>
                  <a:lnTo>
                    <a:pt x="81" y="82"/>
                  </a:lnTo>
                  <a:lnTo>
                    <a:pt x="78" y="82"/>
                  </a:lnTo>
                  <a:lnTo>
                    <a:pt x="74" y="84"/>
                  </a:lnTo>
                  <a:lnTo>
                    <a:pt x="71" y="86"/>
                  </a:lnTo>
                  <a:lnTo>
                    <a:pt x="68" y="91"/>
                  </a:lnTo>
                  <a:lnTo>
                    <a:pt x="68" y="91"/>
                  </a:lnTo>
                  <a:lnTo>
                    <a:pt x="63" y="106"/>
                  </a:lnTo>
                  <a:lnTo>
                    <a:pt x="61" y="114"/>
                  </a:lnTo>
                  <a:lnTo>
                    <a:pt x="60" y="121"/>
                  </a:lnTo>
                  <a:lnTo>
                    <a:pt x="60" y="121"/>
                  </a:lnTo>
                  <a:lnTo>
                    <a:pt x="61" y="125"/>
                  </a:lnTo>
                  <a:lnTo>
                    <a:pt x="63" y="127"/>
                  </a:lnTo>
                  <a:lnTo>
                    <a:pt x="65" y="129"/>
                  </a:lnTo>
                  <a:lnTo>
                    <a:pt x="70" y="130"/>
                  </a:lnTo>
                  <a:lnTo>
                    <a:pt x="70" y="130"/>
                  </a:lnTo>
                  <a:lnTo>
                    <a:pt x="74" y="129"/>
                  </a:lnTo>
                  <a:lnTo>
                    <a:pt x="79" y="127"/>
                  </a:lnTo>
                  <a:lnTo>
                    <a:pt x="91" y="87"/>
                  </a:lnTo>
                  <a:lnTo>
                    <a:pt x="91" y="87"/>
                  </a:lnTo>
                  <a:lnTo>
                    <a:pt x="87" y="84"/>
                  </a:lnTo>
                  <a:lnTo>
                    <a:pt x="81" y="82"/>
                  </a:lnTo>
                  <a:lnTo>
                    <a:pt x="81" y="8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5" name="Freeform 88">
              <a:extLst>
                <a:ext uri="{FF2B5EF4-FFF2-40B4-BE49-F238E27FC236}">
                  <a16:creationId xmlns:a16="http://schemas.microsoft.com/office/drawing/2014/main" id="{7E4A8ABA-C166-4BFF-9D0B-8E1A65FC2CAA}"/>
                </a:ext>
              </a:extLst>
            </p:cNvPr>
            <p:cNvSpPr>
              <a:spLocks noEditPoints="1"/>
            </p:cNvSpPr>
            <p:nvPr/>
          </p:nvSpPr>
          <p:spPr bwMode="auto">
            <a:xfrm>
              <a:off x="7923213" y="4602163"/>
              <a:ext cx="230188" cy="201613"/>
            </a:xfrm>
            <a:custGeom>
              <a:avLst/>
              <a:gdLst>
                <a:gd name="T0" fmla="*/ 58 w 145"/>
                <a:gd name="T1" fmla="*/ 71 h 127"/>
                <a:gd name="T2" fmla="*/ 56 w 145"/>
                <a:gd name="T3" fmla="*/ 80 h 127"/>
                <a:gd name="T4" fmla="*/ 56 w 145"/>
                <a:gd name="T5" fmla="*/ 87 h 127"/>
                <a:gd name="T6" fmla="*/ 57 w 145"/>
                <a:gd name="T7" fmla="*/ 93 h 127"/>
                <a:gd name="T8" fmla="*/ 64 w 145"/>
                <a:gd name="T9" fmla="*/ 97 h 127"/>
                <a:gd name="T10" fmla="*/ 68 w 145"/>
                <a:gd name="T11" fmla="*/ 96 h 127"/>
                <a:gd name="T12" fmla="*/ 75 w 145"/>
                <a:gd name="T13" fmla="*/ 89 h 127"/>
                <a:gd name="T14" fmla="*/ 135 w 145"/>
                <a:gd name="T15" fmla="*/ 82 h 127"/>
                <a:gd name="T16" fmla="*/ 134 w 145"/>
                <a:gd name="T17" fmla="*/ 87 h 127"/>
                <a:gd name="T18" fmla="*/ 128 w 145"/>
                <a:gd name="T19" fmla="*/ 98 h 127"/>
                <a:gd name="T20" fmla="*/ 115 w 145"/>
                <a:gd name="T21" fmla="*/ 111 h 127"/>
                <a:gd name="T22" fmla="*/ 94 w 145"/>
                <a:gd name="T23" fmla="*/ 122 h 127"/>
                <a:gd name="T24" fmla="*/ 72 w 145"/>
                <a:gd name="T25" fmla="*/ 127 h 127"/>
                <a:gd name="T26" fmla="*/ 61 w 145"/>
                <a:gd name="T27" fmla="*/ 127 h 127"/>
                <a:gd name="T28" fmla="*/ 38 w 145"/>
                <a:gd name="T29" fmla="*/ 126 h 127"/>
                <a:gd name="T30" fmla="*/ 18 w 145"/>
                <a:gd name="T31" fmla="*/ 121 h 127"/>
                <a:gd name="T32" fmla="*/ 5 w 145"/>
                <a:gd name="T33" fmla="*/ 110 h 127"/>
                <a:gd name="T34" fmla="*/ 2 w 145"/>
                <a:gd name="T35" fmla="*/ 101 h 127"/>
                <a:gd name="T36" fmla="*/ 0 w 145"/>
                <a:gd name="T37" fmla="*/ 90 h 127"/>
                <a:gd name="T38" fmla="*/ 3 w 145"/>
                <a:gd name="T39" fmla="*/ 75 h 127"/>
                <a:gd name="T40" fmla="*/ 13 w 145"/>
                <a:gd name="T41" fmla="*/ 41 h 127"/>
                <a:gd name="T42" fmla="*/ 22 w 145"/>
                <a:gd name="T43" fmla="*/ 27 h 127"/>
                <a:gd name="T44" fmla="*/ 27 w 145"/>
                <a:gd name="T45" fmla="*/ 19 h 127"/>
                <a:gd name="T46" fmla="*/ 43 w 145"/>
                <a:gd name="T47" fmla="*/ 9 h 127"/>
                <a:gd name="T48" fmla="*/ 59 w 145"/>
                <a:gd name="T49" fmla="*/ 3 h 127"/>
                <a:gd name="T50" fmla="*/ 77 w 145"/>
                <a:gd name="T51" fmla="*/ 1 h 127"/>
                <a:gd name="T52" fmla="*/ 85 w 145"/>
                <a:gd name="T53" fmla="*/ 0 h 127"/>
                <a:gd name="T54" fmla="*/ 109 w 145"/>
                <a:gd name="T55" fmla="*/ 2 h 127"/>
                <a:gd name="T56" fmla="*/ 128 w 145"/>
                <a:gd name="T57" fmla="*/ 8 h 127"/>
                <a:gd name="T58" fmla="*/ 140 w 145"/>
                <a:gd name="T59" fmla="*/ 19 h 127"/>
                <a:gd name="T60" fmla="*/ 145 w 145"/>
                <a:gd name="T61" fmla="*/ 38 h 127"/>
                <a:gd name="T62" fmla="*/ 142 w 145"/>
                <a:gd name="T63" fmla="*/ 53 h 127"/>
                <a:gd name="T64" fmla="*/ 138 w 145"/>
                <a:gd name="T65" fmla="*/ 71 h 127"/>
                <a:gd name="T66" fmla="*/ 80 w 145"/>
                <a:gd name="T67" fmla="*/ 30 h 127"/>
                <a:gd name="T68" fmla="*/ 71 w 145"/>
                <a:gd name="T69" fmla="*/ 35 h 127"/>
                <a:gd name="T70" fmla="*/ 65 w 145"/>
                <a:gd name="T71" fmla="*/ 48 h 127"/>
                <a:gd name="T72" fmla="*/ 88 w 145"/>
                <a:gd name="T73" fmla="*/ 48 h 127"/>
                <a:gd name="T74" fmla="*/ 91 w 145"/>
                <a:gd name="T75" fmla="*/ 39 h 127"/>
                <a:gd name="T76" fmla="*/ 87 w 145"/>
                <a:gd name="T77" fmla="*/ 32 h 127"/>
                <a:gd name="T78" fmla="*/ 80 w 145"/>
                <a:gd name="T79" fmla="*/ 3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45" h="127">
                  <a:moveTo>
                    <a:pt x="138" y="71"/>
                  </a:moveTo>
                  <a:lnTo>
                    <a:pt x="58" y="71"/>
                  </a:lnTo>
                  <a:lnTo>
                    <a:pt x="58" y="71"/>
                  </a:lnTo>
                  <a:lnTo>
                    <a:pt x="56" y="80"/>
                  </a:lnTo>
                  <a:lnTo>
                    <a:pt x="56" y="87"/>
                  </a:lnTo>
                  <a:lnTo>
                    <a:pt x="56" y="87"/>
                  </a:lnTo>
                  <a:lnTo>
                    <a:pt x="56" y="90"/>
                  </a:lnTo>
                  <a:lnTo>
                    <a:pt x="57" y="93"/>
                  </a:lnTo>
                  <a:lnTo>
                    <a:pt x="59" y="96"/>
                  </a:lnTo>
                  <a:lnTo>
                    <a:pt x="64" y="97"/>
                  </a:lnTo>
                  <a:lnTo>
                    <a:pt x="64" y="97"/>
                  </a:lnTo>
                  <a:lnTo>
                    <a:pt x="68" y="96"/>
                  </a:lnTo>
                  <a:lnTo>
                    <a:pt x="73" y="93"/>
                  </a:lnTo>
                  <a:lnTo>
                    <a:pt x="75" y="89"/>
                  </a:lnTo>
                  <a:lnTo>
                    <a:pt x="79" y="82"/>
                  </a:lnTo>
                  <a:lnTo>
                    <a:pt x="135" y="82"/>
                  </a:lnTo>
                  <a:lnTo>
                    <a:pt x="135" y="82"/>
                  </a:lnTo>
                  <a:lnTo>
                    <a:pt x="134" y="87"/>
                  </a:lnTo>
                  <a:lnTo>
                    <a:pt x="130" y="93"/>
                  </a:lnTo>
                  <a:lnTo>
                    <a:pt x="128" y="98"/>
                  </a:lnTo>
                  <a:lnTo>
                    <a:pt x="125" y="103"/>
                  </a:lnTo>
                  <a:lnTo>
                    <a:pt x="115" y="111"/>
                  </a:lnTo>
                  <a:lnTo>
                    <a:pt x="105" y="118"/>
                  </a:lnTo>
                  <a:lnTo>
                    <a:pt x="94" y="122"/>
                  </a:lnTo>
                  <a:lnTo>
                    <a:pt x="82" y="125"/>
                  </a:lnTo>
                  <a:lnTo>
                    <a:pt x="72" y="127"/>
                  </a:lnTo>
                  <a:lnTo>
                    <a:pt x="61" y="127"/>
                  </a:lnTo>
                  <a:lnTo>
                    <a:pt x="61" y="127"/>
                  </a:lnTo>
                  <a:lnTo>
                    <a:pt x="50" y="127"/>
                  </a:lnTo>
                  <a:lnTo>
                    <a:pt x="38" y="126"/>
                  </a:lnTo>
                  <a:lnTo>
                    <a:pt x="27" y="125"/>
                  </a:lnTo>
                  <a:lnTo>
                    <a:pt x="18" y="121"/>
                  </a:lnTo>
                  <a:lnTo>
                    <a:pt x="11" y="117"/>
                  </a:lnTo>
                  <a:lnTo>
                    <a:pt x="5" y="110"/>
                  </a:lnTo>
                  <a:lnTo>
                    <a:pt x="4" y="106"/>
                  </a:lnTo>
                  <a:lnTo>
                    <a:pt x="2" y="101"/>
                  </a:lnTo>
                  <a:lnTo>
                    <a:pt x="0" y="90"/>
                  </a:lnTo>
                  <a:lnTo>
                    <a:pt x="0" y="90"/>
                  </a:lnTo>
                  <a:lnTo>
                    <a:pt x="2" y="83"/>
                  </a:lnTo>
                  <a:lnTo>
                    <a:pt x="3" y="75"/>
                  </a:lnTo>
                  <a:lnTo>
                    <a:pt x="6" y="57"/>
                  </a:lnTo>
                  <a:lnTo>
                    <a:pt x="13" y="41"/>
                  </a:lnTo>
                  <a:lnTo>
                    <a:pt x="18" y="32"/>
                  </a:lnTo>
                  <a:lnTo>
                    <a:pt x="22" y="27"/>
                  </a:lnTo>
                  <a:lnTo>
                    <a:pt x="22" y="27"/>
                  </a:lnTo>
                  <a:lnTo>
                    <a:pt x="27" y="19"/>
                  </a:lnTo>
                  <a:lnTo>
                    <a:pt x="34" y="14"/>
                  </a:lnTo>
                  <a:lnTo>
                    <a:pt x="43" y="9"/>
                  </a:lnTo>
                  <a:lnTo>
                    <a:pt x="50" y="5"/>
                  </a:lnTo>
                  <a:lnTo>
                    <a:pt x="59" y="3"/>
                  </a:lnTo>
                  <a:lnTo>
                    <a:pt x="67" y="1"/>
                  </a:lnTo>
                  <a:lnTo>
                    <a:pt x="77" y="1"/>
                  </a:lnTo>
                  <a:lnTo>
                    <a:pt x="85" y="0"/>
                  </a:lnTo>
                  <a:lnTo>
                    <a:pt x="85" y="0"/>
                  </a:lnTo>
                  <a:lnTo>
                    <a:pt x="98" y="1"/>
                  </a:lnTo>
                  <a:lnTo>
                    <a:pt x="109" y="2"/>
                  </a:lnTo>
                  <a:lnTo>
                    <a:pt x="120" y="4"/>
                  </a:lnTo>
                  <a:lnTo>
                    <a:pt x="128" y="8"/>
                  </a:lnTo>
                  <a:lnTo>
                    <a:pt x="135" y="12"/>
                  </a:lnTo>
                  <a:lnTo>
                    <a:pt x="140" y="19"/>
                  </a:lnTo>
                  <a:lnTo>
                    <a:pt x="143" y="28"/>
                  </a:lnTo>
                  <a:lnTo>
                    <a:pt x="145" y="38"/>
                  </a:lnTo>
                  <a:lnTo>
                    <a:pt x="145" y="38"/>
                  </a:lnTo>
                  <a:lnTo>
                    <a:pt x="142" y="53"/>
                  </a:lnTo>
                  <a:lnTo>
                    <a:pt x="138" y="71"/>
                  </a:lnTo>
                  <a:lnTo>
                    <a:pt x="138" y="71"/>
                  </a:lnTo>
                  <a:close/>
                  <a:moveTo>
                    <a:pt x="80" y="30"/>
                  </a:moveTo>
                  <a:lnTo>
                    <a:pt x="80" y="30"/>
                  </a:lnTo>
                  <a:lnTo>
                    <a:pt x="75" y="31"/>
                  </a:lnTo>
                  <a:lnTo>
                    <a:pt x="71" y="35"/>
                  </a:lnTo>
                  <a:lnTo>
                    <a:pt x="67" y="39"/>
                  </a:lnTo>
                  <a:lnTo>
                    <a:pt x="65" y="48"/>
                  </a:lnTo>
                  <a:lnTo>
                    <a:pt x="88" y="48"/>
                  </a:lnTo>
                  <a:lnTo>
                    <a:pt x="88" y="48"/>
                  </a:lnTo>
                  <a:lnTo>
                    <a:pt x="91" y="39"/>
                  </a:lnTo>
                  <a:lnTo>
                    <a:pt x="91" y="39"/>
                  </a:lnTo>
                  <a:lnTo>
                    <a:pt x="89" y="35"/>
                  </a:lnTo>
                  <a:lnTo>
                    <a:pt x="87" y="32"/>
                  </a:lnTo>
                  <a:lnTo>
                    <a:pt x="85" y="31"/>
                  </a:lnTo>
                  <a:lnTo>
                    <a:pt x="80" y="30"/>
                  </a:lnTo>
                  <a:lnTo>
                    <a:pt x="80" y="3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6" name="Freeform 89">
              <a:extLst>
                <a:ext uri="{FF2B5EF4-FFF2-40B4-BE49-F238E27FC236}">
                  <a16:creationId xmlns:a16="http://schemas.microsoft.com/office/drawing/2014/main" id="{A43514D3-56D5-4809-A809-5B4B1FA99117}"/>
                </a:ext>
              </a:extLst>
            </p:cNvPr>
            <p:cNvSpPr>
              <a:spLocks/>
            </p:cNvSpPr>
            <p:nvPr/>
          </p:nvSpPr>
          <p:spPr bwMode="auto">
            <a:xfrm>
              <a:off x="8143876" y="4533901"/>
              <a:ext cx="165100" cy="266700"/>
            </a:xfrm>
            <a:custGeom>
              <a:avLst/>
              <a:gdLst>
                <a:gd name="T0" fmla="*/ 57 w 104"/>
                <a:gd name="T1" fmla="*/ 168 h 168"/>
                <a:gd name="T2" fmla="*/ 0 w 104"/>
                <a:gd name="T3" fmla="*/ 168 h 168"/>
                <a:gd name="T4" fmla="*/ 45 w 104"/>
                <a:gd name="T5" fmla="*/ 0 h 168"/>
                <a:gd name="T6" fmla="*/ 104 w 104"/>
                <a:gd name="T7" fmla="*/ 0 h 168"/>
                <a:gd name="T8" fmla="*/ 57 w 104"/>
                <a:gd name="T9" fmla="*/ 168 h 168"/>
              </a:gdLst>
              <a:ahLst/>
              <a:cxnLst>
                <a:cxn ang="0">
                  <a:pos x="T0" y="T1"/>
                </a:cxn>
                <a:cxn ang="0">
                  <a:pos x="T2" y="T3"/>
                </a:cxn>
                <a:cxn ang="0">
                  <a:pos x="T4" y="T5"/>
                </a:cxn>
                <a:cxn ang="0">
                  <a:pos x="T6" y="T7"/>
                </a:cxn>
                <a:cxn ang="0">
                  <a:pos x="T8" y="T9"/>
                </a:cxn>
              </a:cxnLst>
              <a:rect l="0" t="0" r="r" b="b"/>
              <a:pathLst>
                <a:path w="104" h="168">
                  <a:moveTo>
                    <a:pt x="57" y="168"/>
                  </a:moveTo>
                  <a:lnTo>
                    <a:pt x="0" y="168"/>
                  </a:lnTo>
                  <a:lnTo>
                    <a:pt x="45" y="0"/>
                  </a:lnTo>
                  <a:lnTo>
                    <a:pt x="104" y="0"/>
                  </a:lnTo>
                  <a:lnTo>
                    <a:pt x="57"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7" name="Freeform 90">
              <a:extLst>
                <a:ext uri="{FF2B5EF4-FFF2-40B4-BE49-F238E27FC236}">
                  <a16:creationId xmlns:a16="http://schemas.microsoft.com/office/drawing/2014/main" id="{0EFEC20D-0924-4E7D-965B-7AA681BBB132}"/>
                </a:ext>
              </a:extLst>
            </p:cNvPr>
            <p:cNvSpPr>
              <a:spLocks noEditPoints="1"/>
            </p:cNvSpPr>
            <p:nvPr/>
          </p:nvSpPr>
          <p:spPr bwMode="auto">
            <a:xfrm>
              <a:off x="8264526" y="4533901"/>
              <a:ext cx="165100" cy="266700"/>
            </a:xfrm>
            <a:custGeom>
              <a:avLst/>
              <a:gdLst>
                <a:gd name="T0" fmla="*/ 57 w 104"/>
                <a:gd name="T1" fmla="*/ 168 h 168"/>
                <a:gd name="T2" fmla="*/ 0 w 104"/>
                <a:gd name="T3" fmla="*/ 168 h 168"/>
                <a:gd name="T4" fmla="*/ 34 w 104"/>
                <a:gd name="T5" fmla="*/ 46 h 168"/>
                <a:gd name="T6" fmla="*/ 91 w 104"/>
                <a:gd name="T7" fmla="*/ 46 h 168"/>
                <a:gd name="T8" fmla="*/ 57 w 104"/>
                <a:gd name="T9" fmla="*/ 168 h 168"/>
                <a:gd name="T10" fmla="*/ 95 w 104"/>
                <a:gd name="T11" fmla="*/ 34 h 168"/>
                <a:gd name="T12" fmla="*/ 36 w 104"/>
                <a:gd name="T13" fmla="*/ 34 h 168"/>
                <a:gd name="T14" fmla="*/ 47 w 104"/>
                <a:gd name="T15" fmla="*/ 0 h 168"/>
                <a:gd name="T16" fmla="*/ 104 w 104"/>
                <a:gd name="T17" fmla="*/ 0 h 168"/>
                <a:gd name="T18" fmla="*/ 95 w 104"/>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4" h="168">
                  <a:moveTo>
                    <a:pt x="57" y="168"/>
                  </a:moveTo>
                  <a:lnTo>
                    <a:pt x="0" y="168"/>
                  </a:lnTo>
                  <a:lnTo>
                    <a:pt x="34" y="46"/>
                  </a:lnTo>
                  <a:lnTo>
                    <a:pt x="91" y="46"/>
                  </a:lnTo>
                  <a:lnTo>
                    <a:pt x="57" y="168"/>
                  </a:lnTo>
                  <a:close/>
                  <a:moveTo>
                    <a:pt x="95" y="34"/>
                  </a:moveTo>
                  <a:lnTo>
                    <a:pt x="36" y="34"/>
                  </a:lnTo>
                  <a:lnTo>
                    <a:pt x="47" y="0"/>
                  </a:lnTo>
                  <a:lnTo>
                    <a:pt x="104"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8" name="Freeform 91">
              <a:extLst>
                <a:ext uri="{FF2B5EF4-FFF2-40B4-BE49-F238E27FC236}">
                  <a16:creationId xmlns:a16="http://schemas.microsoft.com/office/drawing/2014/main" id="{3B5945D4-025A-4212-AF2C-C3D25B56AB04}"/>
                </a:ext>
              </a:extLst>
            </p:cNvPr>
            <p:cNvSpPr>
              <a:spLocks/>
            </p:cNvSpPr>
            <p:nvPr/>
          </p:nvSpPr>
          <p:spPr bwMode="auto">
            <a:xfrm>
              <a:off x="8396288" y="4564063"/>
              <a:ext cx="192088" cy="236538"/>
            </a:xfrm>
            <a:custGeom>
              <a:avLst/>
              <a:gdLst>
                <a:gd name="T0" fmla="*/ 115 w 121"/>
                <a:gd name="T1" fmla="*/ 27 h 149"/>
                <a:gd name="T2" fmla="*/ 121 w 121"/>
                <a:gd name="T3" fmla="*/ 54 h 149"/>
                <a:gd name="T4" fmla="*/ 76 w 121"/>
                <a:gd name="T5" fmla="*/ 54 h 149"/>
                <a:gd name="T6" fmla="*/ 63 w 121"/>
                <a:gd name="T7" fmla="*/ 101 h 149"/>
                <a:gd name="T8" fmla="*/ 63 w 121"/>
                <a:gd name="T9" fmla="*/ 101 h 149"/>
                <a:gd name="T10" fmla="*/ 62 w 121"/>
                <a:gd name="T11" fmla="*/ 107 h 149"/>
                <a:gd name="T12" fmla="*/ 61 w 121"/>
                <a:gd name="T13" fmla="*/ 111 h 149"/>
                <a:gd name="T14" fmla="*/ 61 w 121"/>
                <a:gd name="T15" fmla="*/ 111 h 149"/>
                <a:gd name="T16" fmla="*/ 61 w 121"/>
                <a:gd name="T17" fmla="*/ 115 h 149"/>
                <a:gd name="T18" fmla="*/ 63 w 121"/>
                <a:gd name="T19" fmla="*/ 117 h 149"/>
                <a:gd name="T20" fmla="*/ 67 w 121"/>
                <a:gd name="T21" fmla="*/ 118 h 149"/>
                <a:gd name="T22" fmla="*/ 72 w 121"/>
                <a:gd name="T23" fmla="*/ 118 h 149"/>
                <a:gd name="T24" fmla="*/ 83 w 121"/>
                <a:gd name="T25" fmla="*/ 118 h 149"/>
                <a:gd name="T26" fmla="*/ 75 w 121"/>
                <a:gd name="T27" fmla="*/ 149 h 149"/>
                <a:gd name="T28" fmla="*/ 23 w 121"/>
                <a:gd name="T29" fmla="*/ 149 h 149"/>
                <a:gd name="T30" fmla="*/ 23 w 121"/>
                <a:gd name="T31" fmla="*/ 149 h 149"/>
                <a:gd name="T32" fmla="*/ 18 w 121"/>
                <a:gd name="T33" fmla="*/ 148 h 149"/>
                <a:gd name="T34" fmla="*/ 13 w 121"/>
                <a:gd name="T35" fmla="*/ 148 h 149"/>
                <a:gd name="T36" fmla="*/ 8 w 121"/>
                <a:gd name="T37" fmla="*/ 145 h 149"/>
                <a:gd name="T38" fmla="*/ 6 w 121"/>
                <a:gd name="T39" fmla="*/ 143 h 149"/>
                <a:gd name="T40" fmla="*/ 2 w 121"/>
                <a:gd name="T41" fmla="*/ 139 h 149"/>
                <a:gd name="T42" fmla="*/ 1 w 121"/>
                <a:gd name="T43" fmla="*/ 136 h 149"/>
                <a:gd name="T44" fmla="*/ 0 w 121"/>
                <a:gd name="T45" fmla="*/ 132 h 149"/>
                <a:gd name="T46" fmla="*/ 0 w 121"/>
                <a:gd name="T47" fmla="*/ 128 h 149"/>
                <a:gd name="T48" fmla="*/ 0 w 121"/>
                <a:gd name="T49" fmla="*/ 128 h 149"/>
                <a:gd name="T50" fmla="*/ 0 w 121"/>
                <a:gd name="T51" fmla="*/ 120 h 149"/>
                <a:gd name="T52" fmla="*/ 2 w 121"/>
                <a:gd name="T53" fmla="*/ 111 h 149"/>
                <a:gd name="T54" fmla="*/ 34 w 121"/>
                <a:gd name="T55" fmla="*/ 0 h 149"/>
                <a:gd name="T56" fmla="*/ 91 w 121"/>
                <a:gd name="T57" fmla="*/ 0 h 149"/>
                <a:gd name="T58" fmla="*/ 84 w 121"/>
                <a:gd name="T59" fmla="*/ 27 h 149"/>
                <a:gd name="T60" fmla="*/ 115 w 121"/>
                <a:gd name="T61" fmla="*/ 27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1" h="149">
                  <a:moveTo>
                    <a:pt x="115" y="27"/>
                  </a:moveTo>
                  <a:lnTo>
                    <a:pt x="121" y="54"/>
                  </a:lnTo>
                  <a:lnTo>
                    <a:pt x="76" y="54"/>
                  </a:lnTo>
                  <a:lnTo>
                    <a:pt x="63" y="101"/>
                  </a:lnTo>
                  <a:lnTo>
                    <a:pt x="63" y="101"/>
                  </a:lnTo>
                  <a:lnTo>
                    <a:pt x="62" y="107"/>
                  </a:lnTo>
                  <a:lnTo>
                    <a:pt x="61" y="111"/>
                  </a:lnTo>
                  <a:lnTo>
                    <a:pt x="61" y="111"/>
                  </a:lnTo>
                  <a:lnTo>
                    <a:pt x="61" y="115"/>
                  </a:lnTo>
                  <a:lnTo>
                    <a:pt x="63" y="117"/>
                  </a:lnTo>
                  <a:lnTo>
                    <a:pt x="67" y="118"/>
                  </a:lnTo>
                  <a:lnTo>
                    <a:pt x="72" y="118"/>
                  </a:lnTo>
                  <a:lnTo>
                    <a:pt x="83" y="118"/>
                  </a:lnTo>
                  <a:lnTo>
                    <a:pt x="75" y="149"/>
                  </a:lnTo>
                  <a:lnTo>
                    <a:pt x="23" y="149"/>
                  </a:lnTo>
                  <a:lnTo>
                    <a:pt x="23" y="149"/>
                  </a:lnTo>
                  <a:lnTo>
                    <a:pt x="18" y="148"/>
                  </a:lnTo>
                  <a:lnTo>
                    <a:pt x="13" y="148"/>
                  </a:lnTo>
                  <a:lnTo>
                    <a:pt x="8" y="145"/>
                  </a:lnTo>
                  <a:lnTo>
                    <a:pt x="6" y="143"/>
                  </a:lnTo>
                  <a:lnTo>
                    <a:pt x="2" y="139"/>
                  </a:lnTo>
                  <a:lnTo>
                    <a:pt x="1" y="136"/>
                  </a:lnTo>
                  <a:lnTo>
                    <a:pt x="0" y="132"/>
                  </a:lnTo>
                  <a:lnTo>
                    <a:pt x="0" y="128"/>
                  </a:lnTo>
                  <a:lnTo>
                    <a:pt x="0" y="128"/>
                  </a:lnTo>
                  <a:lnTo>
                    <a:pt x="0" y="120"/>
                  </a:lnTo>
                  <a:lnTo>
                    <a:pt x="2" y="111"/>
                  </a:lnTo>
                  <a:lnTo>
                    <a:pt x="34" y="0"/>
                  </a:lnTo>
                  <a:lnTo>
                    <a:pt x="91" y="0"/>
                  </a:lnTo>
                  <a:lnTo>
                    <a:pt x="84" y="27"/>
                  </a:lnTo>
                  <a:lnTo>
                    <a:pt x="115" y="2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9" name="Freeform 92">
              <a:extLst>
                <a:ext uri="{FF2B5EF4-FFF2-40B4-BE49-F238E27FC236}">
                  <a16:creationId xmlns:a16="http://schemas.microsoft.com/office/drawing/2014/main" id="{24DC6E91-1937-4E26-A99D-BD657014736C}"/>
                </a:ext>
              </a:extLst>
            </p:cNvPr>
            <p:cNvSpPr>
              <a:spLocks/>
            </p:cNvSpPr>
            <p:nvPr/>
          </p:nvSpPr>
          <p:spPr bwMode="auto">
            <a:xfrm>
              <a:off x="7321551" y="4830763"/>
              <a:ext cx="38100" cy="46038"/>
            </a:xfrm>
            <a:custGeom>
              <a:avLst/>
              <a:gdLst>
                <a:gd name="T0" fmla="*/ 9 w 24"/>
                <a:gd name="T1" fmla="*/ 0 h 29"/>
                <a:gd name="T2" fmla="*/ 24 w 24"/>
                <a:gd name="T3" fmla="*/ 0 h 29"/>
                <a:gd name="T4" fmla="*/ 15 w 24"/>
                <a:gd name="T5" fmla="*/ 29 h 29"/>
                <a:gd name="T6" fmla="*/ 0 w 24"/>
                <a:gd name="T7" fmla="*/ 29 h 29"/>
                <a:gd name="T8" fmla="*/ 9 w 24"/>
                <a:gd name="T9" fmla="*/ 0 h 29"/>
              </a:gdLst>
              <a:ahLst/>
              <a:cxnLst>
                <a:cxn ang="0">
                  <a:pos x="T0" y="T1"/>
                </a:cxn>
                <a:cxn ang="0">
                  <a:pos x="T2" y="T3"/>
                </a:cxn>
                <a:cxn ang="0">
                  <a:pos x="T4" y="T5"/>
                </a:cxn>
                <a:cxn ang="0">
                  <a:pos x="T6" y="T7"/>
                </a:cxn>
                <a:cxn ang="0">
                  <a:pos x="T8" y="T9"/>
                </a:cxn>
              </a:cxnLst>
              <a:rect l="0" t="0" r="r" b="b"/>
              <a:pathLst>
                <a:path w="24" h="29">
                  <a:moveTo>
                    <a:pt x="9" y="0"/>
                  </a:moveTo>
                  <a:lnTo>
                    <a:pt x="24" y="0"/>
                  </a:lnTo>
                  <a:lnTo>
                    <a:pt x="15"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0" name="Freeform 93">
              <a:extLst>
                <a:ext uri="{FF2B5EF4-FFF2-40B4-BE49-F238E27FC236}">
                  <a16:creationId xmlns:a16="http://schemas.microsoft.com/office/drawing/2014/main" id="{136F4DBA-943F-4485-A265-6999F2B7BF14}"/>
                </a:ext>
              </a:extLst>
            </p:cNvPr>
            <p:cNvSpPr>
              <a:spLocks/>
            </p:cNvSpPr>
            <p:nvPr/>
          </p:nvSpPr>
          <p:spPr bwMode="auto">
            <a:xfrm>
              <a:off x="7400926" y="4830763"/>
              <a:ext cx="87313" cy="46038"/>
            </a:xfrm>
            <a:custGeom>
              <a:avLst/>
              <a:gdLst>
                <a:gd name="T0" fmla="*/ 10 w 55"/>
                <a:gd name="T1" fmla="*/ 0 h 29"/>
                <a:gd name="T2" fmla="*/ 31 w 55"/>
                <a:gd name="T3" fmla="*/ 0 h 29"/>
                <a:gd name="T4" fmla="*/ 36 w 55"/>
                <a:gd name="T5" fmla="*/ 19 h 29"/>
                <a:gd name="T6" fmla="*/ 36 w 55"/>
                <a:gd name="T7" fmla="*/ 19 h 29"/>
                <a:gd name="T8" fmla="*/ 42 w 55"/>
                <a:gd name="T9" fmla="*/ 0 h 29"/>
                <a:gd name="T10" fmla="*/ 55 w 55"/>
                <a:gd name="T11" fmla="*/ 0 h 29"/>
                <a:gd name="T12" fmla="*/ 46 w 55"/>
                <a:gd name="T13" fmla="*/ 29 h 29"/>
                <a:gd name="T14" fmla="*/ 26 w 55"/>
                <a:gd name="T15" fmla="*/ 29 h 29"/>
                <a:gd name="T16" fmla="*/ 20 w 55"/>
                <a:gd name="T17" fmla="*/ 8 h 29"/>
                <a:gd name="T18" fmla="*/ 20 w 55"/>
                <a:gd name="T19" fmla="*/ 8 h 29"/>
                <a:gd name="T20" fmla="*/ 13 w 55"/>
                <a:gd name="T21" fmla="*/ 29 h 29"/>
                <a:gd name="T22" fmla="*/ 0 w 55"/>
                <a:gd name="T23" fmla="*/ 29 h 29"/>
                <a:gd name="T24" fmla="*/ 10 w 55"/>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5" h="29">
                  <a:moveTo>
                    <a:pt x="10" y="0"/>
                  </a:moveTo>
                  <a:lnTo>
                    <a:pt x="31" y="0"/>
                  </a:lnTo>
                  <a:lnTo>
                    <a:pt x="36" y="19"/>
                  </a:lnTo>
                  <a:lnTo>
                    <a:pt x="36" y="19"/>
                  </a:lnTo>
                  <a:lnTo>
                    <a:pt x="42" y="0"/>
                  </a:lnTo>
                  <a:lnTo>
                    <a:pt x="55" y="0"/>
                  </a:lnTo>
                  <a:lnTo>
                    <a:pt x="46" y="29"/>
                  </a:lnTo>
                  <a:lnTo>
                    <a:pt x="26" y="29"/>
                  </a:lnTo>
                  <a:lnTo>
                    <a:pt x="20" y="8"/>
                  </a:lnTo>
                  <a:lnTo>
                    <a:pt x="20" y="8"/>
                  </a:lnTo>
                  <a:lnTo>
                    <a:pt x="13" y="29"/>
                  </a:lnTo>
                  <a:lnTo>
                    <a:pt x="0" y="29"/>
                  </a:lnTo>
                  <a:lnTo>
                    <a:pt x="1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1" name="Freeform 94">
              <a:extLst>
                <a:ext uri="{FF2B5EF4-FFF2-40B4-BE49-F238E27FC236}">
                  <a16:creationId xmlns:a16="http://schemas.microsoft.com/office/drawing/2014/main" id="{94AB506A-52A0-4303-B084-75D28B1A0B37}"/>
                </a:ext>
              </a:extLst>
            </p:cNvPr>
            <p:cNvSpPr>
              <a:spLocks/>
            </p:cNvSpPr>
            <p:nvPr/>
          </p:nvSpPr>
          <p:spPr bwMode="auto">
            <a:xfrm>
              <a:off x="7531101" y="4830763"/>
              <a:ext cx="76200" cy="46038"/>
            </a:xfrm>
            <a:custGeom>
              <a:avLst/>
              <a:gdLst>
                <a:gd name="T0" fmla="*/ 0 w 48"/>
                <a:gd name="T1" fmla="*/ 0 h 29"/>
                <a:gd name="T2" fmla="*/ 15 w 48"/>
                <a:gd name="T3" fmla="*/ 0 h 29"/>
                <a:gd name="T4" fmla="*/ 19 w 48"/>
                <a:gd name="T5" fmla="*/ 18 h 29"/>
                <a:gd name="T6" fmla="*/ 33 w 48"/>
                <a:gd name="T7" fmla="*/ 0 h 29"/>
                <a:gd name="T8" fmla="*/ 48 w 48"/>
                <a:gd name="T9" fmla="*/ 0 h 29"/>
                <a:gd name="T10" fmla="*/ 24 w 48"/>
                <a:gd name="T11" fmla="*/ 29 h 29"/>
                <a:gd name="T12" fmla="*/ 6 w 48"/>
                <a:gd name="T13" fmla="*/ 29 h 29"/>
                <a:gd name="T14" fmla="*/ 0 w 48"/>
                <a:gd name="T15" fmla="*/ 0 h 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29">
                  <a:moveTo>
                    <a:pt x="0" y="0"/>
                  </a:moveTo>
                  <a:lnTo>
                    <a:pt x="15" y="0"/>
                  </a:lnTo>
                  <a:lnTo>
                    <a:pt x="19" y="18"/>
                  </a:lnTo>
                  <a:lnTo>
                    <a:pt x="33" y="0"/>
                  </a:lnTo>
                  <a:lnTo>
                    <a:pt x="48" y="0"/>
                  </a:lnTo>
                  <a:lnTo>
                    <a:pt x="24" y="29"/>
                  </a:lnTo>
                  <a:lnTo>
                    <a:pt x="6" y="29"/>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2" name="Freeform 95">
              <a:extLst>
                <a:ext uri="{FF2B5EF4-FFF2-40B4-BE49-F238E27FC236}">
                  <a16:creationId xmlns:a16="http://schemas.microsoft.com/office/drawing/2014/main" id="{441E1489-4E55-4F92-A23A-4CC967904D10}"/>
                </a:ext>
              </a:extLst>
            </p:cNvPr>
            <p:cNvSpPr>
              <a:spLocks/>
            </p:cNvSpPr>
            <p:nvPr/>
          </p:nvSpPr>
          <p:spPr bwMode="auto">
            <a:xfrm>
              <a:off x="7635876" y="4830763"/>
              <a:ext cx="66675" cy="46038"/>
            </a:xfrm>
            <a:custGeom>
              <a:avLst/>
              <a:gdLst>
                <a:gd name="T0" fmla="*/ 9 w 42"/>
                <a:gd name="T1" fmla="*/ 0 h 29"/>
                <a:gd name="T2" fmla="*/ 42 w 42"/>
                <a:gd name="T3" fmla="*/ 0 h 29"/>
                <a:gd name="T4" fmla="*/ 41 w 42"/>
                <a:gd name="T5" fmla="*/ 5 h 29"/>
                <a:gd name="T6" fmla="*/ 22 w 42"/>
                <a:gd name="T7" fmla="*/ 5 h 29"/>
                <a:gd name="T8" fmla="*/ 20 w 42"/>
                <a:gd name="T9" fmla="*/ 11 h 29"/>
                <a:gd name="T10" fmla="*/ 37 w 42"/>
                <a:gd name="T11" fmla="*/ 11 h 29"/>
                <a:gd name="T12" fmla="*/ 36 w 42"/>
                <a:gd name="T13" fmla="*/ 17 h 29"/>
                <a:gd name="T14" fmla="*/ 17 w 42"/>
                <a:gd name="T15" fmla="*/ 17 h 29"/>
                <a:gd name="T16" fmla="*/ 16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1" y="5"/>
                  </a:lnTo>
                  <a:lnTo>
                    <a:pt x="22" y="5"/>
                  </a:lnTo>
                  <a:lnTo>
                    <a:pt x="20" y="11"/>
                  </a:lnTo>
                  <a:lnTo>
                    <a:pt x="37" y="11"/>
                  </a:lnTo>
                  <a:lnTo>
                    <a:pt x="36" y="17"/>
                  </a:lnTo>
                  <a:lnTo>
                    <a:pt x="17" y="17"/>
                  </a:lnTo>
                  <a:lnTo>
                    <a:pt x="16"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3" name="Freeform 96">
              <a:extLst>
                <a:ext uri="{FF2B5EF4-FFF2-40B4-BE49-F238E27FC236}">
                  <a16:creationId xmlns:a16="http://schemas.microsoft.com/office/drawing/2014/main" id="{E2938380-2167-4E02-81B1-189DF8E519DF}"/>
                </a:ext>
              </a:extLst>
            </p:cNvPr>
            <p:cNvSpPr>
              <a:spLocks/>
            </p:cNvSpPr>
            <p:nvPr/>
          </p:nvSpPr>
          <p:spPr bwMode="auto">
            <a:xfrm>
              <a:off x="7856538" y="4830763"/>
              <a:ext cx="61913" cy="46038"/>
            </a:xfrm>
            <a:custGeom>
              <a:avLst/>
              <a:gdLst>
                <a:gd name="T0" fmla="*/ 11 w 39"/>
                <a:gd name="T1" fmla="*/ 7 h 29"/>
                <a:gd name="T2" fmla="*/ 0 w 39"/>
                <a:gd name="T3" fmla="*/ 7 h 29"/>
                <a:gd name="T4" fmla="*/ 3 w 39"/>
                <a:gd name="T5" fmla="*/ 0 h 29"/>
                <a:gd name="T6" fmla="*/ 39 w 39"/>
                <a:gd name="T7" fmla="*/ 0 h 29"/>
                <a:gd name="T8" fmla="*/ 37 w 39"/>
                <a:gd name="T9" fmla="*/ 7 h 29"/>
                <a:gd name="T10" fmla="*/ 25 w 39"/>
                <a:gd name="T11" fmla="*/ 7 h 29"/>
                <a:gd name="T12" fmla="*/ 19 w 39"/>
                <a:gd name="T13" fmla="*/ 29 h 29"/>
                <a:gd name="T14" fmla="*/ 4 w 39"/>
                <a:gd name="T15" fmla="*/ 29 h 29"/>
                <a:gd name="T16" fmla="*/ 11 w 39"/>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29">
                  <a:moveTo>
                    <a:pt x="11" y="7"/>
                  </a:moveTo>
                  <a:lnTo>
                    <a:pt x="0" y="7"/>
                  </a:lnTo>
                  <a:lnTo>
                    <a:pt x="3" y="0"/>
                  </a:lnTo>
                  <a:lnTo>
                    <a:pt x="39" y="0"/>
                  </a:lnTo>
                  <a:lnTo>
                    <a:pt x="37" y="7"/>
                  </a:lnTo>
                  <a:lnTo>
                    <a:pt x="25" y="7"/>
                  </a:lnTo>
                  <a:lnTo>
                    <a:pt x="19" y="29"/>
                  </a:lnTo>
                  <a:lnTo>
                    <a:pt x="4" y="29"/>
                  </a:lnTo>
                  <a:lnTo>
                    <a:pt x="11"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4" name="Freeform 97">
              <a:extLst>
                <a:ext uri="{FF2B5EF4-FFF2-40B4-BE49-F238E27FC236}">
                  <a16:creationId xmlns:a16="http://schemas.microsoft.com/office/drawing/2014/main" id="{307D2305-BBEE-437F-9058-815B72A5299C}"/>
                </a:ext>
              </a:extLst>
            </p:cNvPr>
            <p:cNvSpPr>
              <a:spLocks/>
            </p:cNvSpPr>
            <p:nvPr/>
          </p:nvSpPr>
          <p:spPr bwMode="auto">
            <a:xfrm>
              <a:off x="7951788" y="4830763"/>
              <a:ext cx="106363" cy="46038"/>
            </a:xfrm>
            <a:custGeom>
              <a:avLst/>
              <a:gdLst>
                <a:gd name="T0" fmla="*/ 8 w 67"/>
                <a:gd name="T1" fmla="*/ 0 h 29"/>
                <a:gd name="T2" fmla="*/ 30 w 67"/>
                <a:gd name="T3" fmla="*/ 0 h 29"/>
                <a:gd name="T4" fmla="*/ 32 w 67"/>
                <a:gd name="T5" fmla="*/ 19 h 29"/>
                <a:gd name="T6" fmla="*/ 32 w 67"/>
                <a:gd name="T7" fmla="*/ 19 h 29"/>
                <a:gd name="T8" fmla="*/ 45 w 67"/>
                <a:gd name="T9" fmla="*/ 0 h 29"/>
                <a:gd name="T10" fmla="*/ 67 w 67"/>
                <a:gd name="T11" fmla="*/ 0 h 29"/>
                <a:gd name="T12" fmla="*/ 57 w 67"/>
                <a:gd name="T13" fmla="*/ 29 h 29"/>
                <a:gd name="T14" fmla="*/ 45 w 67"/>
                <a:gd name="T15" fmla="*/ 29 h 29"/>
                <a:gd name="T16" fmla="*/ 50 w 67"/>
                <a:gd name="T17" fmla="*/ 7 h 29"/>
                <a:gd name="T18" fmla="*/ 50 w 67"/>
                <a:gd name="T19" fmla="*/ 7 h 29"/>
                <a:gd name="T20" fmla="*/ 34 w 67"/>
                <a:gd name="T21" fmla="*/ 29 h 29"/>
                <a:gd name="T22" fmla="*/ 21 w 67"/>
                <a:gd name="T23" fmla="*/ 29 h 29"/>
                <a:gd name="T24" fmla="*/ 19 w 67"/>
                <a:gd name="T25" fmla="*/ 7 h 29"/>
                <a:gd name="T26" fmla="*/ 19 w 67"/>
                <a:gd name="T27" fmla="*/ 7 h 29"/>
                <a:gd name="T28" fmla="*/ 12 w 67"/>
                <a:gd name="T29" fmla="*/ 29 h 29"/>
                <a:gd name="T30" fmla="*/ 0 w 67"/>
                <a:gd name="T31" fmla="*/ 29 h 29"/>
                <a:gd name="T32" fmla="*/ 8 w 67"/>
                <a:gd name="T33"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7" h="29">
                  <a:moveTo>
                    <a:pt x="8" y="0"/>
                  </a:moveTo>
                  <a:lnTo>
                    <a:pt x="30" y="0"/>
                  </a:lnTo>
                  <a:lnTo>
                    <a:pt x="32" y="19"/>
                  </a:lnTo>
                  <a:lnTo>
                    <a:pt x="32" y="19"/>
                  </a:lnTo>
                  <a:lnTo>
                    <a:pt x="45" y="0"/>
                  </a:lnTo>
                  <a:lnTo>
                    <a:pt x="67" y="0"/>
                  </a:lnTo>
                  <a:lnTo>
                    <a:pt x="57" y="29"/>
                  </a:lnTo>
                  <a:lnTo>
                    <a:pt x="45" y="29"/>
                  </a:lnTo>
                  <a:lnTo>
                    <a:pt x="50" y="7"/>
                  </a:lnTo>
                  <a:lnTo>
                    <a:pt x="50" y="7"/>
                  </a:lnTo>
                  <a:lnTo>
                    <a:pt x="34" y="29"/>
                  </a:lnTo>
                  <a:lnTo>
                    <a:pt x="21" y="29"/>
                  </a:lnTo>
                  <a:lnTo>
                    <a:pt x="19" y="7"/>
                  </a:lnTo>
                  <a:lnTo>
                    <a:pt x="19" y="7"/>
                  </a:lnTo>
                  <a:lnTo>
                    <a:pt x="12" y="29"/>
                  </a:lnTo>
                  <a:lnTo>
                    <a:pt x="0" y="29"/>
                  </a:lnTo>
                  <a:lnTo>
                    <a:pt x="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5" name="Freeform 98">
              <a:extLst>
                <a:ext uri="{FF2B5EF4-FFF2-40B4-BE49-F238E27FC236}">
                  <a16:creationId xmlns:a16="http://schemas.microsoft.com/office/drawing/2014/main" id="{54678D13-16BD-414C-9959-228D32B0F1AB}"/>
                </a:ext>
              </a:extLst>
            </p:cNvPr>
            <p:cNvSpPr>
              <a:spLocks/>
            </p:cNvSpPr>
            <p:nvPr/>
          </p:nvSpPr>
          <p:spPr bwMode="auto">
            <a:xfrm>
              <a:off x="8188326" y="4830763"/>
              <a:ext cx="85725" cy="46038"/>
            </a:xfrm>
            <a:custGeom>
              <a:avLst/>
              <a:gdLst>
                <a:gd name="T0" fmla="*/ 9 w 54"/>
                <a:gd name="T1" fmla="*/ 0 h 29"/>
                <a:gd name="T2" fmla="*/ 30 w 54"/>
                <a:gd name="T3" fmla="*/ 0 h 29"/>
                <a:gd name="T4" fmla="*/ 35 w 54"/>
                <a:gd name="T5" fmla="*/ 19 h 29"/>
                <a:gd name="T6" fmla="*/ 36 w 54"/>
                <a:gd name="T7" fmla="*/ 19 h 29"/>
                <a:gd name="T8" fmla="*/ 42 w 54"/>
                <a:gd name="T9" fmla="*/ 0 h 29"/>
                <a:gd name="T10" fmla="*/ 54 w 54"/>
                <a:gd name="T11" fmla="*/ 0 h 29"/>
                <a:gd name="T12" fmla="*/ 46 w 54"/>
                <a:gd name="T13" fmla="*/ 29 h 29"/>
                <a:gd name="T14" fmla="*/ 24 w 54"/>
                <a:gd name="T15" fmla="*/ 29 h 29"/>
                <a:gd name="T16" fmla="*/ 19 w 54"/>
                <a:gd name="T17" fmla="*/ 8 h 29"/>
                <a:gd name="T18" fmla="*/ 19 w 54"/>
                <a:gd name="T19" fmla="*/ 8 h 29"/>
                <a:gd name="T20" fmla="*/ 13 w 54"/>
                <a:gd name="T21" fmla="*/ 29 h 29"/>
                <a:gd name="T22" fmla="*/ 0 w 54"/>
                <a:gd name="T23" fmla="*/ 29 h 29"/>
                <a:gd name="T24" fmla="*/ 9 w 54"/>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 h="29">
                  <a:moveTo>
                    <a:pt x="9" y="0"/>
                  </a:moveTo>
                  <a:lnTo>
                    <a:pt x="30" y="0"/>
                  </a:lnTo>
                  <a:lnTo>
                    <a:pt x="35" y="19"/>
                  </a:lnTo>
                  <a:lnTo>
                    <a:pt x="36" y="19"/>
                  </a:lnTo>
                  <a:lnTo>
                    <a:pt x="42" y="0"/>
                  </a:lnTo>
                  <a:lnTo>
                    <a:pt x="54" y="0"/>
                  </a:lnTo>
                  <a:lnTo>
                    <a:pt x="46" y="29"/>
                  </a:lnTo>
                  <a:lnTo>
                    <a:pt x="24" y="29"/>
                  </a:lnTo>
                  <a:lnTo>
                    <a:pt x="19" y="8"/>
                  </a:lnTo>
                  <a:lnTo>
                    <a:pt x="19" y="8"/>
                  </a:lnTo>
                  <a:lnTo>
                    <a:pt x="1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6" name="Freeform 99">
              <a:extLst>
                <a:ext uri="{FF2B5EF4-FFF2-40B4-BE49-F238E27FC236}">
                  <a16:creationId xmlns:a16="http://schemas.microsoft.com/office/drawing/2014/main" id="{EE5572CF-2FD8-4DFE-8548-4FC8B8771FAE}"/>
                </a:ext>
              </a:extLst>
            </p:cNvPr>
            <p:cNvSpPr>
              <a:spLocks/>
            </p:cNvSpPr>
            <p:nvPr/>
          </p:nvSpPr>
          <p:spPr bwMode="auto">
            <a:xfrm>
              <a:off x="8310563" y="4830763"/>
              <a:ext cx="63500" cy="46038"/>
            </a:xfrm>
            <a:custGeom>
              <a:avLst/>
              <a:gdLst>
                <a:gd name="T0" fmla="*/ 12 w 40"/>
                <a:gd name="T1" fmla="*/ 7 h 29"/>
                <a:gd name="T2" fmla="*/ 0 w 40"/>
                <a:gd name="T3" fmla="*/ 7 h 29"/>
                <a:gd name="T4" fmla="*/ 3 w 40"/>
                <a:gd name="T5" fmla="*/ 0 h 29"/>
                <a:gd name="T6" fmla="*/ 40 w 40"/>
                <a:gd name="T7" fmla="*/ 0 h 29"/>
                <a:gd name="T8" fmla="*/ 38 w 40"/>
                <a:gd name="T9" fmla="*/ 7 h 29"/>
                <a:gd name="T10" fmla="*/ 26 w 40"/>
                <a:gd name="T11" fmla="*/ 7 h 29"/>
                <a:gd name="T12" fmla="*/ 19 w 40"/>
                <a:gd name="T13" fmla="*/ 29 h 29"/>
                <a:gd name="T14" fmla="*/ 5 w 40"/>
                <a:gd name="T15" fmla="*/ 29 h 29"/>
                <a:gd name="T16" fmla="*/ 12 w 40"/>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29">
                  <a:moveTo>
                    <a:pt x="12" y="7"/>
                  </a:moveTo>
                  <a:lnTo>
                    <a:pt x="0" y="7"/>
                  </a:lnTo>
                  <a:lnTo>
                    <a:pt x="3" y="0"/>
                  </a:lnTo>
                  <a:lnTo>
                    <a:pt x="40" y="0"/>
                  </a:lnTo>
                  <a:lnTo>
                    <a:pt x="38" y="7"/>
                  </a:lnTo>
                  <a:lnTo>
                    <a:pt x="26" y="7"/>
                  </a:lnTo>
                  <a:lnTo>
                    <a:pt x="19" y="29"/>
                  </a:lnTo>
                  <a:lnTo>
                    <a:pt x="5" y="29"/>
                  </a:lnTo>
                  <a:lnTo>
                    <a:pt x="12"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7" name="Freeform 100">
              <a:extLst>
                <a:ext uri="{FF2B5EF4-FFF2-40B4-BE49-F238E27FC236}">
                  <a16:creationId xmlns:a16="http://schemas.microsoft.com/office/drawing/2014/main" id="{B8782544-759F-4A17-9450-5B7E65A448F8}"/>
                </a:ext>
              </a:extLst>
            </p:cNvPr>
            <p:cNvSpPr>
              <a:spLocks noEditPoints="1"/>
            </p:cNvSpPr>
            <p:nvPr/>
          </p:nvSpPr>
          <p:spPr bwMode="auto">
            <a:xfrm>
              <a:off x="8701088" y="4760913"/>
              <a:ext cx="49213" cy="50800"/>
            </a:xfrm>
            <a:custGeom>
              <a:avLst/>
              <a:gdLst>
                <a:gd name="T0" fmla="*/ 15 w 31"/>
                <a:gd name="T1" fmla="*/ 0 h 32"/>
                <a:gd name="T2" fmla="*/ 15 w 31"/>
                <a:gd name="T3" fmla="*/ 0 h 32"/>
                <a:gd name="T4" fmla="*/ 10 w 31"/>
                <a:gd name="T5" fmla="*/ 1 h 32"/>
                <a:gd name="T6" fmla="*/ 5 w 31"/>
                <a:gd name="T7" fmla="*/ 5 h 32"/>
                <a:gd name="T8" fmla="*/ 1 w 31"/>
                <a:gd name="T9" fmla="*/ 10 h 32"/>
                <a:gd name="T10" fmla="*/ 0 w 31"/>
                <a:gd name="T11" fmla="*/ 15 h 32"/>
                <a:gd name="T12" fmla="*/ 0 w 31"/>
                <a:gd name="T13" fmla="*/ 15 h 32"/>
                <a:gd name="T14" fmla="*/ 1 w 31"/>
                <a:gd name="T15" fmla="*/ 21 h 32"/>
                <a:gd name="T16" fmla="*/ 5 w 31"/>
                <a:gd name="T17" fmla="*/ 27 h 32"/>
                <a:gd name="T18" fmla="*/ 10 w 31"/>
                <a:gd name="T19" fmla="*/ 31 h 32"/>
                <a:gd name="T20" fmla="*/ 15 w 31"/>
                <a:gd name="T21" fmla="*/ 32 h 32"/>
                <a:gd name="T22" fmla="*/ 15 w 31"/>
                <a:gd name="T23" fmla="*/ 32 h 32"/>
                <a:gd name="T24" fmla="*/ 21 w 31"/>
                <a:gd name="T25" fmla="*/ 31 h 32"/>
                <a:gd name="T26" fmla="*/ 27 w 31"/>
                <a:gd name="T27" fmla="*/ 27 h 32"/>
                <a:gd name="T28" fmla="*/ 30 w 31"/>
                <a:gd name="T29" fmla="*/ 21 h 32"/>
                <a:gd name="T30" fmla="*/ 31 w 31"/>
                <a:gd name="T31" fmla="*/ 15 h 32"/>
                <a:gd name="T32" fmla="*/ 31 w 31"/>
                <a:gd name="T33" fmla="*/ 15 h 32"/>
                <a:gd name="T34" fmla="*/ 30 w 31"/>
                <a:gd name="T35" fmla="*/ 10 h 32"/>
                <a:gd name="T36" fmla="*/ 27 w 31"/>
                <a:gd name="T37" fmla="*/ 5 h 32"/>
                <a:gd name="T38" fmla="*/ 21 w 31"/>
                <a:gd name="T39" fmla="*/ 1 h 32"/>
                <a:gd name="T40" fmla="*/ 15 w 31"/>
                <a:gd name="T41" fmla="*/ 0 h 32"/>
                <a:gd name="T42" fmla="*/ 15 w 31"/>
                <a:gd name="T43" fmla="*/ 0 h 32"/>
                <a:gd name="T44" fmla="*/ 15 w 31"/>
                <a:gd name="T45" fmla="*/ 28 h 32"/>
                <a:gd name="T46" fmla="*/ 15 w 31"/>
                <a:gd name="T47" fmla="*/ 28 h 32"/>
                <a:gd name="T48" fmla="*/ 11 w 31"/>
                <a:gd name="T49" fmla="*/ 27 h 32"/>
                <a:gd name="T50" fmla="*/ 6 w 31"/>
                <a:gd name="T51" fmla="*/ 25 h 32"/>
                <a:gd name="T52" fmla="*/ 4 w 31"/>
                <a:gd name="T53" fmla="*/ 21 h 32"/>
                <a:gd name="T54" fmla="*/ 3 w 31"/>
                <a:gd name="T55" fmla="*/ 15 h 32"/>
                <a:gd name="T56" fmla="*/ 3 w 31"/>
                <a:gd name="T57" fmla="*/ 15 h 32"/>
                <a:gd name="T58" fmla="*/ 4 w 31"/>
                <a:gd name="T59" fmla="*/ 11 h 32"/>
                <a:gd name="T60" fmla="*/ 6 w 31"/>
                <a:gd name="T61" fmla="*/ 6 h 32"/>
                <a:gd name="T62" fmla="*/ 11 w 31"/>
                <a:gd name="T63" fmla="*/ 4 h 32"/>
                <a:gd name="T64" fmla="*/ 15 w 31"/>
                <a:gd name="T65" fmla="*/ 3 h 32"/>
                <a:gd name="T66" fmla="*/ 15 w 31"/>
                <a:gd name="T67" fmla="*/ 3 h 32"/>
                <a:gd name="T68" fmla="*/ 20 w 31"/>
                <a:gd name="T69" fmla="*/ 4 h 32"/>
                <a:gd name="T70" fmla="*/ 25 w 31"/>
                <a:gd name="T71" fmla="*/ 6 h 32"/>
                <a:gd name="T72" fmla="*/ 27 w 31"/>
                <a:gd name="T73" fmla="*/ 11 h 32"/>
                <a:gd name="T74" fmla="*/ 28 w 31"/>
                <a:gd name="T75" fmla="*/ 15 h 32"/>
                <a:gd name="T76" fmla="*/ 28 w 31"/>
                <a:gd name="T77" fmla="*/ 15 h 32"/>
                <a:gd name="T78" fmla="*/ 27 w 31"/>
                <a:gd name="T79" fmla="*/ 21 h 32"/>
                <a:gd name="T80" fmla="*/ 25 w 31"/>
                <a:gd name="T81" fmla="*/ 25 h 32"/>
                <a:gd name="T82" fmla="*/ 20 w 31"/>
                <a:gd name="T83" fmla="*/ 27 h 32"/>
                <a:gd name="T84" fmla="*/ 15 w 31"/>
                <a:gd name="T85" fmla="*/ 28 h 32"/>
                <a:gd name="T86" fmla="*/ 15 w 31"/>
                <a:gd name="T87"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1" h="32">
                  <a:moveTo>
                    <a:pt x="15" y="0"/>
                  </a:moveTo>
                  <a:lnTo>
                    <a:pt x="15" y="0"/>
                  </a:lnTo>
                  <a:lnTo>
                    <a:pt x="10" y="1"/>
                  </a:lnTo>
                  <a:lnTo>
                    <a:pt x="5" y="5"/>
                  </a:lnTo>
                  <a:lnTo>
                    <a:pt x="1" y="10"/>
                  </a:lnTo>
                  <a:lnTo>
                    <a:pt x="0" y="15"/>
                  </a:lnTo>
                  <a:lnTo>
                    <a:pt x="0" y="15"/>
                  </a:lnTo>
                  <a:lnTo>
                    <a:pt x="1" y="21"/>
                  </a:lnTo>
                  <a:lnTo>
                    <a:pt x="5" y="27"/>
                  </a:lnTo>
                  <a:lnTo>
                    <a:pt x="10" y="31"/>
                  </a:lnTo>
                  <a:lnTo>
                    <a:pt x="15" y="32"/>
                  </a:lnTo>
                  <a:lnTo>
                    <a:pt x="15" y="32"/>
                  </a:lnTo>
                  <a:lnTo>
                    <a:pt x="21" y="31"/>
                  </a:lnTo>
                  <a:lnTo>
                    <a:pt x="27" y="27"/>
                  </a:lnTo>
                  <a:lnTo>
                    <a:pt x="30" y="21"/>
                  </a:lnTo>
                  <a:lnTo>
                    <a:pt x="31" y="15"/>
                  </a:lnTo>
                  <a:lnTo>
                    <a:pt x="31" y="15"/>
                  </a:lnTo>
                  <a:lnTo>
                    <a:pt x="30" y="10"/>
                  </a:lnTo>
                  <a:lnTo>
                    <a:pt x="27" y="5"/>
                  </a:lnTo>
                  <a:lnTo>
                    <a:pt x="21" y="1"/>
                  </a:lnTo>
                  <a:lnTo>
                    <a:pt x="15" y="0"/>
                  </a:lnTo>
                  <a:lnTo>
                    <a:pt x="15" y="0"/>
                  </a:lnTo>
                  <a:close/>
                  <a:moveTo>
                    <a:pt x="15" y="28"/>
                  </a:moveTo>
                  <a:lnTo>
                    <a:pt x="15" y="28"/>
                  </a:lnTo>
                  <a:lnTo>
                    <a:pt x="11" y="27"/>
                  </a:lnTo>
                  <a:lnTo>
                    <a:pt x="6" y="25"/>
                  </a:lnTo>
                  <a:lnTo>
                    <a:pt x="4" y="21"/>
                  </a:lnTo>
                  <a:lnTo>
                    <a:pt x="3" y="15"/>
                  </a:lnTo>
                  <a:lnTo>
                    <a:pt x="3" y="15"/>
                  </a:lnTo>
                  <a:lnTo>
                    <a:pt x="4" y="11"/>
                  </a:lnTo>
                  <a:lnTo>
                    <a:pt x="6" y="6"/>
                  </a:lnTo>
                  <a:lnTo>
                    <a:pt x="11" y="4"/>
                  </a:lnTo>
                  <a:lnTo>
                    <a:pt x="15" y="3"/>
                  </a:lnTo>
                  <a:lnTo>
                    <a:pt x="15" y="3"/>
                  </a:lnTo>
                  <a:lnTo>
                    <a:pt x="20" y="4"/>
                  </a:lnTo>
                  <a:lnTo>
                    <a:pt x="25" y="6"/>
                  </a:lnTo>
                  <a:lnTo>
                    <a:pt x="27" y="11"/>
                  </a:lnTo>
                  <a:lnTo>
                    <a:pt x="28" y="15"/>
                  </a:lnTo>
                  <a:lnTo>
                    <a:pt x="28" y="15"/>
                  </a:lnTo>
                  <a:lnTo>
                    <a:pt x="27" y="21"/>
                  </a:lnTo>
                  <a:lnTo>
                    <a:pt x="25" y="25"/>
                  </a:lnTo>
                  <a:lnTo>
                    <a:pt x="20" y="27"/>
                  </a:lnTo>
                  <a:lnTo>
                    <a:pt x="15" y="28"/>
                  </a:lnTo>
                  <a:lnTo>
                    <a:pt x="15" y="2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8" name="Freeform 101">
              <a:extLst>
                <a:ext uri="{FF2B5EF4-FFF2-40B4-BE49-F238E27FC236}">
                  <a16:creationId xmlns:a16="http://schemas.microsoft.com/office/drawing/2014/main" id="{8C6CCFE7-5CB7-442D-BB23-69DAB220A567}"/>
                </a:ext>
              </a:extLst>
            </p:cNvPr>
            <p:cNvSpPr>
              <a:spLocks noEditPoints="1"/>
            </p:cNvSpPr>
            <p:nvPr/>
          </p:nvSpPr>
          <p:spPr bwMode="auto">
            <a:xfrm>
              <a:off x="8716963" y="4772026"/>
              <a:ext cx="20638" cy="26988"/>
            </a:xfrm>
            <a:custGeom>
              <a:avLst/>
              <a:gdLst>
                <a:gd name="T0" fmla="*/ 11 w 13"/>
                <a:gd name="T1" fmla="*/ 6 h 17"/>
                <a:gd name="T2" fmla="*/ 11 w 13"/>
                <a:gd name="T3" fmla="*/ 6 h 17"/>
                <a:gd name="T4" fmla="*/ 11 w 13"/>
                <a:gd name="T5" fmla="*/ 4 h 17"/>
                <a:gd name="T6" fmla="*/ 10 w 13"/>
                <a:gd name="T7" fmla="*/ 1 h 17"/>
                <a:gd name="T8" fmla="*/ 9 w 13"/>
                <a:gd name="T9" fmla="*/ 1 h 17"/>
                <a:gd name="T10" fmla="*/ 7 w 13"/>
                <a:gd name="T11" fmla="*/ 0 h 17"/>
                <a:gd name="T12" fmla="*/ 0 w 13"/>
                <a:gd name="T13" fmla="*/ 0 h 17"/>
                <a:gd name="T14" fmla="*/ 0 w 13"/>
                <a:gd name="T15" fmla="*/ 17 h 17"/>
                <a:gd name="T16" fmla="*/ 3 w 13"/>
                <a:gd name="T17" fmla="*/ 17 h 17"/>
                <a:gd name="T18" fmla="*/ 3 w 13"/>
                <a:gd name="T19" fmla="*/ 11 h 17"/>
                <a:gd name="T20" fmla="*/ 5 w 13"/>
                <a:gd name="T21" fmla="*/ 11 h 17"/>
                <a:gd name="T22" fmla="*/ 9 w 13"/>
                <a:gd name="T23" fmla="*/ 17 h 17"/>
                <a:gd name="T24" fmla="*/ 13 w 13"/>
                <a:gd name="T25" fmla="*/ 17 h 17"/>
                <a:gd name="T26" fmla="*/ 8 w 13"/>
                <a:gd name="T27" fmla="*/ 10 h 17"/>
                <a:gd name="T28" fmla="*/ 8 w 13"/>
                <a:gd name="T29" fmla="*/ 10 h 17"/>
                <a:gd name="T30" fmla="*/ 11 w 13"/>
                <a:gd name="T31" fmla="*/ 8 h 17"/>
                <a:gd name="T32" fmla="*/ 11 w 13"/>
                <a:gd name="T33" fmla="*/ 6 h 17"/>
                <a:gd name="T34" fmla="*/ 11 w 13"/>
                <a:gd name="T35" fmla="*/ 6 h 17"/>
                <a:gd name="T36" fmla="*/ 3 w 13"/>
                <a:gd name="T37" fmla="*/ 7 h 17"/>
                <a:gd name="T38" fmla="*/ 3 w 13"/>
                <a:gd name="T39" fmla="*/ 3 h 17"/>
                <a:gd name="T40" fmla="*/ 5 w 13"/>
                <a:gd name="T41" fmla="*/ 3 h 17"/>
                <a:gd name="T42" fmla="*/ 5 w 13"/>
                <a:gd name="T43" fmla="*/ 3 h 17"/>
                <a:gd name="T44" fmla="*/ 8 w 13"/>
                <a:gd name="T45" fmla="*/ 4 h 17"/>
                <a:gd name="T46" fmla="*/ 9 w 13"/>
                <a:gd name="T47" fmla="*/ 4 h 17"/>
                <a:gd name="T48" fmla="*/ 9 w 13"/>
                <a:gd name="T49" fmla="*/ 5 h 17"/>
                <a:gd name="T50" fmla="*/ 9 w 13"/>
                <a:gd name="T51" fmla="*/ 5 h 17"/>
                <a:gd name="T52" fmla="*/ 9 w 13"/>
                <a:gd name="T53" fmla="*/ 7 h 17"/>
                <a:gd name="T54" fmla="*/ 8 w 13"/>
                <a:gd name="T55" fmla="*/ 7 h 17"/>
                <a:gd name="T56" fmla="*/ 5 w 13"/>
                <a:gd name="T57" fmla="*/ 7 h 17"/>
                <a:gd name="T58" fmla="*/ 3 w 13"/>
                <a:gd name="T59" fmla="*/ 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 h="17">
                  <a:moveTo>
                    <a:pt x="11" y="6"/>
                  </a:moveTo>
                  <a:lnTo>
                    <a:pt x="11" y="6"/>
                  </a:lnTo>
                  <a:lnTo>
                    <a:pt x="11" y="4"/>
                  </a:lnTo>
                  <a:lnTo>
                    <a:pt x="10" y="1"/>
                  </a:lnTo>
                  <a:lnTo>
                    <a:pt x="9" y="1"/>
                  </a:lnTo>
                  <a:lnTo>
                    <a:pt x="7" y="0"/>
                  </a:lnTo>
                  <a:lnTo>
                    <a:pt x="0" y="0"/>
                  </a:lnTo>
                  <a:lnTo>
                    <a:pt x="0" y="17"/>
                  </a:lnTo>
                  <a:lnTo>
                    <a:pt x="3" y="17"/>
                  </a:lnTo>
                  <a:lnTo>
                    <a:pt x="3" y="11"/>
                  </a:lnTo>
                  <a:lnTo>
                    <a:pt x="5" y="11"/>
                  </a:lnTo>
                  <a:lnTo>
                    <a:pt x="9" y="17"/>
                  </a:lnTo>
                  <a:lnTo>
                    <a:pt x="13" y="17"/>
                  </a:lnTo>
                  <a:lnTo>
                    <a:pt x="8" y="10"/>
                  </a:lnTo>
                  <a:lnTo>
                    <a:pt x="8" y="10"/>
                  </a:lnTo>
                  <a:lnTo>
                    <a:pt x="11" y="8"/>
                  </a:lnTo>
                  <a:lnTo>
                    <a:pt x="11" y="6"/>
                  </a:lnTo>
                  <a:lnTo>
                    <a:pt x="11" y="6"/>
                  </a:lnTo>
                  <a:close/>
                  <a:moveTo>
                    <a:pt x="3" y="7"/>
                  </a:moveTo>
                  <a:lnTo>
                    <a:pt x="3" y="3"/>
                  </a:lnTo>
                  <a:lnTo>
                    <a:pt x="5" y="3"/>
                  </a:lnTo>
                  <a:lnTo>
                    <a:pt x="5" y="3"/>
                  </a:lnTo>
                  <a:lnTo>
                    <a:pt x="8" y="4"/>
                  </a:lnTo>
                  <a:lnTo>
                    <a:pt x="9" y="4"/>
                  </a:lnTo>
                  <a:lnTo>
                    <a:pt x="9" y="5"/>
                  </a:lnTo>
                  <a:lnTo>
                    <a:pt x="9" y="5"/>
                  </a:lnTo>
                  <a:lnTo>
                    <a:pt x="9" y="7"/>
                  </a:lnTo>
                  <a:lnTo>
                    <a:pt x="8" y="7"/>
                  </a:lnTo>
                  <a:lnTo>
                    <a:pt x="5" y="7"/>
                  </a:lnTo>
                  <a:lnTo>
                    <a:pt x="3"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9" name="Freeform 102">
              <a:extLst>
                <a:ext uri="{FF2B5EF4-FFF2-40B4-BE49-F238E27FC236}">
                  <a16:creationId xmlns:a16="http://schemas.microsoft.com/office/drawing/2014/main" id="{B6BBDB81-9186-4D77-84F7-46591A2B3311}"/>
                </a:ext>
              </a:extLst>
            </p:cNvPr>
            <p:cNvSpPr>
              <a:spLocks/>
            </p:cNvSpPr>
            <p:nvPr/>
          </p:nvSpPr>
          <p:spPr bwMode="auto">
            <a:xfrm>
              <a:off x="7742238" y="4830763"/>
              <a:ext cx="68263" cy="47625"/>
            </a:xfrm>
            <a:custGeom>
              <a:avLst/>
              <a:gdLst>
                <a:gd name="T0" fmla="*/ 20 w 43"/>
                <a:gd name="T1" fmla="*/ 9 h 30"/>
                <a:gd name="T2" fmla="*/ 20 w 43"/>
                <a:gd name="T3" fmla="*/ 7 h 30"/>
                <a:gd name="T4" fmla="*/ 24 w 43"/>
                <a:gd name="T5" fmla="*/ 4 h 30"/>
                <a:gd name="T6" fmla="*/ 28 w 43"/>
                <a:gd name="T7" fmla="*/ 4 h 30"/>
                <a:gd name="T8" fmla="*/ 30 w 43"/>
                <a:gd name="T9" fmla="*/ 5 h 30"/>
                <a:gd name="T10" fmla="*/ 30 w 43"/>
                <a:gd name="T11" fmla="*/ 8 h 30"/>
                <a:gd name="T12" fmla="*/ 43 w 43"/>
                <a:gd name="T13" fmla="*/ 8 h 30"/>
                <a:gd name="T14" fmla="*/ 41 w 43"/>
                <a:gd name="T15" fmla="*/ 2 h 30"/>
                <a:gd name="T16" fmla="*/ 27 w 43"/>
                <a:gd name="T17" fmla="*/ 0 h 30"/>
                <a:gd name="T18" fmla="*/ 18 w 43"/>
                <a:gd name="T19" fmla="*/ 0 h 30"/>
                <a:gd name="T20" fmla="*/ 7 w 43"/>
                <a:gd name="T21" fmla="*/ 4 h 30"/>
                <a:gd name="T22" fmla="*/ 3 w 43"/>
                <a:gd name="T23" fmla="*/ 9 h 30"/>
                <a:gd name="T24" fmla="*/ 4 w 43"/>
                <a:gd name="T25" fmla="*/ 14 h 30"/>
                <a:gd name="T26" fmla="*/ 9 w 43"/>
                <a:gd name="T27" fmla="*/ 16 h 30"/>
                <a:gd name="T28" fmla="*/ 22 w 43"/>
                <a:gd name="T29" fmla="*/ 19 h 30"/>
                <a:gd name="T30" fmla="*/ 25 w 43"/>
                <a:gd name="T31" fmla="*/ 21 h 30"/>
                <a:gd name="T32" fmla="*/ 25 w 43"/>
                <a:gd name="T33" fmla="*/ 22 h 30"/>
                <a:gd name="T34" fmla="*/ 23 w 43"/>
                <a:gd name="T35" fmla="*/ 24 h 30"/>
                <a:gd name="T36" fmla="*/ 18 w 43"/>
                <a:gd name="T37" fmla="*/ 25 h 30"/>
                <a:gd name="T38" fmla="*/ 14 w 43"/>
                <a:gd name="T39" fmla="*/ 24 h 30"/>
                <a:gd name="T40" fmla="*/ 12 w 43"/>
                <a:gd name="T41" fmla="*/ 22 h 30"/>
                <a:gd name="T42" fmla="*/ 0 w 43"/>
                <a:gd name="T43" fmla="*/ 21 h 30"/>
                <a:gd name="T44" fmla="*/ 0 w 43"/>
                <a:gd name="T45" fmla="*/ 24 h 30"/>
                <a:gd name="T46" fmla="*/ 1 w 43"/>
                <a:gd name="T47" fmla="*/ 28 h 30"/>
                <a:gd name="T48" fmla="*/ 5 w 43"/>
                <a:gd name="T49" fmla="*/ 30 h 30"/>
                <a:gd name="T50" fmla="*/ 16 w 43"/>
                <a:gd name="T51" fmla="*/ 30 h 30"/>
                <a:gd name="T52" fmla="*/ 34 w 43"/>
                <a:gd name="T53" fmla="*/ 28 h 30"/>
                <a:gd name="T54" fmla="*/ 41 w 43"/>
                <a:gd name="T55" fmla="*/ 21 h 30"/>
                <a:gd name="T56" fmla="*/ 41 w 43"/>
                <a:gd name="T57" fmla="*/ 17 h 30"/>
                <a:gd name="T58" fmla="*/ 39 w 43"/>
                <a:gd name="T59" fmla="*/ 15 h 30"/>
                <a:gd name="T60" fmla="*/ 29 w 43"/>
                <a:gd name="T61" fmla="*/ 11 h 30"/>
                <a:gd name="T62" fmla="*/ 20 w 43"/>
                <a:gd name="T63" fmla="*/ 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3" h="30">
                  <a:moveTo>
                    <a:pt x="20" y="9"/>
                  </a:moveTo>
                  <a:lnTo>
                    <a:pt x="20" y="9"/>
                  </a:lnTo>
                  <a:lnTo>
                    <a:pt x="20" y="7"/>
                  </a:lnTo>
                  <a:lnTo>
                    <a:pt x="20" y="7"/>
                  </a:lnTo>
                  <a:lnTo>
                    <a:pt x="21" y="5"/>
                  </a:lnTo>
                  <a:lnTo>
                    <a:pt x="24" y="4"/>
                  </a:lnTo>
                  <a:lnTo>
                    <a:pt x="24" y="4"/>
                  </a:lnTo>
                  <a:lnTo>
                    <a:pt x="28" y="4"/>
                  </a:lnTo>
                  <a:lnTo>
                    <a:pt x="30" y="5"/>
                  </a:lnTo>
                  <a:lnTo>
                    <a:pt x="30" y="5"/>
                  </a:lnTo>
                  <a:lnTo>
                    <a:pt x="30" y="7"/>
                  </a:lnTo>
                  <a:lnTo>
                    <a:pt x="30" y="8"/>
                  </a:lnTo>
                  <a:lnTo>
                    <a:pt x="43" y="8"/>
                  </a:lnTo>
                  <a:lnTo>
                    <a:pt x="43" y="8"/>
                  </a:lnTo>
                  <a:lnTo>
                    <a:pt x="43" y="4"/>
                  </a:lnTo>
                  <a:lnTo>
                    <a:pt x="41" y="2"/>
                  </a:lnTo>
                  <a:lnTo>
                    <a:pt x="36" y="0"/>
                  </a:lnTo>
                  <a:lnTo>
                    <a:pt x="27" y="0"/>
                  </a:lnTo>
                  <a:lnTo>
                    <a:pt x="27" y="0"/>
                  </a:lnTo>
                  <a:lnTo>
                    <a:pt x="18" y="0"/>
                  </a:lnTo>
                  <a:lnTo>
                    <a:pt x="11" y="2"/>
                  </a:lnTo>
                  <a:lnTo>
                    <a:pt x="7" y="4"/>
                  </a:lnTo>
                  <a:lnTo>
                    <a:pt x="3" y="9"/>
                  </a:lnTo>
                  <a:lnTo>
                    <a:pt x="3" y="9"/>
                  </a:lnTo>
                  <a:lnTo>
                    <a:pt x="3" y="11"/>
                  </a:lnTo>
                  <a:lnTo>
                    <a:pt x="4" y="14"/>
                  </a:lnTo>
                  <a:lnTo>
                    <a:pt x="4" y="14"/>
                  </a:lnTo>
                  <a:lnTo>
                    <a:pt x="9" y="16"/>
                  </a:lnTo>
                  <a:lnTo>
                    <a:pt x="16" y="18"/>
                  </a:lnTo>
                  <a:lnTo>
                    <a:pt x="22" y="19"/>
                  </a:lnTo>
                  <a:lnTo>
                    <a:pt x="25" y="21"/>
                  </a:lnTo>
                  <a:lnTo>
                    <a:pt x="25" y="21"/>
                  </a:lnTo>
                  <a:lnTo>
                    <a:pt x="25" y="22"/>
                  </a:lnTo>
                  <a:lnTo>
                    <a:pt x="25" y="22"/>
                  </a:lnTo>
                  <a:lnTo>
                    <a:pt x="24" y="23"/>
                  </a:lnTo>
                  <a:lnTo>
                    <a:pt x="23" y="24"/>
                  </a:lnTo>
                  <a:lnTo>
                    <a:pt x="18" y="25"/>
                  </a:lnTo>
                  <a:lnTo>
                    <a:pt x="18" y="25"/>
                  </a:lnTo>
                  <a:lnTo>
                    <a:pt x="15" y="24"/>
                  </a:lnTo>
                  <a:lnTo>
                    <a:pt x="14" y="24"/>
                  </a:lnTo>
                  <a:lnTo>
                    <a:pt x="14" y="24"/>
                  </a:lnTo>
                  <a:lnTo>
                    <a:pt x="12" y="22"/>
                  </a:lnTo>
                  <a:lnTo>
                    <a:pt x="12" y="21"/>
                  </a:lnTo>
                  <a:lnTo>
                    <a:pt x="0" y="21"/>
                  </a:lnTo>
                  <a:lnTo>
                    <a:pt x="0" y="21"/>
                  </a:lnTo>
                  <a:lnTo>
                    <a:pt x="0" y="24"/>
                  </a:lnTo>
                  <a:lnTo>
                    <a:pt x="0" y="26"/>
                  </a:lnTo>
                  <a:lnTo>
                    <a:pt x="1" y="28"/>
                  </a:lnTo>
                  <a:lnTo>
                    <a:pt x="3" y="29"/>
                  </a:lnTo>
                  <a:lnTo>
                    <a:pt x="5" y="30"/>
                  </a:lnTo>
                  <a:lnTo>
                    <a:pt x="16" y="30"/>
                  </a:lnTo>
                  <a:lnTo>
                    <a:pt x="16" y="30"/>
                  </a:lnTo>
                  <a:lnTo>
                    <a:pt x="27" y="30"/>
                  </a:lnTo>
                  <a:lnTo>
                    <a:pt x="34" y="28"/>
                  </a:lnTo>
                  <a:lnTo>
                    <a:pt x="38" y="24"/>
                  </a:lnTo>
                  <a:lnTo>
                    <a:pt x="41" y="21"/>
                  </a:lnTo>
                  <a:lnTo>
                    <a:pt x="41" y="21"/>
                  </a:lnTo>
                  <a:lnTo>
                    <a:pt x="41" y="17"/>
                  </a:lnTo>
                  <a:lnTo>
                    <a:pt x="39" y="15"/>
                  </a:lnTo>
                  <a:lnTo>
                    <a:pt x="39" y="15"/>
                  </a:lnTo>
                  <a:lnTo>
                    <a:pt x="36" y="12"/>
                  </a:lnTo>
                  <a:lnTo>
                    <a:pt x="29" y="11"/>
                  </a:lnTo>
                  <a:lnTo>
                    <a:pt x="23" y="10"/>
                  </a:lnTo>
                  <a:lnTo>
                    <a:pt x="20" y="9"/>
                  </a:lnTo>
                  <a:lnTo>
                    <a:pt x="20" y="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0" name="Freeform 103">
              <a:extLst>
                <a:ext uri="{FF2B5EF4-FFF2-40B4-BE49-F238E27FC236}">
                  <a16:creationId xmlns:a16="http://schemas.microsoft.com/office/drawing/2014/main" id="{62B15F74-9CDF-4590-A192-F3E41CE25F0F}"/>
                </a:ext>
              </a:extLst>
            </p:cNvPr>
            <p:cNvSpPr>
              <a:spLocks/>
            </p:cNvSpPr>
            <p:nvPr/>
          </p:nvSpPr>
          <p:spPr bwMode="auto">
            <a:xfrm>
              <a:off x="8089901" y="4830763"/>
              <a:ext cx="66675" cy="46038"/>
            </a:xfrm>
            <a:custGeom>
              <a:avLst/>
              <a:gdLst>
                <a:gd name="T0" fmla="*/ 9 w 42"/>
                <a:gd name="T1" fmla="*/ 0 h 29"/>
                <a:gd name="T2" fmla="*/ 42 w 42"/>
                <a:gd name="T3" fmla="*/ 0 h 29"/>
                <a:gd name="T4" fmla="*/ 40 w 42"/>
                <a:gd name="T5" fmla="*/ 5 h 29"/>
                <a:gd name="T6" fmla="*/ 21 w 42"/>
                <a:gd name="T7" fmla="*/ 5 h 29"/>
                <a:gd name="T8" fmla="*/ 18 w 42"/>
                <a:gd name="T9" fmla="*/ 11 h 29"/>
                <a:gd name="T10" fmla="*/ 36 w 42"/>
                <a:gd name="T11" fmla="*/ 11 h 29"/>
                <a:gd name="T12" fmla="*/ 35 w 42"/>
                <a:gd name="T13" fmla="*/ 17 h 29"/>
                <a:gd name="T14" fmla="*/ 17 w 42"/>
                <a:gd name="T15" fmla="*/ 17 h 29"/>
                <a:gd name="T16" fmla="*/ 15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0" y="5"/>
                  </a:lnTo>
                  <a:lnTo>
                    <a:pt x="21" y="5"/>
                  </a:lnTo>
                  <a:lnTo>
                    <a:pt x="18" y="11"/>
                  </a:lnTo>
                  <a:lnTo>
                    <a:pt x="36" y="11"/>
                  </a:lnTo>
                  <a:lnTo>
                    <a:pt x="35" y="17"/>
                  </a:lnTo>
                  <a:lnTo>
                    <a:pt x="17" y="17"/>
                  </a:lnTo>
                  <a:lnTo>
                    <a:pt x="15"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1" name="Freeform 104">
              <a:extLst>
                <a:ext uri="{FF2B5EF4-FFF2-40B4-BE49-F238E27FC236}">
                  <a16:creationId xmlns:a16="http://schemas.microsoft.com/office/drawing/2014/main" id="{E1D34A83-FCF6-4916-8AFF-91A42B5F665E}"/>
                </a:ext>
              </a:extLst>
            </p:cNvPr>
            <p:cNvSpPr>
              <a:spLocks/>
            </p:cNvSpPr>
            <p:nvPr/>
          </p:nvSpPr>
          <p:spPr bwMode="auto">
            <a:xfrm>
              <a:off x="8518526" y="4606926"/>
              <a:ext cx="277813" cy="269875"/>
            </a:xfrm>
            <a:custGeom>
              <a:avLst/>
              <a:gdLst>
                <a:gd name="T0" fmla="*/ 116 w 175"/>
                <a:gd name="T1" fmla="*/ 0 h 170"/>
                <a:gd name="T2" fmla="*/ 85 w 175"/>
                <a:gd name="T3" fmla="*/ 67 h 170"/>
                <a:gd name="T4" fmla="*/ 86 w 175"/>
                <a:gd name="T5" fmla="*/ 0 h 170"/>
                <a:gd name="T6" fmla="*/ 27 w 175"/>
                <a:gd name="T7" fmla="*/ 0 h 170"/>
                <a:gd name="T8" fmla="*/ 39 w 175"/>
                <a:gd name="T9" fmla="*/ 122 h 170"/>
                <a:gd name="T10" fmla="*/ 39 w 175"/>
                <a:gd name="T11" fmla="*/ 122 h 170"/>
                <a:gd name="T12" fmla="*/ 37 w 175"/>
                <a:gd name="T13" fmla="*/ 127 h 170"/>
                <a:gd name="T14" fmla="*/ 36 w 175"/>
                <a:gd name="T15" fmla="*/ 130 h 170"/>
                <a:gd name="T16" fmla="*/ 33 w 175"/>
                <a:gd name="T17" fmla="*/ 132 h 170"/>
                <a:gd name="T18" fmla="*/ 30 w 175"/>
                <a:gd name="T19" fmla="*/ 135 h 170"/>
                <a:gd name="T20" fmla="*/ 30 w 175"/>
                <a:gd name="T21" fmla="*/ 135 h 170"/>
                <a:gd name="T22" fmla="*/ 26 w 175"/>
                <a:gd name="T23" fmla="*/ 136 h 170"/>
                <a:gd name="T24" fmla="*/ 20 w 175"/>
                <a:gd name="T25" fmla="*/ 136 h 170"/>
                <a:gd name="T26" fmla="*/ 11 w 175"/>
                <a:gd name="T27" fmla="*/ 136 h 170"/>
                <a:gd name="T28" fmla="*/ 10 w 175"/>
                <a:gd name="T29" fmla="*/ 136 h 170"/>
                <a:gd name="T30" fmla="*/ 0 w 175"/>
                <a:gd name="T31" fmla="*/ 170 h 170"/>
                <a:gd name="T32" fmla="*/ 40 w 175"/>
                <a:gd name="T33" fmla="*/ 170 h 170"/>
                <a:gd name="T34" fmla="*/ 40 w 175"/>
                <a:gd name="T35" fmla="*/ 170 h 170"/>
                <a:gd name="T36" fmla="*/ 48 w 175"/>
                <a:gd name="T37" fmla="*/ 169 h 170"/>
                <a:gd name="T38" fmla="*/ 55 w 175"/>
                <a:gd name="T39" fmla="*/ 167 h 170"/>
                <a:gd name="T40" fmla="*/ 63 w 175"/>
                <a:gd name="T41" fmla="*/ 164 h 170"/>
                <a:gd name="T42" fmla="*/ 68 w 175"/>
                <a:gd name="T43" fmla="*/ 160 h 170"/>
                <a:gd name="T44" fmla="*/ 74 w 175"/>
                <a:gd name="T45" fmla="*/ 156 h 170"/>
                <a:gd name="T46" fmla="*/ 79 w 175"/>
                <a:gd name="T47" fmla="*/ 149 h 170"/>
                <a:gd name="T48" fmla="*/ 91 w 175"/>
                <a:gd name="T49" fmla="*/ 132 h 170"/>
                <a:gd name="T50" fmla="*/ 175 w 175"/>
                <a:gd name="T51" fmla="*/ 0 h 170"/>
                <a:gd name="T52" fmla="*/ 116 w 175"/>
                <a:gd name="T53" fmla="*/ 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75" h="170">
                  <a:moveTo>
                    <a:pt x="116" y="0"/>
                  </a:moveTo>
                  <a:lnTo>
                    <a:pt x="85" y="67"/>
                  </a:lnTo>
                  <a:lnTo>
                    <a:pt x="86" y="0"/>
                  </a:lnTo>
                  <a:lnTo>
                    <a:pt x="27" y="0"/>
                  </a:lnTo>
                  <a:lnTo>
                    <a:pt x="39" y="122"/>
                  </a:lnTo>
                  <a:lnTo>
                    <a:pt x="39" y="122"/>
                  </a:lnTo>
                  <a:lnTo>
                    <a:pt x="37" y="127"/>
                  </a:lnTo>
                  <a:lnTo>
                    <a:pt x="36" y="130"/>
                  </a:lnTo>
                  <a:lnTo>
                    <a:pt x="33" y="132"/>
                  </a:lnTo>
                  <a:lnTo>
                    <a:pt x="30" y="135"/>
                  </a:lnTo>
                  <a:lnTo>
                    <a:pt x="30" y="135"/>
                  </a:lnTo>
                  <a:lnTo>
                    <a:pt x="26" y="136"/>
                  </a:lnTo>
                  <a:lnTo>
                    <a:pt x="20" y="136"/>
                  </a:lnTo>
                  <a:lnTo>
                    <a:pt x="11" y="136"/>
                  </a:lnTo>
                  <a:lnTo>
                    <a:pt x="10" y="136"/>
                  </a:lnTo>
                  <a:lnTo>
                    <a:pt x="0" y="170"/>
                  </a:lnTo>
                  <a:lnTo>
                    <a:pt x="40" y="170"/>
                  </a:lnTo>
                  <a:lnTo>
                    <a:pt x="40" y="170"/>
                  </a:lnTo>
                  <a:lnTo>
                    <a:pt x="48" y="169"/>
                  </a:lnTo>
                  <a:lnTo>
                    <a:pt x="55" y="167"/>
                  </a:lnTo>
                  <a:lnTo>
                    <a:pt x="63" y="164"/>
                  </a:lnTo>
                  <a:lnTo>
                    <a:pt x="68" y="160"/>
                  </a:lnTo>
                  <a:lnTo>
                    <a:pt x="74" y="156"/>
                  </a:lnTo>
                  <a:lnTo>
                    <a:pt x="79" y="149"/>
                  </a:lnTo>
                  <a:lnTo>
                    <a:pt x="91" y="132"/>
                  </a:lnTo>
                  <a:lnTo>
                    <a:pt x="175" y="0"/>
                  </a:lnTo>
                  <a:lnTo>
                    <a:pt x="11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2" name="Freeform 105">
              <a:extLst>
                <a:ext uri="{FF2B5EF4-FFF2-40B4-BE49-F238E27FC236}">
                  <a16:creationId xmlns:a16="http://schemas.microsoft.com/office/drawing/2014/main" id="{6B1BD4F9-D7EF-4946-B0ED-96F03B54DCB0}"/>
                </a:ext>
              </a:extLst>
            </p:cNvPr>
            <p:cNvSpPr>
              <a:spLocks/>
            </p:cNvSpPr>
            <p:nvPr/>
          </p:nvSpPr>
          <p:spPr bwMode="auto">
            <a:xfrm>
              <a:off x="8399463" y="4827588"/>
              <a:ext cx="71438" cy="50800"/>
            </a:xfrm>
            <a:custGeom>
              <a:avLst/>
              <a:gdLst>
                <a:gd name="T0" fmla="*/ 20 w 45"/>
                <a:gd name="T1" fmla="*/ 11 h 32"/>
                <a:gd name="T2" fmla="*/ 20 w 45"/>
                <a:gd name="T3" fmla="*/ 9 h 32"/>
                <a:gd name="T4" fmla="*/ 26 w 45"/>
                <a:gd name="T5" fmla="*/ 6 h 32"/>
                <a:gd name="T6" fmla="*/ 29 w 45"/>
                <a:gd name="T7" fmla="*/ 6 h 32"/>
                <a:gd name="T8" fmla="*/ 31 w 45"/>
                <a:gd name="T9" fmla="*/ 7 h 32"/>
                <a:gd name="T10" fmla="*/ 32 w 45"/>
                <a:gd name="T11" fmla="*/ 10 h 32"/>
                <a:gd name="T12" fmla="*/ 45 w 45"/>
                <a:gd name="T13" fmla="*/ 10 h 32"/>
                <a:gd name="T14" fmla="*/ 43 w 45"/>
                <a:gd name="T15" fmla="*/ 4 h 32"/>
                <a:gd name="T16" fmla="*/ 29 w 45"/>
                <a:gd name="T17" fmla="*/ 0 h 32"/>
                <a:gd name="T18" fmla="*/ 19 w 45"/>
                <a:gd name="T19" fmla="*/ 2 h 32"/>
                <a:gd name="T20" fmla="*/ 7 w 45"/>
                <a:gd name="T21" fmla="*/ 6 h 32"/>
                <a:gd name="T22" fmla="*/ 5 w 45"/>
                <a:gd name="T23" fmla="*/ 11 h 32"/>
                <a:gd name="T24" fmla="*/ 6 w 45"/>
                <a:gd name="T25" fmla="*/ 16 h 32"/>
                <a:gd name="T26" fmla="*/ 11 w 45"/>
                <a:gd name="T27" fmla="*/ 18 h 32"/>
                <a:gd name="T28" fmla="*/ 24 w 45"/>
                <a:gd name="T29" fmla="*/ 21 h 32"/>
                <a:gd name="T30" fmla="*/ 27 w 45"/>
                <a:gd name="T31" fmla="*/ 23 h 32"/>
                <a:gd name="T32" fmla="*/ 27 w 45"/>
                <a:gd name="T33" fmla="*/ 24 h 32"/>
                <a:gd name="T34" fmla="*/ 24 w 45"/>
                <a:gd name="T35" fmla="*/ 26 h 32"/>
                <a:gd name="T36" fmla="*/ 20 w 45"/>
                <a:gd name="T37" fmla="*/ 27 h 32"/>
                <a:gd name="T38" fmla="*/ 14 w 45"/>
                <a:gd name="T39" fmla="*/ 26 h 32"/>
                <a:gd name="T40" fmla="*/ 14 w 45"/>
                <a:gd name="T41" fmla="*/ 24 h 32"/>
                <a:gd name="T42" fmla="*/ 2 w 45"/>
                <a:gd name="T43" fmla="*/ 23 h 32"/>
                <a:gd name="T44" fmla="*/ 0 w 45"/>
                <a:gd name="T45" fmla="*/ 26 h 32"/>
                <a:gd name="T46" fmla="*/ 2 w 45"/>
                <a:gd name="T47" fmla="*/ 30 h 32"/>
                <a:gd name="T48" fmla="*/ 7 w 45"/>
                <a:gd name="T49" fmla="*/ 32 h 32"/>
                <a:gd name="T50" fmla="*/ 18 w 45"/>
                <a:gd name="T51" fmla="*/ 32 h 32"/>
                <a:gd name="T52" fmla="*/ 36 w 45"/>
                <a:gd name="T53" fmla="*/ 30 h 32"/>
                <a:gd name="T54" fmla="*/ 43 w 45"/>
                <a:gd name="T55" fmla="*/ 23 h 32"/>
                <a:gd name="T56" fmla="*/ 43 w 45"/>
                <a:gd name="T57" fmla="*/ 19 h 32"/>
                <a:gd name="T58" fmla="*/ 41 w 45"/>
                <a:gd name="T59" fmla="*/ 17 h 32"/>
                <a:gd name="T60" fmla="*/ 31 w 45"/>
                <a:gd name="T61" fmla="*/ 13 h 32"/>
                <a:gd name="T62" fmla="*/ 20 w 45"/>
                <a:gd name="T63" fmla="*/ 1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5" h="32">
                  <a:moveTo>
                    <a:pt x="20" y="11"/>
                  </a:moveTo>
                  <a:lnTo>
                    <a:pt x="20" y="11"/>
                  </a:lnTo>
                  <a:lnTo>
                    <a:pt x="20" y="9"/>
                  </a:lnTo>
                  <a:lnTo>
                    <a:pt x="20" y="9"/>
                  </a:lnTo>
                  <a:lnTo>
                    <a:pt x="23" y="7"/>
                  </a:lnTo>
                  <a:lnTo>
                    <a:pt x="26" y="6"/>
                  </a:lnTo>
                  <a:lnTo>
                    <a:pt x="26" y="6"/>
                  </a:lnTo>
                  <a:lnTo>
                    <a:pt x="29" y="6"/>
                  </a:lnTo>
                  <a:lnTo>
                    <a:pt x="31" y="7"/>
                  </a:lnTo>
                  <a:lnTo>
                    <a:pt x="31" y="7"/>
                  </a:lnTo>
                  <a:lnTo>
                    <a:pt x="32" y="9"/>
                  </a:lnTo>
                  <a:lnTo>
                    <a:pt x="32" y="10"/>
                  </a:lnTo>
                  <a:lnTo>
                    <a:pt x="45" y="10"/>
                  </a:lnTo>
                  <a:lnTo>
                    <a:pt x="45" y="10"/>
                  </a:lnTo>
                  <a:lnTo>
                    <a:pt x="45" y="6"/>
                  </a:lnTo>
                  <a:lnTo>
                    <a:pt x="43" y="4"/>
                  </a:lnTo>
                  <a:lnTo>
                    <a:pt x="38" y="2"/>
                  </a:lnTo>
                  <a:lnTo>
                    <a:pt x="29" y="0"/>
                  </a:lnTo>
                  <a:lnTo>
                    <a:pt x="29" y="0"/>
                  </a:lnTo>
                  <a:lnTo>
                    <a:pt x="19" y="2"/>
                  </a:lnTo>
                  <a:lnTo>
                    <a:pt x="12" y="3"/>
                  </a:lnTo>
                  <a:lnTo>
                    <a:pt x="7" y="6"/>
                  </a:lnTo>
                  <a:lnTo>
                    <a:pt x="5" y="11"/>
                  </a:lnTo>
                  <a:lnTo>
                    <a:pt x="5" y="11"/>
                  </a:lnTo>
                  <a:lnTo>
                    <a:pt x="5" y="13"/>
                  </a:lnTo>
                  <a:lnTo>
                    <a:pt x="6" y="16"/>
                  </a:lnTo>
                  <a:lnTo>
                    <a:pt x="6" y="16"/>
                  </a:lnTo>
                  <a:lnTo>
                    <a:pt x="11" y="18"/>
                  </a:lnTo>
                  <a:lnTo>
                    <a:pt x="17" y="19"/>
                  </a:lnTo>
                  <a:lnTo>
                    <a:pt x="24" y="21"/>
                  </a:lnTo>
                  <a:lnTo>
                    <a:pt x="27" y="23"/>
                  </a:lnTo>
                  <a:lnTo>
                    <a:pt x="27" y="23"/>
                  </a:lnTo>
                  <a:lnTo>
                    <a:pt x="27" y="24"/>
                  </a:lnTo>
                  <a:lnTo>
                    <a:pt x="27" y="24"/>
                  </a:lnTo>
                  <a:lnTo>
                    <a:pt x="26" y="25"/>
                  </a:lnTo>
                  <a:lnTo>
                    <a:pt x="24" y="26"/>
                  </a:lnTo>
                  <a:lnTo>
                    <a:pt x="20" y="27"/>
                  </a:lnTo>
                  <a:lnTo>
                    <a:pt x="20" y="27"/>
                  </a:lnTo>
                  <a:lnTo>
                    <a:pt x="17" y="26"/>
                  </a:lnTo>
                  <a:lnTo>
                    <a:pt x="14" y="26"/>
                  </a:lnTo>
                  <a:lnTo>
                    <a:pt x="14" y="26"/>
                  </a:lnTo>
                  <a:lnTo>
                    <a:pt x="14" y="24"/>
                  </a:lnTo>
                  <a:lnTo>
                    <a:pt x="14" y="23"/>
                  </a:lnTo>
                  <a:lnTo>
                    <a:pt x="2" y="23"/>
                  </a:lnTo>
                  <a:lnTo>
                    <a:pt x="2" y="23"/>
                  </a:lnTo>
                  <a:lnTo>
                    <a:pt x="0" y="26"/>
                  </a:lnTo>
                  <a:lnTo>
                    <a:pt x="0" y="28"/>
                  </a:lnTo>
                  <a:lnTo>
                    <a:pt x="2" y="30"/>
                  </a:lnTo>
                  <a:lnTo>
                    <a:pt x="4" y="31"/>
                  </a:lnTo>
                  <a:lnTo>
                    <a:pt x="7" y="32"/>
                  </a:lnTo>
                  <a:lnTo>
                    <a:pt x="18" y="32"/>
                  </a:lnTo>
                  <a:lnTo>
                    <a:pt x="18" y="32"/>
                  </a:lnTo>
                  <a:lnTo>
                    <a:pt x="29" y="32"/>
                  </a:lnTo>
                  <a:lnTo>
                    <a:pt x="36" y="30"/>
                  </a:lnTo>
                  <a:lnTo>
                    <a:pt x="40" y="26"/>
                  </a:lnTo>
                  <a:lnTo>
                    <a:pt x="43" y="23"/>
                  </a:lnTo>
                  <a:lnTo>
                    <a:pt x="43" y="23"/>
                  </a:lnTo>
                  <a:lnTo>
                    <a:pt x="43" y="19"/>
                  </a:lnTo>
                  <a:lnTo>
                    <a:pt x="41" y="17"/>
                  </a:lnTo>
                  <a:lnTo>
                    <a:pt x="41" y="17"/>
                  </a:lnTo>
                  <a:lnTo>
                    <a:pt x="37" y="14"/>
                  </a:lnTo>
                  <a:lnTo>
                    <a:pt x="31" y="13"/>
                  </a:lnTo>
                  <a:lnTo>
                    <a:pt x="24" y="12"/>
                  </a:lnTo>
                  <a:lnTo>
                    <a:pt x="20" y="11"/>
                  </a:lnTo>
                  <a:lnTo>
                    <a:pt x="20" y="1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grpSp>
      <p:grpSp>
        <p:nvGrpSpPr>
          <p:cNvPr id="3" name="Group 2">
            <a:extLst>
              <a:ext uri="{FF2B5EF4-FFF2-40B4-BE49-F238E27FC236}">
                <a16:creationId xmlns:a16="http://schemas.microsoft.com/office/drawing/2014/main" id="{240DF9A9-4B7C-1106-D9D1-7D144F3ACBCD}"/>
              </a:ext>
            </a:extLst>
          </p:cNvPr>
          <p:cNvGrpSpPr/>
          <p:nvPr userDrawn="1"/>
        </p:nvGrpSpPr>
        <p:grpSpPr>
          <a:xfrm>
            <a:off x="10215053" y="6295153"/>
            <a:ext cx="1527048" cy="338328"/>
            <a:chOff x="6923088" y="4475163"/>
            <a:chExt cx="1873251" cy="403225"/>
          </a:xfrm>
        </p:grpSpPr>
        <p:sp>
          <p:nvSpPr>
            <p:cNvPr id="4" name="AutoShape 4">
              <a:extLst>
                <a:ext uri="{FF2B5EF4-FFF2-40B4-BE49-F238E27FC236}">
                  <a16:creationId xmlns:a16="http://schemas.microsoft.com/office/drawing/2014/main" id="{3626CE81-9B60-F9DF-BC0C-6A2E3A03A767}"/>
                </a:ext>
              </a:extLst>
            </p:cNvPr>
            <p:cNvSpPr>
              <a:spLocks noChangeAspect="1" noChangeArrowheads="1" noTextEdit="1"/>
            </p:cNvSpPr>
            <p:nvPr userDrawn="1"/>
          </p:nvSpPr>
          <p:spPr bwMode="auto">
            <a:xfrm>
              <a:off x="6923088" y="4475163"/>
              <a:ext cx="1873250" cy="40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 name="Freeform 6">
              <a:extLst>
                <a:ext uri="{FF2B5EF4-FFF2-40B4-BE49-F238E27FC236}">
                  <a16:creationId xmlns:a16="http://schemas.microsoft.com/office/drawing/2014/main" id="{26976508-FE04-D0F5-ADB5-6FAE369736E0}"/>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 name="Freeform 7">
              <a:extLst>
                <a:ext uri="{FF2B5EF4-FFF2-40B4-BE49-F238E27FC236}">
                  <a16:creationId xmlns:a16="http://schemas.microsoft.com/office/drawing/2014/main" id="{90717938-C09F-2E52-7FF8-19A3816E8374}"/>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7" name="Freeform 83">
              <a:extLst>
                <a:ext uri="{FF2B5EF4-FFF2-40B4-BE49-F238E27FC236}">
                  <a16:creationId xmlns:a16="http://schemas.microsoft.com/office/drawing/2014/main" id="{565335BD-DCC5-760F-BA7D-4E69647E1EA3}"/>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8" name="Freeform 84">
              <a:extLst>
                <a:ext uri="{FF2B5EF4-FFF2-40B4-BE49-F238E27FC236}">
                  <a16:creationId xmlns:a16="http://schemas.microsoft.com/office/drawing/2014/main" id="{5232E3E7-49E4-CFB8-85F1-25430A467235}"/>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9" name="Freeform 85">
              <a:extLst>
                <a:ext uri="{FF2B5EF4-FFF2-40B4-BE49-F238E27FC236}">
                  <a16:creationId xmlns:a16="http://schemas.microsoft.com/office/drawing/2014/main" id="{8A2AEEA1-7276-F2D6-3C97-7DE87ECC2143}"/>
                </a:ext>
              </a:extLst>
            </p:cNvPr>
            <p:cNvSpPr>
              <a:spLocks/>
            </p:cNvSpPr>
            <p:nvPr userDrawn="1"/>
          </p:nvSpPr>
          <p:spPr bwMode="auto">
            <a:xfrm>
              <a:off x="7337426" y="4533901"/>
              <a:ext cx="265113" cy="266700"/>
            </a:xfrm>
            <a:custGeom>
              <a:avLst/>
              <a:gdLst>
                <a:gd name="T0" fmla="*/ 59 w 167"/>
                <a:gd name="T1" fmla="*/ 168 h 168"/>
                <a:gd name="T2" fmla="*/ 0 w 167"/>
                <a:gd name="T3" fmla="*/ 168 h 168"/>
                <a:gd name="T4" fmla="*/ 47 w 167"/>
                <a:gd name="T5" fmla="*/ 0 h 168"/>
                <a:gd name="T6" fmla="*/ 167 w 167"/>
                <a:gd name="T7" fmla="*/ 0 h 168"/>
                <a:gd name="T8" fmla="*/ 156 w 167"/>
                <a:gd name="T9" fmla="*/ 40 h 168"/>
                <a:gd name="T10" fmla="*/ 94 w 167"/>
                <a:gd name="T11" fmla="*/ 40 h 168"/>
                <a:gd name="T12" fmla="*/ 87 w 167"/>
                <a:gd name="T13" fmla="*/ 68 h 168"/>
                <a:gd name="T14" fmla="*/ 148 w 167"/>
                <a:gd name="T15" fmla="*/ 68 h 168"/>
                <a:gd name="T16" fmla="*/ 137 w 167"/>
                <a:gd name="T17" fmla="*/ 106 h 168"/>
                <a:gd name="T18" fmla="*/ 76 w 167"/>
                <a:gd name="T19" fmla="*/ 106 h 168"/>
                <a:gd name="T20" fmla="*/ 59 w 167"/>
                <a:gd name="T21"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7" h="168">
                  <a:moveTo>
                    <a:pt x="59" y="168"/>
                  </a:moveTo>
                  <a:lnTo>
                    <a:pt x="0" y="168"/>
                  </a:lnTo>
                  <a:lnTo>
                    <a:pt x="47" y="0"/>
                  </a:lnTo>
                  <a:lnTo>
                    <a:pt x="167" y="0"/>
                  </a:lnTo>
                  <a:lnTo>
                    <a:pt x="156" y="40"/>
                  </a:lnTo>
                  <a:lnTo>
                    <a:pt x="94" y="40"/>
                  </a:lnTo>
                  <a:lnTo>
                    <a:pt x="87" y="68"/>
                  </a:lnTo>
                  <a:lnTo>
                    <a:pt x="148" y="68"/>
                  </a:lnTo>
                  <a:lnTo>
                    <a:pt x="137" y="106"/>
                  </a:lnTo>
                  <a:lnTo>
                    <a:pt x="76" y="106"/>
                  </a:lnTo>
                  <a:lnTo>
                    <a:pt x="59"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0" name="Freeform 86">
              <a:extLst>
                <a:ext uri="{FF2B5EF4-FFF2-40B4-BE49-F238E27FC236}">
                  <a16:creationId xmlns:a16="http://schemas.microsoft.com/office/drawing/2014/main" id="{F3F7D1E0-CB2C-742F-1551-C0C1C0F82F92}"/>
                </a:ext>
              </a:extLst>
            </p:cNvPr>
            <p:cNvSpPr>
              <a:spLocks noEditPoints="1"/>
            </p:cNvSpPr>
            <p:nvPr userDrawn="1"/>
          </p:nvSpPr>
          <p:spPr bwMode="auto">
            <a:xfrm>
              <a:off x="7553326" y="4533901"/>
              <a:ext cx="166688" cy="266700"/>
            </a:xfrm>
            <a:custGeom>
              <a:avLst/>
              <a:gdLst>
                <a:gd name="T0" fmla="*/ 58 w 105"/>
                <a:gd name="T1" fmla="*/ 168 h 168"/>
                <a:gd name="T2" fmla="*/ 0 w 105"/>
                <a:gd name="T3" fmla="*/ 168 h 168"/>
                <a:gd name="T4" fmla="*/ 34 w 105"/>
                <a:gd name="T5" fmla="*/ 46 h 168"/>
                <a:gd name="T6" fmla="*/ 93 w 105"/>
                <a:gd name="T7" fmla="*/ 46 h 168"/>
                <a:gd name="T8" fmla="*/ 58 w 105"/>
                <a:gd name="T9" fmla="*/ 168 h 168"/>
                <a:gd name="T10" fmla="*/ 95 w 105"/>
                <a:gd name="T11" fmla="*/ 34 h 168"/>
                <a:gd name="T12" fmla="*/ 38 w 105"/>
                <a:gd name="T13" fmla="*/ 34 h 168"/>
                <a:gd name="T14" fmla="*/ 47 w 105"/>
                <a:gd name="T15" fmla="*/ 0 h 168"/>
                <a:gd name="T16" fmla="*/ 105 w 105"/>
                <a:gd name="T17" fmla="*/ 0 h 168"/>
                <a:gd name="T18" fmla="*/ 95 w 105"/>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5" h="168">
                  <a:moveTo>
                    <a:pt x="58" y="168"/>
                  </a:moveTo>
                  <a:lnTo>
                    <a:pt x="0" y="168"/>
                  </a:lnTo>
                  <a:lnTo>
                    <a:pt x="34" y="46"/>
                  </a:lnTo>
                  <a:lnTo>
                    <a:pt x="93" y="46"/>
                  </a:lnTo>
                  <a:lnTo>
                    <a:pt x="58" y="168"/>
                  </a:lnTo>
                  <a:close/>
                  <a:moveTo>
                    <a:pt x="95" y="34"/>
                  </a:moveTo>
                  <a:lnTo>
                    <a:pt x="38" y="34"/>
                  </a:lnTo>
                  <a:lnTo>
                    <a:pt x="47" y="0"/>
                  </a:lnTo>
                  <a:lnTo>
                    <a:pt x="105"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1" name="Freeform 87">
              <a:extLst>
                <a:ext uri="{FF2B5EF4-FFF2-40B4-BE49-F238E27FC236}">
                  <a16:creationId xmlns:a16="http://schemas.microsoft.com/office/drawing/2014/main" id="{01F279CB-AE84-FAB0-D90F-0A7ED3AB2AF1}"/>
                </a:ext>
              </a:extLst>
            </p:cNvPr>
            <p:cNvSpPr>
              <a:spLocks noEditPoints="1"/>
            </p:cNvSpPr>
            <p:nvPr userDrawn="1"/>
          </p:nvSpPr>
          <p:spPr bwMode="auto">
            <a:xfrm>
              <a:off x="7685088" y="4533901"/>
              <a:ext cx="273050" cy="269875"/>
            </a:xfrm>
            <a:custGeom>
              <a:avLst/>
              <a:gdLst>
                <a:gd name="T0" fmla="*/ 125 w 172"/>
                <a:gd name="T1" fmla="*/ 168 h 170"/>
                <a:gd name="T2" fmla="*/ 68 w 172"/>
                <a:gd name="T3" fmla="*/ 168 h 170"/>
                <a:gd name="T4" fmla="*/ 72 w 172"/>
                <a:gd name="T5" fmla="*/ 154 h 170"/>
                <a:gd name="T6" fmla="*/ 72 w 172"/>
                <a:gd name="T7" fmla="*/ 154 h 170"/>
                <a:gd name="T8" fmla="*/ 64 w 172"/>
                <a:gd name="T9" fmla="*/ 161 h 170"/>
                <a:gd name="T10" fmla="*/ 54 w 172"/>
                <a:gd name="T11" fmla="*/ 165 h 170"/>
                <a:gd name="T12" fmla="*/ 44 w 172"/>
                <a:gd name="T13" fmla="*/ 169 h 170"/>
                <a:gd name="T14" fmla="*/ 31 w 172"/>
                <a:gd name="T15" fmla="*/ 170 h 170"/>
                <a:gd name="T16" fmla="*/ 31 w 172"/>
                <a:gd name="T17" fmla="*/ 170 h 170"/>
                <a:gd name="T18" fmla="*/ 24 w 172"/>
                <a:gd name="T19" fmla="*/ 170 h 170"/>
                <a:gd name="T20" fmla="*/ 18 w 172"/>
                <a:gd name="T21" fmla="*/ 169 h 170"/>
                <a:gd name="T22" fmla="*/ 12 w 172"/>
                <a:gd name="T23" fmla="*/ 167 h 170"/>
                <a:gd name="T24" fmla="*/ 9 w 172"/>
                <a:gd name="T25" fmla="*/ 163 h 170"/>
                <a:gd name="T26" fmla="*/ 5 w 172"/>
                <a:gd name="T27" fmla="*/ 160 h 170"/>
                <a:gd name="T28" fmla="*/ 2 w 172"/>
                <a:gd name="T29" fmla="*/ 155 h 170"/>
                <a:gd name="T30" fmla="*/ 0 w 172"/>
                <a:gd name="T31" fmla="*/ 149 h 170"/>
                <a:gd name="T32" fmla="*/ 0 w 172"/>
                <a:gd name="T33" fmla="*/ 142 h 170"/>
                <a:gd name="T34" fmla="*/ 0 w 172"/>
                <a:gd name="T35" fmla="*/ 142 h 170"/>
                <a:gd name="T36" fmla="*/ 2 w 172"/>
                <a:gd name="T37" fmla="*/ 126 h 170"/>
                <a:gd name="T38" fmla="*/ 5 w 172"/>
                <a:gd name="T39" fmla="*/ 106 h 170"/>
                <a:gd name="T40" fmla="*/ 12 w 172"/>
                <a:gd name="T41" fmla="*/ 86 h 170"/>
                <a:gd name="T42" fmla="*/ 20 w 172"/>
                <a:gd name="T43" fmla="*/ 68 h 170"/>
                <a:gd name="T44" fmla="*/ 20 w 172"/>
                <a:gd name="T45" fmla="*/ 68 h 170"/>
                <a:gd name="T46" fmla="*/ 24 w 172"/>
                <a:gd name="T47" fmla="*/ 62 h 170"/>
                <a:gd name="T48" fmla="*/ 29 w 172"/>
                <a:gd name="T49" fmla="*/ 58 h 170"/>
                <a:gd name="T50" fmla="*/ 33 w 172"/>
                <a:gd name="T51" fmla="*/ 53 h 170"/>
                <a:gd name="T52" fmla="*/ 39 w 172"/>
                <a:gd name="T53" fmla="*/ 50 h 170"/>
                <a:gd name="T54" fmla="*/ 45 w 172"/>
                <a:gd name="T55" fmla="*/ 47 h 170"/>
                <a:gd name="T56" fmla="*/ 51 w 172"/>
                <a:gd name="T57" fmla="*/ 45 h 170"/>
                <a:gd name="T58" fmla="*/ 58 w 172"/>
                <a:gd name="T59" fmla="*/ 44 h 170"/>
                <a:gd name="T60" fmla="*/ 65 w 172"/>
                <a:gd name="T61" fmla="*/ 44 h 170"/>
                <a:gd name="T62" fmla="*/ 65 w 172"/>
                <a:gd name="T63" fmla="*/ 44 h 170"/>
                <a:gd name="T64" fmla="*/ 77 w 172"/>
                <a:gd name="T65" fmla="*/ 45 h 170"/>
                <a:gd name="T66" fmla="*/ 86 w 172"/>
                <a:gd name="T67" fmla="*/ 48 h 170"/>
                <a:gd name="T68" fmla="*/ 93 w 172"/>
                <a:gd name="T69" fmla="*/ 53 h 170"/>
                <a:gd name="T70" fmla="*/ 98 w 172"/>
                <a:gd name="T71" fmla="*/ 60 h 170"/>
                <a:gd name="T72" fmla="*/ 114 w 172"/>
                <a:gd name="T73" fmla="*/ 0 h 170"/>
                <a:gd name="T74" fmla="*/ 172 w 172"/>
                <a:gd name="T75" fmla="*/ 0 h 170"/>
                <a:gd name="T76" fmla="*/ 125 w 172"/>
                <a:gd name="T77" fmla="*/ 168 h 170"/>
                <a:gd name="T78" fmla="*/ 81 w 172"/>
                <a:gd name="T79" fmla="*/ 82 h 170"/>
                <a:gd name="T80" fmla="*/ 81 w 172"/>
                <a:gd name="T81" fmla="*/ 82 h 170"/>
                <a:gd name="T82" fmla="*/ 78 w 172"/>
                <a:gd name="T83" fmla="*/ 82 h 170"/>
                <a:gd name="T84" fmla="*/ 74 w 172"/>
                <a:gd name="T85" fmla="*/ 84 h 170"/>
                <a:gd name="T86" fmla="*/ 71 w 172"/>
                <a:gd name="T87" fmla="*/ 86 h 170"/>
                <a:gd name="T88" fmla="*/ 68 w 172"/>
                <a:gd name="T89" fmla="*/ 91 h 170"/>
                <a:gd name="T90" fmla="*/ 68 w 172"/>
                <a:gd name="T91" fmla="*/ 91 h 170"/>
                <a:gd name="T92" fmla="*/ 63 w 172"/>
                <a:gd name="T93" fmla="*/ 106 h 170"/>
                <a:gd name="T94" fmla="*/ 61 w 172"/>
                <a:gd name="T95" fmla="*/ 114 h 170"/>
                <a:gd name="T96" fmla="*/ 60 w 172"/>
                <a:gd name="T97" fmla="*/ 121 h 170"/>
                <a:gd name="T98" fmla="*/ 60 w 172"/>
                <a:gd name="T99" fmla="*/ 121 h 170"/>
                <a:gd name="T100" fmla="*/ 61 w 172"/>
                <a:gd name="T101" fmla="*/ 125 h 170"/>
                <a:gd name="T102" fmla="*/ 63 w 172"/>
                <a:gd name="T103" fmla="*/ 127 h 170"/>
                <a:gd name="T104" fmla="*/ 65 w 172"/>
                <a:gd name="T105" fmla="*/ 129 h 170"/>
                <a:gd name="T106" fmla="*/ 70 w 172"/>
                <a:gd name="T107" fmla="*/ 130 h 170"/>
                <a:gd name="T108" fmla="*/ 70 w 172"/>
                <a:gd name="T109" fmla="*/ 130 h 170"/>
                <a:gd name="T110" fmla="*/ 74 w 172"/>
                <a:gd name="T111" fmla="*/ 129 h 170"/>
                <a:gd name="T112" fmla="*/ 79 w 172"/>
                <a:gd name="T113" fmla="*/ 127 h 170"/>
                <a:gd name="T114" fmla="*/ 91 w 172"/>
                <a:gd name="T115" fmla="*/ 87 h 170"/>
                <a:gd name="T116" fmla="*/ 91 w 172"/>
                <a:gd name="T117" fmla="*/ 87 h 170"/>
                <a:gd name="T118" fmla="*/ 87 w 172"/>
                <a:gd name="T119" fmla="*/ 84 h 170"/>
                <a:gd name="T120" fmla="*/ 81 w 172"/>
                <a:gd name="T121" fmla="*/ 82 h 170"/>
                <a:gd name="T122" fmla="*/ 81 w 172"/>
                <a:gd name="T123" fmla="*/ 82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2" h="170">
                  <a:moveTo>
                    <a:pt x="125" y="168"/>
                  </a:moveTo>
                  <a:lnTo>
                    <a:pt x="68" y="168"/>
                  </a:lnTo>
                  <a:lnTo>
                    <a:pt x="72" y="154"/>
                  </a:lnTo>
                  <a:lnTo>
                    <a:pt x="72" y="154"/>
                  </a:lnTo>
                  <a:lnTo>
                    <a:pt x="64" y="161"/>
                  </a:lnTo>
                  <a:lnTo>
                    <a:pt x="54" y="165"/>
                  </a:lnTo>
                  <a:lnTo>
                    <a:pt x="44" y="169"/>
                  </a:lnTo>
                  <a:lnTo>
                    <a:pt x="31" y="170"/>
                  </a:lnTo>
                  <a:lnTo>
                    <a:pt x="31" y="170"/>
                  </a:lnTo>
                  <a:lnTo>
                    <a:pt x="24" y="170"/>
                  </a:lnTo>
                  <a:lnTo>
                    <a:pt x="18" y="169"/>
                  </a:lnTo>
                  <a:lnTo>
                    <a:pt x="12" y="167"/>
                  </a:lnTo>
                  <a:lnTo>
                    <a:pt x="9" y="163"/>
                  </a:lnTo>
                  <a:lnTo>
                    <a:pt x="5" y="160"/>
                  </a:lnTo>
                  <a:lnTo>
                    <a:pt x="2" y="155"/>
                  </a:lnTo>
                  <a:lnTo>
                    <a:pt x="0" y="149"/>
                  </a:lnTo>
                  <a:lnTo>
                    <a:pt x="0" y="142"/>
                  </a:lnTo>
                  <a:lnTo>
                    <a:pt x="0" y="142"/>
                  </a:lnTo>
                  <a:lnTo>
                    <a:pt x="2" y="126"/>
                  </a:lnTo>
                  <a:lnTo>
                    <a:pt x="5" y="106"/>
                  </a:lnTo>
                  <a:lnTo>
                    <a:pt x="12" y="86"/>
                  </a:lnTo>
                  <a:lnTo>
                    <a:pt x="20" y="68"/>
                  </a:lnTo>
                  <a:lnTo>
                    <a:pt x="20" y="68"/>
                  </a:lnTo>
                  <a:lnTo>
                    <a:pt x="24" y="62"/>
                  </a:lnTo>
                  <a:lnTo>
                    <a:pt x="29" y="58"/>
                  </a:lnTo>
                  <a:lnTo>
                    <a:pt x="33" y="53"/>
                  </a:lnTo>
                  <a:lnTo>
                    <a:pt x="39" y="50"/>
                  </a:lnTo>
                  <a:lnTo>
                    <a:pt x="45" y="47"/>
                  </a:lnTo>
                  <a:lnTo>
                    <a:pt x="51" y="45"/>
                  </a:lnTo>
                  <a:lnTo>
                    <a:pt x="58" y="44"/>
                  </a:lnTo>
                  <a:lnTo>
                    <a:pt x="65" y="44"/>
                  </a:lnTo>
                  <a:lnTo>
                    <a:pt x="65" y="44"/>
                  </a:lnTo>
                  <a:lnTo>
                    <a:pt x="77" y="45"/>
                  </a:lnTo>
                  <a:lnTo>
                    <a:pt x="86" y="48"/>
                  </a:lnTo>
                  <a:lnTo>
                    <a:pt x="93" y="53"/>
                  </a:lnTo>
                  <a:lnTo>
                    <a:pt x="98" y="60"/>
                  </a:lnTo>
                  <a:lnTo>
                    <a:pt x="114" y="0"/>
                  </a:lnTo>
                  <a:lnTo>
                    <a:pt x="172" y="0"/>
                  </a:lnTo>
                  <a:lnTo>
                    <a:pt x="125" y="168"/>
                  </a:lnTo>
                  <a:close/>
                  <a:moveTo>
                    <a:pt x="81" y="82"/>
                  </a:moveTo>
                  <a:lnTo>
                    <a:pt x="81" y="82"/>
                  </a:lnTo>
                  <a:lnTo>
                    <a:pt x="78" y="82"/>
                  </a:lnTo>
                  <a:lnTo>
                    <a:pt x="74" y="84"/>
                  </a:lnTo>
                  <a:lnTo>
                    <a:pt x="71" y="86"/>
                  </a:lnTo>
                  <a:lnTo>
                    <a:pt x="68" y="91"/>
                  </a:lnTo>
                  <a:lnTo>
                    <a:pt x="68" y="91"/>
                  </a:lnTo>
                  <a:lnTo>
                    <a:pt x="63" y="106"/>
                  </a:lnTo>
                  <a:lnTo>
                    <a:pt x="61" y="114"/>
                  </a:lnTo>
                  <a:lnTo>
                    <a:pt x="60" y="121"/>
                  </a:lnTo>
                  <a:lnTo>
                    <a:pt x="60" y="121"/>
                  </a:lnTo>
                  <a:lnTo>
                    <a:pt x="61" y="125"/>
                  </a:lnTo>
                  <a:lnTo>
                    <a:pt x="63" y="127"/>
                  </a:lnTo>
                  <a:lnTo>
                    <a:pt x="65" y="129"/>
                  </a:lnTo>
                  <a:lnTo>
                    <a:pt x="70" y="130"/>
                  </a:lnTo>
                  <a:lnTo>
                    <a:pt x="70" y="130"/>
                  </a:lnTo>
                  <a:lnTo>
                    <a:pt x="74" y="129"/>
                  </a:lnTo>
                  <a:lnTo>
                    <a:pt x="79" y="127"/>
                  </a:lnTo>
                  <a:lnTo>
                    <a:pt x="91" y="87"/>
                  </a:lnTo>
                  <a:lnTo>
                    <a:pt x="91" y="87"/>
                  </a:lnTo>
                  <a:lnTo>
                    <a:pt x="87" y="84"/>
                  </a:lnTo>
                  <a:lnTo>
                    <a:pt x="81" y="82"/>
                  </a:lnTo>
                  <a:lnTo>
                    <a:pt x="81" y="8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2" name="Freeform 88">
              <a:extLst>
                <a:ext uri="{FF2B5EF4-FFF2-40B4-BE49-F238E27FC236}">
                  <a16:creationId xmlns:a16="http://schemas.microsoft.com/office/drawing/2014/main" id="{5ACAEB65-F4D4-301B-F441-EED6E58E9539}"/>
                </a:ext>
              </a:extLst>
            </p:cNvPr>
            <p:cNvSpPr>
              <a:spLocks noEditPoints="1"/>
            </p:cNvSpPr>
            <p:nvPr userDrawn="1"/>
          </p:nvSpPr>
          <p:spPr bwMode="auto">
            <a:xfrm>
              <a:off x="7923213" y="4602163"/>
              <a:ext cx="230188" cy="201613"/>
            </a:xfrm>
            <a:custGeom>
              <a:avLst/>
              <a:gdLst>
                <a:gd name="T0" fmla="*/ 58 w 145"/>
                <a:gd name="T1" fmla="*/ 71 h 127"/>
                <a:gd name="T2" fmla="*/ 56 w 145"/>
                <a:gd name="T3" fmla="*/ 80 h 127"/>
                <a:gd name="T4" fmla="*/ 56 w 145"/>
                <a:gd name="T5" fmla="*/ 87 h 127"/>
                <a:gd name="T6" fmla="*/ 57 w 145"/>
                <a:gd name="T7" fmla="*/ 93 h 127"/>
                <a:gd name="T8" fmla="*/ 64 w 145"/>
                <a:gd name="T9" fmla="*/ 97 h 127"/>
                <a:gd name="T10" fmla="*/ 68 w 145"/>
                <a:gd name="T11" fmla="*/ 96 h 127"/>
                <a:gd name="T12" fmla="*/ 75 w 145"/>
                <a:gd name="T13" fmla="*/ 89 h 127"/>
                <a:gd name="T14" fmla="*/ 135 w 145"/>
                <a:gd name="T15" fmla="*/ 82 h 127"/>
                <a:gd name="T16" fmla="*/ 134 w 145"/>
                <a:gd name="T17" fmla="*/ 87 h 127"/>
                <a:gd name="T18" fmla="*/ 128 w 145"/>
                <a:gd name="T19" fmla="*/ 98 h 127"/>
                <a:gd name="T20" fmla="*/ 115 w 145"/>
                <a:gd name="T21" fmla="*/ 111 h 127"/>
                <a:gd name="T22" fmla="*/ 94 w 145"/>
                <a:gd name="T23" fmla="*/ 122 h 127"/>
                <a:gd name="T24" fmla="*/ 72 w 145"/>
                <a:gd name="T25" fmla="*/ 127 h 127"/>
                <a:gd name="T26" fmla="*/ 61 w 145"/>
                <a:gd name="T27" fmla="*/ 127 h 127"/>
                <a:gd name="T28" fmla="*/ 38 w 145"/>
                <a:gd name="T29" fmla="*/ 126 h 127"/>
                <a:gd name="T30" fmla="*/ 18 w 145"/>
                <a:gd name="T31" fmla="*/ 121 h 127"/>
                <a:gd name="T32" fmla="*/ 5 w 145"/>
                <a:gd name="T33" fmla="*/ 110 h 127"/>
                <a:gd name="T34" fmla="*/ 2 w 145"/>
                <a:gd name="T35" fmla="*/ 101 h 127"/>
                <a:gd name="T36" fmla="*/ 0 w 145"/>
                <a:gd name="T37" fmla="*/ 90 h 127"/>
                <a:gd name="T38" fmla="*/ 3 w 145"/>
                <a:gd name="T39" fmla="*/ 75 h 127"/>
                <a:gd name="T40" fmla="*/ 13 w 145"/>
                <a:gd name="T41" fmla="*/ 41 h 127"/>
                <a:gd name="T42" fmla="*/ 22 w 145"/>
                <a:gd name="T43" fmla="*/ 27 h 127"/>
                <a:gd name="T44" fmla="*/ 27 w 145"/>
                <a:gd name="T45" fmla="*/ 19 h 127"/>
                <a:gd name="T46" fmla="*/ 43 w 145"/>
                <a:gd name="T47" fmla="*/ 9 h 127"/>
                <a:gd name="T48" fmla="*/ 59 w 145"/>
                <a:gd name="T49" fmla="*/ 3 h 127"/>
                <a:gd name="T50" fmla="*/ 77 w 145"/>
                <a:gd name="T51" fmla="*/ 1 h 127"/>
                <a:gd name="T52" fmla="*/ 85 w 145"/>
                <a:gd name="T53" fmla="*/ 0 h 127"/>
                <a:gd name="T54" fmla="*/ 109 w 145"/>
                <a:gd name="T55" fmla="*/ 2 h 127"/>
                <a:gd name="T56" fmla="*/ 128 w 145"/>
                <a:gd name="T57" fmla="*/ 8 h 127"/>
                <a:gd name="T58" fmla="*/ 140 w 145"/>
                <a:gd name="T59" fmla="*/ 19 h 127"/>
                <a:gd name="T60" fmla="*/ 145 w 145"/>
                <a:gd name="T61" fmla="*/ 38 h 127"/>
                <a:gd name="T62" fmla="*/ 142 w 145"/>
                <a:gd name="T63" fmla="*/ 53 h 127"/>
                <a:gd name="T64" fmla="*/ 138 w 145"/>
                <a:gd name="T65" fmla="*/ 71 h 127"/>
                <a:gd name="T66" fmla="*/ 80 w 145"/>
                <a:gd name="T67" fmla="*/ 30 h 127"/>
                <a:gd name="T68" fmla="*/ 71 w 145"/>
                <a:gd name="T69" fmla="*/ 35 h 127"/>
                <a:gd name="T70" fmla="*/ 65 w 145"/>
                <a:gd name="T71" fmla="*/ 48 h 127"/>
                <a:gd name="T72" fmla="*/ 88 w 145"/>
                <a:gd name="T73" fmla="*/ 48 h 127"/>
                <a:gd name="T74" fmla="*/ 91 w 145"/>
                <a:gd name="T75" fmla="*/ 39 h 127"/>
                <a:gd name="T76" fmla="*/ 87 w 145"/>
                <a:gd name="T77" fmla="*/ 32 h 127"/>
                <a:gd name="T78" fmla="*/ 80 w 145"/>
                <a:gd name="T79" fmla="*/ 3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45" h="127">
                  <a:moveTo>
                    <a:pt x="138" y="71"/>
                  </a:moveTo>
                  <a:lnTo>
                    <a:pt x="58" y="71"/>
                  </a:lnTo>
                  <a:lnTo>
                    <a:pt x="58" y="71"/>
                  </a:lnTo>
                  <a:lnTo>
                    <a:pt x="56" y="80"/>
                  </a:lnTo>
                  <a:lnTo>
                    <a:pt x="56" y="87"/>
                  </a:lnTo>
                  <a:lnTo>
                    <a:pt x="56" y="87"/>
                  </a:lnTo>
                  <a:lnTo>
                    <a:pt x="56" y="90"/>
                  </a:lnTo>
                  <a:lnTo>
                    <a:pt x="57" y="93"/>
                  </a:lnTo>
                  <a:lnTo>
                    <a:pt x="59" y="96"/>
                  </a:lnTo>
                  <a:lnTo>
                    <a:pt x="64" y="97"/>
                  </a:lnTo>
                  <a:lnTo>
                    <a:pt x="64" y="97"/>
                  </a:lnTo>
                  <a:lnTo>
                    <a:pt x="68" y="96"/>
                  </a:lnTo>
                  <a:lnTo>
                    <a:pt x="73" y="93"/>
                  </a:lnTo>
                  <a:lnTo>
                    <a:pt x="75" y="89"/>
                  </a:lnTo>
                  <a:lnTo>
                    <a:pt x="79" y="82"/>
                  </a:lnTo>
                  <a:lnTo>
                    <a:pt x="135" y="82"/>
                  </a:lnTo>
                  <a:lnTo>
                    <a:pt x="135" y="82"/>
                  </a:lnTo>
                  <a:lnTo>
                    <a:pt x="134" y="87"/>
                  </a:lnTo>
                  <a:lnTo>
                    <a:pt x="130" y="93"/>
                  </a:lnTo>
                  <a:lnTo>
                    <a:pt x="128" y="98"/>
                  </a:lnTo>
                  <a:lnTo>
                    <a:pt x="125" y="103"/>
                  </a:lnTo>
                  <a:lnTo>
                    <a:pt x="115" y="111"/>
                  </a:lnTo>
                  <a:lnTo>
                    <a:pt x="105" y="118"/>
                  </a:lnTo>
                  <a:lnTo>
                    <a:pt x="94" y="122"/>
                  </a:lnTo>
                  <a:lnTo>
                    <a:pt x="82" y="125"/>
                  </a:lnTo>
                  <a:lnTo>
                    <a:pt x="72" y="127"/>
                  </a:lnTo>
                  <a:lnTo>
                    <a:pt x="61" y="127"/>
                  </a:lnTo>
                  <a:lnTo>
                    <a:pt x="61" y="127"/>
                  </a:lnTo>
                  <a:lnTo>
                    <a:pt x="50" y="127"/>
                  </a:lnTo>
                  <a:lnTo>
                    <a:pt x="38" y="126"/>
                  </a:lnTo>
                  <a:lnTo>
                    <a:pt x="27" y="125"/>
                  </a:lnTo>
                  <a:lnTo>
                    <a:pt x="18" y="121"/>
                  </a:lnTo>
                  <a:lnTo>
                    <a:pt x="11" y="117"/>
                  </a:lnTo>
                  <a:lnTo>
                    <a:pt x="5" y="110"/>
                  </a:lnTo>
                  <a:lnTo>
                    <a:pt x="4" y="106"/>
                  </a:lnTo>
                  <a:lnTo>
                    <a:pt x="2" y="101"/>
                  </a:lnTo>
                  <a:lnTo>
                    <a:pt x="0" y="90"/>
                  </a:lnTo>
                  <a:lnTo>
                    <a:pt x="0" y="90"/>
                  </a:lnTo>
                  <a:lnTo>
                    <a:pt x="2" y="83"/>
                  </a:lnTo>
                  <a:lnTo>
                    <a:pt x="3" y="75"/>
                  </a:lnTo>
                  <a:lnTo>
                    <a:pt x="6" y="57"/>
                  </a:lnTo>
                  <a:lnTo>
                    <a:pt x="13" y="41"/>
                  </a:lnTo>
                  <a:lnTo>
                    <a:pt x="18" y="32"/>
                  </a:lnTo>
                  <a:lnTo>
                    <a:pt x="22" y="27"/>
                  </a:lnTo>
                  <a:lnTo>
                    <a:pt x="22" y="27"/>
                  </a:lnTo>
                  <a:lnTo>
                    <a:pt x="27" y="19"/>
                  </a:lnTo>
                  <a:lnTo>
                    <a:pt x="34" y="14"/>
                  </a:lnTo>
                  <a:lnTo>
                    <a:pt x="43" y="9"/>
                  </a:lnTo>
                  <a:lnTo>
                    <a:pt x="50" y="5"/>
                  </a:lnTo>
                  <a:lnTo>
                    <a:pt x="59" y="3"/>
                  </a:lnTo>
                  <a:lnTo>
                    <a:pt x="67" y="1"/>
                  </a:lnTo>
                  <a:lnTo>
                    <a:pt x="77" y="1"/>
                  </a:lnTo>
                  <a:lnTo>
                    <a:pt x="85" y="0"/>
                  </a:lnTo>
                  <a:lnTo>
                    <a:pt x="85" y="0"/>
                  </a:lnTo>
                  <a:lnTo>
                    <a:pt x="98" y="1"/>
                  </a:lnTo>
                  <a:lnTo>
                    <a:pt x="109" y="2"/>
                  </a:lnTo>
                  <a:lnTo>
                    <a:pt x="120" y="4"/>
                  </a:lnTo>
                  <a:lnTo>
                    <a:pt x="128" y="8"/>
                  </a:lnTo>
                  <a:lnTo>
                    <a:pt x="135" y="12"/>
                  </a:lnTo>
                  <a:lnTo>
                    <a:pt x="140" y="19"/>
                  </a:lnTo>
                  <a:lnTo>
                    <a:pt x="143" y="28"/>
                  </a:lnTo>
                  <a:lnTo>
                    <a:pt x="145" y="38"/>
                  </a:lnTo>
                  <a:lnTo>
                    <a:pt x="145" y="38"/>
                  </a:lnTo>
                  <a:lnTo>
                    <a:pt x="142" y="53"/>
                  </a:lnTo>
                  <a:lnTo>
                    <a:pt x="138" y="71"/>
                  </a:lnTo>
                  <a:lnTo>
                    <a:pt x="138" y="71"/>
                  </a:lnTo>
                  <a:close/>
                  <a:moveTo>
                    <a:pt x="80" y="30"/>
                  </a:moveTo>
                  <a:lnTo>
                    <a:pt x="80" y="30"/>
                  </a:lnTo>
                  <a:lnTo>
                    <a:pt x="75" y="31"/>
                  </a:lnTo>
                  <a:lnTo>
                    <a:pt x="71" y="35"/>
                  </a:lnTo>
                  <a:lnTo>
                    <a:pt x="67" y="39"/>
                  </a:lnTo>
                  <a:lnTo>
                    <a:pt x="65" y="48"/>
                  </a:lnTo>
                  <a:lnTo>
                    <a:pt x="88" y="48"/>
                  </a:lnTo>
                  <a:lnTo>
                    <a:pt x="88" y="48"/>
                  </a:lnTo>
                  <a:lnTo>
                    <a:pt x="91" y="39"/>
                  </a:lnTo>
                  <a:lnTo>
                    <a:pt x="91" y="39"/>
                  </a:lnTo>
                  <a:lnTo>
                    <a:pt x="89" y="35"/>
                  </a:lnTo>
                  <a:lnTo>
                    <a:pt x="87" y="32"/>
                  </a:lnTo>
                  <a:lnTo>
                    <a:pt x="85" y="31"/>
                  </a:lnTo>
                  <a:lnTo>
                    <a:pt x="80" y="30"/>
                  </a:lnTo>
                  <a:lnTo>
                    <a:pt x="80" y="3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3" name="Freeform 89">
              <a:extLst>
                <a:ext uri="{FF2B5EF4-FFF2-40B4-BE49-F238E27FC236}">
                  <a16:creationId xmlns:a16="http://schemas.microsoft.com/office/drawing/2014/main" id="{ED0C81C8-99CA-B268-B80B-D591F489AD3C}"/>
                </a:ext>
              </a:extLst>
            </p:cNvPr>
            <p:cNvSpPr>
              <a:spLocks/>
            </p:cNvSpPr>
            <p:nvPr userDrawn="1"/>
          </p:nvSpPr>
          <p:spPr bwMode="auto">
            <a:xfrm>
              <a:off x="8143876" y="4533901"/>
              <a:ext cx="165100" cy="266700"/>
            </a:xfrm>
            <a:custGeom>
              <a:avLst/>
              <a:gdLst>
                <a:gd name="T0" fmla="*/ 57 w 104"/>
                <a:gd name="T1" fmla="*/ 168 h 168"/>
                <a:gd name="T2" fmla="*/ 0 w 104"/>
                <a:gd name="T3" fmla="*/ 168 h 168"/>
                <a:gd name="T4" fmla="*/ 45 w 104"/>
                <a:gd name="T5" fmla="*/ 0 h 168"/>
                <a:gd name="T6" fmla="*/ 104 w 104"/>
                <a:gd name="T7" fmla="*/ 0 h 168"/>
                <a:gd name="T8" fmla="*/ 57 w 104"/>
                <a:gd name="T9" fmla="*/ 168 h 168"/>
              </a:gdLst>
              <a:ahLst/>
              <a:cxnLst>
                <a:cxn ang="0">
                  <a:pos x="T0" y="T1"/>
                </a:cxn>
                <a:cxn ang="0">
                  <a:pos x="T2" y="T3"/>
                </a:cxn>
                <a:cxn ang="0">
                  <a:pos x="T4" y="T5"/>
                </a:cxn>
                <a:cxn ang="0">
                  <a:pos x="T6" y="T7"/>
                </a:cxn>
                <a:cxn ang="0">
                  <a:pos x="T8" y="T9"/>
                </a:cxn>
              </a:cxnLst>
              <a:rect l="0" t="0" r="r" b="b"/>
              <a:pathLst>
                <a:path w="104" h="168">
                  <a:moveTo>
                    <a:pt x="57" y="168"/>
                  </a:moveTo>
                  <a:lnTo>
                    <a:pt x="0" y="168"/>
                  </a:lnTo>
                  <a:lnTo>
                    <a:pt x="45" y="0"/>
                  </a:lnTo>
                  <a:lnTo>
                    <a:pt x="104" y="0"/>
                  </a:lnTo>
                  <a:lnTo>
                    <a:pt x="57"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4" name="Freeform 90">
              <a:extLst>
                <a:ext uri="{FF2B5EF4-FFF2-40B4-BE49-F238E27FC236}">
                  <a16:creationId xmlns:a16="http://schemas.microsoft.com/office/drawing/2014/main" id="{CE3DDC81-969E-874B-F95F-C2CF488C7D60}"/>
                </a:ext>
              </a:extLst>
            </p:cNvPr>
            <p:cNvSpPr>
              <a:spLocks noEditPoints="1"/>
            </p:cNvSpPr>
            <p:nvPr userDrawn="1"/>
          </p:nvSpPr>
          <p:spPr bwMode="auto">
            <a:xfrm>
              <a:off x="8264526" y="4533901"/>
              <a:ext cx="165100" cy="266700"/>
            </a:xfrm>
            <a:custGeom>
              <a:avLst/>
              <a:gdLst>
                <a:gd name="T0" fmla="*/ 57 w 104"/>
                <a:gd name="T1" fmla="*/ 168 h 168"/>
                <a:gd name="T2" fmla="*/ 0 w 104"/>
                <a:gd name="T3" fmla="*/ 168 h 168"/>
                <a:gd name="T4" fmla="*/ 34 w 104"/>
                <a:gd name="T5" fmla="*/ 46 h 168"/>
                <a:gd name="T6" fmla="*/ 91 w 104"/>
                <a:gd name="T7" fmla="*/ 46 h 168"/>
                <a:gd name="T8" fmla="*/ 57 w 104"/>
                <a:gd name="T9" fmla="*/ 168 h 168"/>
                <a:gd name="T10" fmla="*/ 95 w 104"/>
                <a:gd name="T11" fmla="*/ 34 h 168"/>
                <a:gd name="T12" fmla="*/ 36 w 104"/>
                <a:gd name="T13" fmla="*/ 34 h 168"/>
                <a:gd name="T14" fmla="*/ 47 w 104"/>
                <a:gd name="T15" fmla="*/ 0 h 168"/>
                <a:gd name="T16" fmla="*/ 104 w 104"/>
                <a:gd name="T17" fmla="*/ 0 h 168"/>
                <a:gd name="T18" fmla="*/ 95 w 104"/>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4" h="168">
                  <a:moveTo>
                    <a:pt x="57" y="168"/>
                  </a:moveTo>
                  <a:lnTo>
                    <a:pt x="0" y="168"/>
                  </a:lnTo>
                  <a:lnTo>
                    <a:pt x="34" y="46"/>
                  </a:lnTo>
                  <a:lnTo>
                    <a:pt x="91" y="46"/>
                  </a:lnTo>
                  <a:lnTo>
                    <a:pt x="57" y="168"/>
                  </a:lnTo>
                  <a:close/>
                  <a:moveTo>
                    <a:pt x="95" y="34"/>
                  </a:moveTo>
                  <a:lnTo>
                    <a:pt x="36" y="34"/>
                  </a:lnTo>
                  <a:lnTo>
                    <a:pt x="47" y="0"/>
                  </a:lnTo>
                  <a:lnTo>
                    <a:pt x="104"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5" name="Freeform 91">
              <a:extLst>
                <a:ext uri="{FF2B5EF4-FFF2-40B4-BE49-F238E27FC236}">
                  <a16:creationId xmlns:a16="http://schemas.microsoft.com/office/drawing/2014/main" id="{219FDB68-1179-F8EF-C02C-414499655DCC}"/>
                </a:ext>
              </a:extLst>
            </p:cNvPr>
            <p:cNvSpPr>
              <a:spLocks/>
            </p:cNvSpPr>
            <p:nvPr userDrawn="1"/>
          </p:nvSpPr>
          <p:spPr bwMode="auto">
            <a:xfrm>
              <a:off x="8396288" y="4564063"/>
              <a:ext cx="192088" cy="236538"/>
            </a:xfrm>
            <a:custGeom>
              <a:avLst/>
              <a:gdLst>
                <a:gd name="T0" fmla="*/ 115 w 121"/>
                <a:gd name="T1" fmla="*/ 27 h 149"/>
                <a:gd name="T2" fmla="*/ 121 w 121"/>
                <a:gd name="T3" fmla="*/ 54 h 149"/>
                <a:gd name="T4" fmla="*/ 76 w 121"/>
                <a:gd name="T5" fmla="*/ 54 h 149"/>
                <a:gd name="T6" fmla="*/ 63 w 121"/>
                <a:gd name="T7" fmla="*/ 101 h 149"/>
                <a:gd name="T8" fmla="*/ 63 w 121"/>
                <a:gd name="T9" fmla="*/ 101 h 149"/>
                <a:gd name="T10" fmla="*/ 62 w 121"/>
                <a:gd name="T11" fmla="*/ 107 h 149"/>
                <a:gd name="T12" fmla="*/ 61 w 121"/>
                <a:gd name="T13" fmla="*/ 111 h 149"/>
                <a:gd name="T14" fmla="*/ 61 w 121"/>
                <a:gd name="T15" fmla="*/ 111 h 149"/>
                <a:gd name="T16" fmla="*/ 61 w 121"/>
                <a:gd name="T17" fmla="*/ 115 h 149"/>
                <a:gd name="T18" fmla="*/ 63 w 121"/>
                <a:gd name="T19" fmla="*/ 117 h 149"/>
                <a:gd name="T20" fmla="*/ 67 w 121"/>
                <a:gd name="T21" fmla="*/ 118 h 149"/>
                <a:gd name="T22" fmla="*/ 72 w 121"/>
                <a:gd name="T23" fmla="*/ 118 h 149"/>
                <a:gd name="T24" fmla="*/ 83 w 121"/>
                <a:gd name="T25" fmla="*/ 118 h 149"/>
                <a:gd name="T26" fmla="*/ 75 w 121"/>
                <a:gd name="T27" fmla="*/ 149 h 149"/>
                <a:gd name="T28" fmla="*/ 23 w 121"/>
                <a:gd name="T29" fmla="*/ 149 h 149"/>
                <a:gd name="T30" fmla="*/ 23 w 121"/>
                <a:gd name="T31" fmla="*/ 149 h 149"/>
                <a:gd name="T32" fmla="*/ 18 w 121"/>
                <a:gd name="T33" fmla="*/ 148 h 149"/>
                <a:gd name="T34" fmla="*/ 13 w 121"/>
                <a:gd name="T35" fmla="*/ 148 h 149"/>
                <a:gd name="T36" fmla="*/ 8 w 121"/>
                <a:gd name="T37" fmla="*/ 145 h 149"/>
                <a:gd name="T38" fmla="*/ 6 w 121"/>
                <a:gd name="T39" fmla="*/ 143 h 149"/>
                <a:gd name="T40" fmla="*/ 2 w 121"/>
                <a:gd name="T41" fmla="*/ 139 h 149"/>
                <a:gd name="T42" fmla="*/ 1 w 121"/>
                <a:gd name="T43" fmla="*/ 136 h 149"/>
                <a:gd name="T44" fmla="*/ 0 w 121"/>
                <a:gd name="T45" fmla="*/ 132 h 149"/>
                <a:gd name="T46" fmla="*/ 0 w 121"/>
                <a:gd name="T47" fmla="*/ 128 h 149"/>
                <a:gd name="T48" fmla="*/ 0 w 121"/>
                <a:gd name="T49" fmla="*/ 128 h 149"/>
                <a:gd name="T50" fmla="*/ 0 w 121"/>
                <a:gd name="T51" fmla="*/ 120 h 149"/>
                <a:gd name="T52" fmla="*/ 2 w 121"/>
                <a:gd name="T53" fmla="*/ 111 h 149"/>
                <a:gd name="T54" fmla="*/ 34 w 121"/>
                <a:gd name="T55" fmla="*/ 0 h 149"/>
                <a:gd name="T56" fmla="*/ 91 w 121"/>
                <a:gd name="T57" fmla="*/ 0 h 149"/>
                <a:gd name="T58" fmla="*/ 84 w 121"/>
                <a:gd name="T59" fmla="*/ 27 h 149"/>
                <a:gd name="T60" fmla="*/ 115 w 121"/>
                <a:gd name="T61" fmla="*/ 27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1" h="149">
                  <a:moveTo>
                    <a:pt x="115" y="27"/>
                  </a:moveTo>
                  <a:lnTo>
                    <a:pt x="121" y="54"/>
                  </a:lnTo>
                  <a:lnTo>
                    <a:pt x="76" y="54"/>
                  </a:lnTo>
                  <a:lnTo>
                    <a:pt x="63" y="101"/>
                  </a:lnTo>
                  <a:lnTo>
                    <a:pt x="63" y="101"/>
                  </a:lnTo>
                  <a:lnTo>
                    <a:pt x="62" y="107"/>
                  </a:lnTo>
                  <a:lnTo>
                    <a:pt x="61" y="111"/>
                  </a:lnTo>
                  <a:lnTo>
                    <a:pt x="61" y="111"/>
                  </a:lnTo>
                  <a:lnTo>
                    <a:pt x="61" y="115"/>
                  </a:lnTo>
                  <a:lnTo>
                    <a:pt x="63" y="117"/>
                  </a:lnTo>
                  <a:lnTo>
                    <a:pt x="67" y="118"/>
                  </a:lnTo>
                  <a:lnTo>
                    <a:pt x="72" y="118"/>
                  </a:lnTo>
                  <a:lnTo>
                    <a:pt x="83" y="118"/>
                  </a:lnTo>
                  <a:lnTo>
                    <a:pt x="75" y="149"/>
                  </a:lnTo>
                  <a:lnTo>
                    <a:pt x="23" y="149"/>
                  </a:lnTo>
                  <a:lnTo>
                    <a:pt x="23" y="149"/>
                  </a:lnTo>
                  <a:lnTo>
                    <a:pt x="18" y="148"/>
                  </a:lnTo>
                  <a:lnTo>
                    <a:pt x="13" y="148"/>
                  </a:lnTo>
                  <a:lnTo>
                    <a:pt x="8" y="145"/>
                  </a:lnTo>
                  <a:lnTo>
                    <a:pt x="6" y="143"/>
                  </a:lnTo>
                  <a:lnTo>
                    <a:pt x="2" y="139"/>
                  </a:lnTo>
                  <a:lnTo>
                    <a:pt x="1" y="136"/>
                  </a:lnTo>
                  <a:lnTo>
                    <a:pt x="0" y="132"/>
                  </a:lnTo>
                  <a:lnTo>
                    <a:pt x="0" y="128"/>
                  </a:lnTo>
                  <a:lnTo>
                    <a:pt x="0" y="128"/>
                  </a:lnTo>
                  <a:lnTo>
                    <a:pt x="0" y="120"/>
                  </a:lnTo>
                  <a:lnTo>
                    <a:pt x="2" y="111"/>
                  </a:lnTo>
                  <a:lnTo>
                    <a:pt x="34" y="0"/>
                  </a:lnTo>
                  <a:lnTo>
                    <a:pt x="91" y="0"/>
                  </a:lnTo>
                  <a:lnTo>
                    <a:pt x="84" y="27"/>
                  </a:lnTo>
                  <a:lnTo>
                    <a:pt x="115" y="2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6" name="Freeform 92">
              <a:extLst>
                <a:ext uri="{FF2B5EF4-FFF2-40B4-BE49-F238E27FC236}">
                  <a16:creationId xmlns:a16="http://schemas.microsoft.com/office/drawing/2014/main" id="{3465DE51-6054-2F4E-53D2-9D68BDEECFA3}"/>
                </a:ext>
              </a:extLst>
            </p:cNvPr>
            <p:cNvSpPr>
              <a:spLocks/>
            </p:cNvSpPr>
            <p:nvPr userDrawn="1"/>
          </p:nvSpPr>
          <p:spPr bwMode="auto">
            <a:xfrm>
              <a:off x="7321551" y="4830763"/>
              <a:ext cx="38100" cy="46038"/>
            </a:xfrm>
            <a:custGeom>
              <a:avLst/>
              <a:gdLst>
                <a:gd name="T0" fmla="*/ 9 w 24"/>
                <a:gd name="T1" fmla="*/ 0 h 29"/>
                <a:gd name="T2" fmla="*/ 24 w 24"/>
                <a:gd name="T3" fmla="*/ 0 h 29"/>
                <a:gd name="T4" fmla="*/ 15 w 24"/>
                <a:gd name="T5" fmla="*/ 29 h 29"/>
                <a:gd name="T6" fmla="*/ 0 w 24"/>
                <a:gd name="T7" fmla="*/ 29 h 29"/>
                <a:gd name="T8" fmla="*/ 9 w 24"/>
                <a:gd name="T9" fmla="*/ 0 h 29"/>
              </a:gdLst>
              <a:ahLst/>
              <a:cxnLst>
                <a:cxn ang="0">
                  <a:pos x="T0" y="T1"/>
                </a:cxn>
                <a:cxn ang="0">
                  <a:pos x="T2" y="T3"/>
                </a:cxn>
                <a:cxn ang="0">
                  <a:pos x="T4" y="T5"/>
                </a:cxn>
                <a:cxn ang="0">
                  <a:pos x="T6" y="T7"/>
                </a:cxn>
                <a:cxn ang="0">
                  <a:pos x="T8" y="T9"/>
                </a:cxn>
              </a:cxnLst>
              <a:rect l="0" t="0" r="r" b="b"/>
              <a:pathLst>
                <a:path w="24" h="29">
                  <a:moveTo>
                    <a:pt x="9" y="0"/>
                  </a:moveTo>
                  <a:lnTo>
                    <a:pt x="24" y="0"/>
                  </a:lnTo>
                  <a:lnTo>
                    <a:pt x="15"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7" name="Freeform 93">
              <a:extLst>
                <a:ext uri="{FF2B5EF4-FFF2-40B4-BE49-F238E27FC236}">
                  <a16:creationId xmlns:a16="http://schemas.microsoft.com/office/drawing/2014/main" id="{4D38E5AC-BF31-B808-BB81-4C419F8B0504}"/>
                </a:ext>
              </a:extLst>
            </p:cNvPr>
            <p:cNvSpPr>
              <a:spLocks/>
            </p:cNvSpPr>
            <p:nvPr userDrawn="1"/>
          </p:nvSpPr>
          <p:spPr bwMode="auto">
            <a:xfrm>
              <a:off x="7400926" y="4830763"/>
              <a:ext cx="87313" cy="46038"/>
            </a:xfrm>
            <a:custGeom>
              <a:avLst/>
              <a:gdLst>
                <a:gd name="T0" fmla="*/ 10 w 55"/>
                <a:gd name="T1" fmla="*/ 0 h 29"/>
                <a:gd name="T2" fmla="*/ 31 w 55"/>
                <a:gd name="T3" fmla="*/ 0 h 29"/>
                <a:gd name="T4" fmla="*/ 36 w 55"/>
                <a:gd name="T5" fmla="*/ 19 h 29"/>
                <a:gd name="T6" fmla="*/ 36 w 55"/>
                <a:gd name="T7" fmla="*/ 19 h 29"/>
                <a:gd name="T8" fmla="*/ 42 w 55"/>
                <a:gd name="T9" fmla="*/ 0 h 29"/>
                <a:gd name="T10" fmla="*/ 55 w 55"/>
                <a:gd name="T11" fmla="*/ 0 h 29"/>
                <a:gd name="T12" fmla="*/ 46 w 55"/>
                <a:gd name="T13" fmla="*/ 29 h 29"/>
                <a:gd name="T14" fmla="*/ 26 w 55"/>
                <a:gd name="T15" fmla="*/ 29 h 29"/>
                <a:gd name="T16" fmla="*/ 20 w 55"/>
                <a:gd name="T17" fmla="*/ 8 h 29"/>
                <a:gd name="T18" fmla="*/ 20 w 55"/>
                <a:gd name="T19" fmla="*/ 8 h 29"/>
                <a:gd name="T20" fmla="*/ 13 w 55"/>
                <a:gd name="T21" fmla="*/ 29 h 29"/>
                <a:gd name="T22" fmla="*/ 0 w 55"/>
                <a:gd name="T23" fmla="*/ 29 h 29"/>
                <a:gd name="T24" fmla="*/ 10 w 55"/>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5" h="29">
                  <a:moveTo>
                    <a:pt x="10" y="0"/>
                  </a:moveTo>
                  <a:lnTo>
                    <a:pt x="31" y="0"/>
                  </a:lnTo>
                  <a:lnTo>
                    <a:pt x="36" y="19"/>
                  </a:lnTo>
                  <a:lnTo>
                    <a:pt x="36" y="19"/>
                  </a:lnTo>
                  <a:lnTo>
                    <a:pt x="42" y="0"/>
                  </a:lnTo>
                  <a:lnTo>
                    <a:pt x="55" y="0"/>
                  </a:lnTo>
                  <a:lnTo>
                    <a:pt x="46" y="29"/>
                  </a:lnTo>
                  <a:lnTo>
                    <a:pt x="26" y="29"/>
                  </a:lnTo>
                  <a:lnTo>
                    <a:pt x="20" y="8"/>
                  </a:lnTo>
                  <a:lnTo>
                    <a:pt x="20" y="8"/>
                  </a:lnTo>
                  <a:lnTo>
                    <a:pt x="13" y="29"/>
                  </a:lnTo>
                  <a:lnTo>
                    <a:pt x="0" y="29"/>
                  </a:lnTo>
                  <a:lnTo>
                    <a:pt x="1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8" name="Freeform 94">
              <a:extLst>
                <a:ext uri="{FF2B5EF4-FFF2-40B4-BE49-F238E27FC236}">
                  <a16:creationId xmlns:a16="http://schemas.microsoft.com/office/drawing/2014/main" id="{6B0DB79B-23C2-FF20-79A9-BF0156F4AF0D}"/>
                </a:ext>
              </a:extLst>
            </p:cNvPr>
            <p:cNvSpPr>
              <a:spLocks/>
            </p:cNvSpPr>
            <p:nvPr userDrawn="1"/>
          </p:nvSpPr>
          <p:spPr bwMode="auto">
            <a:xfrm>
              <a:off x="7531101" y="4830763"/>
              <a:ext cx="76200" cy="46038"/>
            </a:xfrm>
            <a:custGeom>
              <a:avLst/>
              <a:gdLst>
                <a:gd name="T0" fmla="*/ 0 w 48"/>
                <a:gd name="T1" fmla="*/ 0 h 29"/>
                <a:gd name="T2" fmla="*/ 15 w 48"/>
                <a:gd name="T3" fmla="*/ 0 h 29"/>
                <a:gd name="T4" fmla="*/ 19 w 48"/>
                <a:gd name="T5" fmla="*/ 18 h 29"/>
                <a:gd name="T6" fmla="*/ 33 w 48"/>
                <a:gd name="T7" fmla="*/ 0 h 29"/>
                <a:gd name="T8" fmla="*/ 48 w 48"/>
                <a:gd name="T9" fmla="*/ 0 h 29"/>
                <a:gd name="T10" fmla="*/ 24 w 48"/>
                <a:gd name="T11" fmla="*/ 29 h 29"/>
                <a:gd name="T12" fmla="*/ 6 w 48"/>
                <a:gd name="T13" fmla="*/ 29 h 29"/>
                <a:gd name="T14" fmla="*/ 0 w 48"/>
                <a:gd name="T15" fmla="*/ 0 h 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29">
                  <a:moveTo>
                    <a:pt x="0" y="0"/>
                  </a:moveTo>
                  <a:lnTo>
                    <a:pt x="15" y="0"/>
                  </a:lnTo>
                  <a:lnTo>
                    <a:pt x="19" y="18"/>
                  </a:lnTo>
                  <a:lnTo>
                    <a:pt x="33" y="0"/>
                  </a:lnTo>
                  <a:lnTo>
                    <a:pt x="48" y="0"/>
                  </a:lnTo>
                  <a:lnTo>
                    <a:pt x="24" y="29"/>
                  </a:lnTo>
                  <a:lnTo>
                    <a:pt x="6" y="29"/>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9" name="Freeform 95">
              <a:extLst>
                <a:ext uri="{FF2B5EF4-FFF2-40B4-BE49-F238E27FC236}">
                  <a16:creationId xmlns:a16="http://schemas.microsoft.com/office/drawing/2014/main" id="{2FC14106-723B-284F-E64D-CBA1722AD03F}"/>
                </a:ext>
              </a:extLst>
            </p:cNvPr>
            <p:cNvSpPr>
              <a:spLocks/>
            </p:cNvSpPr>
            <p:nvPr userDrawn="1"/>
          </p:nvSpPr>
          <p:spPr bwMode="auto">
            <a:xfrm>
              <a:off x="7635876" y="4830763"/>
              <a:ext cx="66675" cy="46038"/>
            </a:xfrm>
            <a:custGeom>
              <a:avLst/>
              <a:gdLst>
                <a:gd name="T0" fmla="*/ 9 w 42"/>
                <a:gd name="T1" fmla="*/ 0 h 29"/>
                <a:gd name="T2" fmla="*/ 42 w 42"/>
                <a:gd name="T3" fmla="*/ 0 h 29"/>
                <a:gd name="T4" fmla="*/ 41 w 42"/>
                <a:gd name="T5" fmla="*/ 5 h 29"/>
                <a:gd name="T6" fmla="*/ 22 w 42"/>
                <a:gd name="T7" fmla="*/ 5 h 29"/>
                <a:gd name="T8" fmla="*/ 20 w 42"/>
                <a:gd name="T9" fmla="*/ 11 h 29"/>
                <a:gd name="T10" fmla="*/ 37 w 42"/>
                <a:gd name="T11" fmla="*/ 11 h 29"/>
                <a:gd name="T12" fmla="*/ 36 w 42"/>
                <a:gd name="T13" fmla="*/ 17 h 29"/>
                <a:gd name="T14" fmla="*/ 17 w 42"/>
                <a:gd name="T15" fmla="*/ 17 h 29"/>
                <a:gd name="T16" fmla="*/ 16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1" y="5"/>
                  </a:lnTo>
                  <a:lnTo>
                    <a:pt x="22" y="5"/>
                  </a:lnTo>
                  <a:lnTo>
                    <a:pt x="20" y="11"/>
                  </a:lnTo>
                  <a:lnTo>
                    <a:pt x="37" y="11"/>
                  </a:lnTo>
                  <a:lnTo>
                    <a:pt x="36" y="17"/>
                  </a:lnTo>
                  <a:lnTo>
                    <a:pt x="17" y="17"/>
                  </a:lnTo>
                  <a:lnTo>
                    <a:pt x="16"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0" name="Freeform 96">
              <a:extLst>
                <a:ext uri="{FF2B5EF4-FFF2-40B4-BE49-F238E27FC236}">
                  <a16:creationId xmlns:a16="http://schemas.microsoft.com/office/drawing/2014/main" id="{3988CAC3-DC0F-DEC6-7E7A-35DD74ACCD41}"/>
                </a:ext>
              </a:extLst>
            </p:cNvPr>
            <p:cNvSpPr>
              <a:spLocks/>
            </p:cNvSpPr>
            <p:nvPr userDrawn="1"/>
          </p:nvSpPr>
          <p:spPr bwMode="auto">
            <a:xfrm>
              <a:off x="7856538" y="4830763"/>
              <a:ext cx="61913" cy="46038"/>
            </a:xfrm>
            <a:custGeom>
              <a:avLst/>
              <a:gdLst>
                <a:gd name="T0" fmla="*/ 11 w 39"/>
                <a:gd name="T1" fmla="*/ 7 h 29"/>
                <a:gd name="T2" fmla="*/ 0 w 39"/>
                <a:gd name="T3" fmla="*/ 7 h 29"/>
                <a:gd name="T4" fmla="*/ 3 w 39"/>
                <a:gd name="T5" fmla="*/ 0 h 29"/>
                <a:gd name="T6" fmla="*/ 39 w 39"/>
                <a:gd name="T7" fmla="*/ 0 h 29"/>
                <a:gd name="T8" fmla="*/ 37 w 39"/>
                <a:gd name="T9" fmla="*/ 7 h 29"/>
                <a:gd name="T10" fmla="*/ 25 w 39"/>
                <a:gd name="T11" fmla="*/ 7 h 29"/>
                <a:gd name="T12" fmla="*/ 19 w 39"/>
                <a:gd name="T13" fmla="*/ 29 h 29"/>
                <a:gd name="T14" fmla="*/ 4 w 39"/>
                <a:gd name="T15" fmla="*/ 29 h 29"/>
                <a:gd name="T16" fmla="*/ 11 w 39"/>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29">
                  <a:moveTo>
                    <a:pt x="11" y="7"/>
                  </a:moveTo>
                  <a:lnTo>
                    <a:pt x="0" y="7"/>
                  </a:lnTo>
                  <a:lnTo>
                    <a:pt x="3" y="0"/>
                  </a:lnTo>
                  <a:lnTo>
                    <a:pt x="39" y="0"/>
                  </a:lnTo>
                  <a:lnTo>
                    <a:pt x="37" y="7"/>
                  </a:lnTo>
                  <a:lnTo>
                    <a:pt x="25" y="7"/>
                  </a:lnTo>
                  <a:lnTo>
                    <a:pt x="19" y="29"/>
                  </a:lnTo>
                  <a:lnTo>
                    <a:pt x="4" y="29"/>
                  </a:lnTo>
                  <a:lnTo>
                    <a:pt x="11"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1" name="Freeform 97">
              <a:extLst>
                <a:ext uri="{FF2B5EF4-FFF2-40B4-BE49-F238E27FC236}">
                  <a16:creationId xmlns:a16="http://schemas.microsoft.com/office/drawing/2014/main" id="{57F506EE-F4F1-C980-F815-6A57FF453E2D}"/>
                </a:ext>
              </a:extLst>
            </p:cNvPr>
            <p:cNvSpPr>
              <a:spLocks/>
            </p:cNvSpPr>
            <p:nvPr userDrawn="1"/>
          </p:nvSpPr>
          <p:spPr bwMode="auto">
            <a:xfrm>
              <a:off x="7951788" y="4830763"/>
              <a:ext cx="106363" cy="46038"/>
            </a:xfrm>
            <a:custGeom>
              <a:avLst/>
              <a:gdLst>
                <a:gd name="T0" fmla="*/ 8 w 67"/>
                <a:gd name="T1" fmla="*/ 0 h 29"/>
                <a:gd name="T2" fmla="*/ 30 w 67"/>
                <a:gd name="T3" fmla="*/ 0 h 29"/>
                <a:gd name="T4" fmla="*/ 32 w 67"/>
                <a:gd name="T5" fmla="*/ 19 h 29"/>
                <a:gd name="T6" fmla="*/ 32 w 67"/>
                <a:gd name="T7" fmla="*/ 19 h 29"/>
                <a:gd name="T8" fmla="*/ 45 w 67"/>
                <a:gd name="T9" fmla="*/ 0 h 29"/>
                <a:gd name="T10" fmla="*/ 67 w 67"/>
                <a:gd name="T11" fmla="*/ 0 h 29"/>
                <a:gd name="T12" fmla="*/ 57 w 67"/>
                <a:gd name="T13" fmla="*/ 29 h 29"/>
                <a:gd name="T14" fmla="*/ 45 w 67"/>
                <a:gd name="T15" fmla="*/ 29 h 29"/>
                <a:gd name="T16" fmla="*/ 50 w 67"/>
                <a:gd name="T17" fmla="*/ 7 h 29"/>
                <a:gd name="T18" fmla="*/ 50 w 67"/>
                <a:gd name="T19" fmla="*/ 7 h 29"/>
                <a:gd name="T20" fmla="*/ 34 w 67"/>
                <a:gd name="T21" fmla="*/ 29 h 29"/>
                <a:gd name="T22" fmla="*/ 21 w 67"/>
                <a:gd name="T23" fmla="*/ 29 h 29"/>
                <a:gd name="T24" fmla="*/ 19 w 67"/>
                <a:gd name="T25" fmla="*/ 7 h 29"/>
                <a:gd name="T26" fmla="*/ 19 w 67"/>
                <a:gd name="T27" fmla="*/ 7 h 29"/>
                <a:gd name="T28" fmla="*/ 12 w 67"/>
                <a:gd name="T29" fmla="*/ 29 h 29"/>
                <a:gd name="T30" fmla="*/ 0 w 67"/>
                <a:gd name="T31" fmla="*/ 29 h 29"/>
                <a:gd name="T32" fmla="*/ 8 w 67"/>
                <a:gd name="T33"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7" h="29">
                  <a:moveTo>
                    <a:pt x="8" y="0"/>
                  </a:moveTo>
                  <a:lnTo>
                    <a:pt x="30" y="0"/>
                  </a:lnTo>
                  <a:lnTo>
                    <a:pt x="32" y="19"/>
                  </a:lnTo>
                  <a:lnTo>
                    <a:pt x="32" y="19"/>
                  </a:lnTo>
                  <a:lnTo>
                    <a:pt x="45" y="0"/>
                  </a:lnTo>
                  <a:lnTo>
                    <a:pt x="67" y="0"/>
                  </a:lnTo>
                  <a:lnTo>
                    <a:pt x="57" y="29"/>
                  </a:lnTo>
                  <a:lnTo>
                    <a:pt x="45" y="29"/>
                  </a:lnTo>
                  <a:lnTo>
                    <a:pt x="50" y="7"/>
                  </a:lnTo>
                  <a:lnTo>
                    <a:pt x="50" y="7"/>
                  </a:lnTo>
                  <a:lnTo>
                    <a:pt x="34" y="29"/>
                  </a:lnTo>
                  <a:lnTo>
                    <a:pt x="21" y="29"/>
                  </a:lnTo>
                  <a:lnTo>
                    <a:pt x="19" y="7"/>
                  </a:lnTo>
                  <a:lnTo>
                    <a:pt x="19" y="7"/>
                  </a:lnTo>
                  <a:lnTo>
                    <a:pt x="12" y="29"/>
                  </a:lnTo>
                  <a:lnTo>
                    <a:pt x="0" y="29"/>
                  </a:lnTo>
                  <a:lnTo>
                    <a:pt x="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2" name="Freeform 98">
              <a:extLst>
                <a:ext uri="{FF2B5EF4-FFF2-40B4-BE49-F238E27FC236}">
                  <a16:creationId xmlns:a16="http://schemas.microsoft.com/office/drawing/2014/main" id="{AFB3C70B-05DF-1B3F-0445-53D67491F539}"/>
                </a:ext>
              </a:extLst>
            </p:cNvPr>
            <p:cNvSpPr>
              <a:spLocks/>
            </p:cNvSpPr>
            <p:nvPr userDrawn="1"/>
          </p:nvSpPr>
          <p:spPr bwMode="auto">
            <a:xfrm>
              <a:off x="8188326" y="4830763"/>
              <a:ext cx="85725" cy="46038"/>
            </a:xfrm>
            <a:custGeom>
              <a:avLst/>
              <a:gdLst>
                <a:gd name="T0" fmla="*/ 9 w 54"/>
                <a:gd name="T1" fmla="*/ 0 h 29"/>
                <a:gd name="T2" fmla="*/ 30 w 54"/>
                <a:gd name="T3" fmla="*/ 0 h 29"/>
                <a:gd name="T4" fmla="*/ 35 w 54"/>
                <a:gd name="T5" fmla="*/ 19 h 29"/>
                <a:gd name="T6" fmla="*/ 36 w 54"/>
                <a:gd name="T7" fmla="*/ 19 h 29"/>
                <a:gd name="T8" fmla="*/ 42 w 54"/>
                <a:gd name="T9" fmla="*/ 0 h 29"/>
                <a:gd name="T10" fmla="*/ 54 w 54"/>
                <a:gd name="T11" fmla="*/ 0 h 29"/>
                <a:gd name="T12" fmla="*/ 46 w 54"/>
                <a:gd name="T13" fmla="*/ 29 h 29"/>
                <a:gd name="T14" fmla="*/ 24 w 54"/>
                <a:gd name="T15" fmla="*/ 29 h 29"/>
                <a:gd name="T16" fmla="*/ 19 w 54"/>
                <a:gd name="T17" fmla="*/ 8 h 29"/>
                <a:gd name="T18" fmla="*/ 19 w 54"/>
                <a:gd name="T19" fmla="*/ 8 h 29"/>
                <a:gd name="T20" fmla="*/ 13 w 54"/>
                <a:gd name="T21" fmla="*/ 29 h 29"/>
                <a:gd name="T22" fmla="*/ 0 w 54"/>
                <a:gd name="T23" fmla="*/ 29 h 29"/>
                <a:gd name="T24" fmla="*/ 9 w 54"/>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 h="29">
                  <a:moveTo>
                    <a:pt x="9" y="0"/>
                  </a:moveTo>
                  <a:lnTo>
                    <a:pt x="30" y="0"/>
                  </a:lnTo>
                  <a:lnTo>
                    <a:pt x="35" y="19"/>
                  </a:lnTo>
                  <a:lnTo>
                    <a:pt x="36" y="19"/>
                  </a:lnTo>
                  <a:lnTo>
                    <a:pt x="42" y="0"/>
                  </a:lnTo>
                  <a:lnTo>
                    <a:pt x="54" y="0"/>
                  </a:lnTo>
                  <a:lnTo>
                    <a:pt x="46" y="29"/>
                  </a:lnTo>
                  <a:lnTo>
                    <a:pt x="24" y="29"/>
                  </a:lnTo>
                  <a:lnTo>
                    <a:pt x="19" y="8"/>
                  </a:lnTo>
                  <a:lnTo>
                    <a:pt x="19" y="8"/>
                  </a:lnTo>
                  <a:lnTo>
                    <a:pt x="1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3" name="Freeform 99">
              <a:extLst>
                <a:ext uri="{FF2B5EF4-FFF2-40B4-BE49-F238E27FC236}">
                  <a16:creationId xmlns:a16="http://schemas.microsoft.com/office/drawing/2014/main" id="{3DA1D9F7-04FE-71B1-D8AD-1CC9209BA8CE}"/>
                </a:ext>
              </a:extLst>
            </p:cNvPr>
            <p:cNvSpPr>
              <a:spLocks/>
            </p:cNvSpPr>
            <p:nvPr userDrawn="1"/>
          </p:nvSpPr>
          <p:spPr bwMode="auto">
            <a:xfrm>
              <a:off x="8310563" y="4830763"/>
              <a:ext cx="63500" cy="46038"/>
            </a:xfrm>
            <a:custGeom>
              <a:avLst/>
              <a:gdLst>
                <a:gd name="T0" fmla="*/ 12 w 40"/>
                <a:gd name="T1" fmla="*/ 7 h 29"/>
                <a:gd name="T2" fmla="*/ 0 w 40"/>
                <a:gd name="T3" fmla="*/ 7 h 29"/>
                <a:gd name="T4" fmla="*/ 3 w 40"/>
                <a:gd name="T5" fmla="*/ 0 h 29"/>
                <a:gd name="T6" fmla="*/ 40 w 40"/>
                <a:gd name="T7" fmla="*/ 0 h 29"/>
                <a:gd name="T8" fmla="*/ 38 w 40"/>
                <a:gd name="T9" fmla="*/ 7 h 29"/>
                <a:gd name="T10" fmla="*/ 26 w 40"/>
                <a:gd name="T11" fmla="*/ 7 h 29"/>
                <a:gd name="T12" fmla="*/ 19 w 40"/>
                <a:gd name="T13" fmla="*/ 29 h 29"/>
                <a:gd name="T14" fmla="*/ 5 w 40"/>
                <a:gd name="T15" fmla="*/ 29 h 29"/>
                <a:gd name="T16" fmla="*/ 12 w 40"/>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29">
                  <a:moveTo>
                    <a:pt x="12" y="7"/>
                  </a:moveTo>
                  <a:lnTo>
                    <a:pt x="0" y="7"/>
                  </a:lnTo>
                  <a:lnTo>
                    <a:pt x="3" y="0"/>
                  </a:lnTo>
                  <a:lnTo>
                    <a:pt x="40" y="0"/>
                  </a:lnTo>
                  <a:lnTo>
                    <a:pt x="38" y="7"/>
                  </a:lnTo>
                  <a:lnTo>
                    <a:pt x="26" y="7"/>
                  </a:lnTo>
                  <a:lnTo>
                    <a:pt x="19" y="29"/>
                  </a:lnTo>
                  <a:lnTo>
                    <a:pt x="5" y="29"/>
                  </a:lnTo>
                  <a:lnTo>
                    <a:pt x="12"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4" name="Freeform 100">
              <a:extLst>
                <a:ext uri="{FF2B5EF4-FFF2-40B4-BE49-F238E27FC236}">
                  <a16:creationId xmlns:a16="http://schemas.microsoft.com/office/drawing/2014/main" id="{C4B8E3C0-4D40-E954-491A-1DFBE68EF0AF}"/>
                </a:ext>
              </a:extLst>
            </p:cNvPr>
            <p:cNvSpPr>
              <a:spLocks noEditPoints="1"/>
            </p:cNvSpPr>
            <p:nvPr userDrawn="1"/>
          </p:nvSpPr>
          <p:spPr bwMode="auto">
            <a:xfrm>
              <a:off x="8701088" y="4760913"/>
              <a:ext cx="49213" cy="50800"/>
            </a:xfrm>
            <a:custGeom>
              <a:avLst/>
              <a:gdLst>
                <a:gd name="T0" fmla="*/ 15 w 31"/>
                <a:gd name="T1" fmla="*/ 0 h 32"/>
                <a:gd name="T2" fmla="*/ 15 w 31"/>
                <a:gd name="T3" fmla="*/ 0 h 32"/>
                <a:gd name="T4" fmla="*/ 10 w 31"/>
                <a:gd name="T5" fmla="*/ 1 h 32"/>
                <a:gd name="T6" fmla="*/ 5 w 31"/>
                <a:gd name="T7" fmla="*/ 5 h 32"/>
                <a:gd name="T8" fmla="*/ 1 w 31"/>
                <a:gd name="T9" fmla="*/ 10 h 32"/>
                <a:gd name="T10" fmla="*/ 0 w 31"/>
                <a:gd name="T11" fmla="*/ 15 h 32"/>
                <a:gd name="T12" fmla="*/ 0 w 31"/>
                <a:gd name="T13" fmla="*/ 15 h 32"/>
                <a:gd name="T14" fmla="*/ 1 w 31"/>
                <a:gd name="T15" fmla="*/ 21 h 32"/>
                <a:gd name="T16" fmla="*/ 5 w 31"/>
                <a:gd name="T17" fmla="*/ 27 h 32"/>
                <a:gd name="T18" fmla="*/ 10 w 31"/>
                <a:gd name="T19" fmla="*/ 31 h 32"/>
                <a:gd name="T20" fmla="*/ 15 w 31"/>
                <a:gd name="T21" fmla="*/ 32 h 32"/>
                <a:gd name="T22" fmla="*/ 15 w 31"/>
                <a:gd name="T23" fmla="*/ 32 h 32"/>
                <a:gd name="T24" fmla="*/ 21 w 31"/>
                <a:gd name="T25" fmla="*/ 31 h 32"/>
                <a:gd name="T26" fmla="*/ 27 w 31"/>
                <a:gd name="T27" fmla="*/ 27 h 32"/>
                <a:gd name="T28" fmla="*/ 30 w 31"/>
                <a:gd name="T29" fmla="*/ 21 h 32"/>
                <a:gd name="T30" fmla="*/ 31 w 31"/>
                <a:gd name="T31" fmla="*/ 15 h 32"/>
                <a:gd name="T32" fmla="*/ 31 w 31"/>
                <a:gd name="T33" fmla="*/ 15 h 32"/>
                <a:gd name="T34" fmla="*/ 30 w 31"/>
                <a:gd name="T35" fmla="*/ 10 h 32"/>
                <a:gd name="T36" fmla="*/ 27 w 31"/>
                <a:gd name="T37" fmla="*/ 5 h 32"/>
                <a:gd name="T38" fmla="*/ 21 w 31"/>
                <a:gd name="T39" fmla="*/ 1 h 32"/>
                <a:gd name="T40" fmla="*/ 15 w 31"/>
                <a:gd name="T41" fmla="*/ 0 h 32"/>
                <a:gd name="T42" fmla="*/ 15 w 31"/>
                <a:gd name="T43" fmla="*/ 0 h 32"/>
                <a:gd name="T44" fmla="*/ 15 w 31"/>
                <a:gd name="T45" fmla="*/ 28 h 32"/>
                <a:gd name="T46" fmla="*/ 15 w 31"/>
                <a:gd name="T47" fmla="*/ 28 h 32"/>
                <a:gd name="T48" fmla="*/ 11 w 31"/>
                <a:gd name="T49" fmla="*/ 27 h 32"/>
                <a:gd name="T50" fmla="*/ 6 w 31"/>
                <a:gd name="T51" fmla="*/ 25 h 32"/>
                <a:gd name="T52" fmla="*/ 4 w 31"/>
                <a:gd name="T53" fmla="*/ 21 h 32"/>
                <a:gd name="T54" fmla="*/ 3 w 31"/>
                <a:gd name="T55" fmla="*/ 15 h 32"/>
                <a:gd name="T56" fmla="*/ 3 w 31"/>
                <a:gd name="T57" fmla="*/ 15 h 32"/>
                <a:gd name="T58" fmla="*/ 4 w 31"/>
                <a:gd name="T59" fmla="*/ 11 h 32"/>
                <a:gd name="T60" fmla="*/ 6 w 31"/>
                <a:gd name="T61" fmla="*/ 6 h 32"/>
                <a:gd name="T62" fmla="*/ 11 w 31"/>
                <a:gd name="T63" fmla="*/ 4 h 32"/>
                <a:gd name="T64" fmla="*/ 15 w 31"/>
                <a:gd name="T65" fmla="*/ 3 h 32"/>
                <a:gd name="T66" fmla="*/ 15 w 31"/>
                <a:gd name="T67" fmla="*/ 3 h 32"/>
                <a:gd name="T68" fmla="*/ 20 w 31"/>
                <a:gd name="T69" fmla="*/ 4 h 32"/>
                <a:gd name="T70" fmla="*/ 25 w 31"/>
                <a:gd name="T71" fmla="*/ 6 h 32"/>
                <a:gd name="T72" fmla="*/ 27 w 31"/>
                <a:gd name="T73" fmla="*/ 11 h 32"/>
                <a:gd name="T74" fmla="*/ 28 w 31"/>
                <a:gd name="T75" fmla="*/ 15 h 32"/>
                <a:gd name="T76" fmla="*/ 28 w 31"/>
                <a:gd name="T77" fmla="*/ 15 h 32"/>
                <a:gd name="T78" fmla="*/ 27 w 31"/>
                <a:gd name="T79" fmla="*/ 21 h 32"/>
                <a:gd name="T80" fmla="*/ 25 w 31"/>
                <a:gd name="T81" fmla="*/ 25 h 32"/>
                <a:gd name="T82" fmla="*/ 20 w 31"/>
                <a:gd name="T83" fmla="*/ 27 h 32"/>
                <a:gd name="T84" fmla="*/ 15 w 31"/>
                <a:gd name="T85" fmla="*/ 28 h 32"/>
                <a:gd name="T86" fmla="*/ 15 w 31"/>
                <a:gd name="T87"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1" h="32">
                  <a:moveTo>
                    <a:pt x="15" y="0"/>
                  </a:moveTo>
                  <a:lnTo>
                    <a:pt x="15" y="0"/>
                  </a:lnTo>
                  <a:lnTo>
                    <a:pt x="10" y="1"/>
                  </a:lnTo>
                  <a:lnTo>
                    <a:pt x="5" y="5"/>
                  </a:lnTo>
                  <a:lnTo>
                    <a:pt x="1" y="10"/>
                  </a:lnTo>
                  <a:lnTo>
                    <a:pt x="0" y="15"/>
                  </a:lnTo>
                  <a:lnTo>
                    <a:pt x="0" y="15"/>
                  </a:lnTo>
                  <a:lnTo>
                    <a:pt x="1" y="21"/>
                  </a:lnTo>
                  <a:lnTo>
                    <a:pt x="5" y="27"/>
                  </a:lnTo>
                  <a:lnTo>
                    <a:pt x="10" y="31"/>
                  </a:lnTo>
                  <a:lnTo>
                    <a:pt x="15" y="32"/>
                  </a:lnTo>
                  <a:lnTo>
                    <a:pt x="15" y="32"/>
                  </a:lnTo>
                  <a:lnTo>
                    <a:pt x="21" y="31"/>
                  </a:lnTo>
                  <a:lnTo>
                    <a:pt x="27" y="27"/>
                  </a:lnTo>
                  <a:lnTo>
                    <a:pt x="30" y="21"/>
                  </a:lnTo>
                  <a:lnTo>
                    <a:pt x="31" y="15"/>
                  </a:lnTo>
                  <a:lnTo>
                    <a:pt x="31" y="15"/>
                  </a:lnTo>
                  <a:lnTo>
                    <a:pt x="30" y="10"/>
                  </a:lnTo>
                  <a:lnTo>
                    <a:pt x="27" y="5"/>
                  </a:lnTo>
                  <a:lnTo>
                    <a:pt x="21" y="1"/>
                  </a:lnTo>
                  <a:lnTo>
                    <a:pt x="15" y="0"/>
                  </a:lnTo>
                  <a:lnTo>
                    <a:pt x="15" y="0"/>
                  </a:lnTo>
                  <a:close/>
                  <a:moveTo>
                    <a:pt x="15" y="28"/>
                  </a:moveTo>
                  <a:lnTo>
                    <a:pt x="15" y="28"/>
                  </a:lnTo>
                  <a:lnTo>
                    <a:pt x="11" y="27"/>
                  </a:lnTo>
                  <a:lnTo>
                    <a:pt x="6" y="25"/>
                  </a:lnTo>
                  <a:lnTo>
                    <a:pt x="4" y="21"/>
                  </a:lnTo>
                  <a:lnTo>
                    <a:pt x="3" y="15"/>
                  </a:lnTo>
                  <a:lnTo>
                    <a:pt x="3" y="15"/>
                  </a:lnTo>
                  <a:lnTo>
                    <a:pt x="4" y="11"/>
                  </a:lnTo>
                  <a:lnTo>
                    <a:pt x="6" y="6"/>
                  </a:lnTo>
                  <a:lnTo>
                    <a:pt x="11" y="4"/>
                  </a:lnTo>
                  <a:lnTo>
                    <a:pt x="15" y="3"/>
                  </a:lnTo>
                  <a:lnTo>
                    <a:pt x="15" y="3"/>
                  </a:lnTo>
                  <a:lnTo>
                    <a:pt x="20" y="4"/>
                  </a:lnTo>
                  <a:lnTo>
                    <a:pt x="25" y="6"/>
                  </a:lnTo>
                  <a:lnTo>
                    <a:pt x="27" y="11"/>
                  </a:lnTo>
                  <a:lnTo>
                    <a:pt x="28" y="15"/>
                  </a:lnTo>
                  <a:lnTo>
                    <a:pt x="28" y="15"/>
                  </a:lnTo>
                  <a:lnTo>
                    <a:pt x="27" y="21"/>
                  </a:lnTo>
                  <a:lnTo>
                    <a:pt x="25" y="25"/>
                  </a:lnTo>
                  <a:lnTo>
                    <a:pt x="20" y="27"/>
                  </a:lnTo>
                  <a:lnTo>
                    <a:pt x="15" y="28"/>
                  </a:lnTo>
                  <a:lnTo>
                    <a:pt x="15" y="2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5" name="Freeform 101">
              <a:extLst>
                <a:ext uri="{FF2B5EF4-FFF2-40B4-BE49-F238E27FC236}">
                  <a16:creationId xmlns:a16="http://schemas.microsoft.com/office/drawing/2014/main" id="{BFBC2959-3D1A-9A73-DD13-12FF00E30828}"/>
                </a:ext>
              </a:extLst>
            </p:cNvPr>
            <p:cNvSpPr>
              <a:spLocks noEditPoints="1"/>
            </p:cNvSpPr>
            <p:nvPr userDrawn="1"/>
          </p:nvSpPr>
          <p:spPr bwMode="auto">
            <a:xfrm>
              <a:off x="8716963" y="4772026"/>
              <a:ext cx="20638" cy="26988"/>
            </a:xfrm>
            <a:custGeom>
              <a:avLst/>
              <a:gdLst>
                <a:gd name="T0" fmla="*/ 11 w 13"/>
                <a:gd name="T1" fmla="*/ 6 h 17"/>
                <a:gd name="T2" fmla="*/ 11 w 13"/>
                <a:gd name="T3" fmla="*/ 6 h 17"/>
                <a:gd name="T4" fmla="*/ 11 w 13"/>
                <a:gd name="T5" fmla="*/ 4 h 17"/>
                <a:gd name="T6" fmla="*/ 10 w 13"/>
                <a:gd name="T7" fmla="*/ 1 h 17"/>
                <a:gd name="T8" fmla="*/ 9 w 13"/>
                <a:gd name="T9" fmla="*/ 1 h 17"/>
                <a:gd name="T10" fmla="*/ 7 w 13"/>
                <a:gd name="T11" fmla="*/ 0 h 17"/>
                <a:gd name="T12" fmla="*/ 0 w 13"/>
                <a:gd name="T13" fmla="*/ 0 h 17"/>
                <a:gd name="T14" fmla="*/ 0 w 13"/>
                <a:gd name="T15" fmla="*/ 17 h 17"/>
                <a:gd name="T16" fmla="*/ 3 w 13"/>
                <a:gd name="T17" fmla="*/ 17 h 17"/>
                <a:gd name="T18" fmla="*/ 3 w 13"/>
                <a:gd name="T19" fmla="*/ 11 h 17"/>
                <a:gd name="T20" fmla="*/ 5 w 13"/>
                <a:gd name="T21" fmla="*/ 11 h 17"/>
                <a:gd name="T22" fmla="*/ 9 w 13"/>
                <a:gd name="T23" fmla="*/ 17 h 17"/>
                <a:gd name="T24" fmla="*/ 13 w 13"/>
                <a:gd name="T25" fmla="*/ 17 h 17"/>
                <a:gd name="T26" fmla="*/ 8 w 13"/>
                <a:gd name="T27" fmla="*/ 10 h 17"/>
                <a:gd name="T28" fmla="*/ 8 w 13"/>
                <a:gd name="T29" fmla="*/ 10 h 17"/>
                <a:gd name="T30" fmla="*/ 11 w 13"/>
                <a:gd name="T31" fmla="*/ 8 h 17"/>
                <a:gd name="T32" fmla="*/ 11 w 13"/>
                <a:gd name="T33" fmla="*/ 6 h 17"/>
                <a:gd name="T34" fmla="*/ 11 w 13"/>
                <a:gd name="T35" fmla="*/ 6 h 17"/>
                <a:gd name="T36" fmla="*/ 3 w 13"/>
                <a:gd name="T37" fmla="*/ 7 h 17"/>
                <a:gd name="T38" fmla="*/ 3 w 13"/>
                <a:gd name="T39" fmla="*/ 3 h 17"/>
                <a:gd name="T40" fmla="*/ 5 w 13"/>
                <a:gd name="T41" fmla="*/ 3 h 17"/>
                <a:gd name="T42" fmla="*/ 5 w 13"/>
                <a:gd name="T43" fmla="*/ 3 h 17"/>
                <a:gd name="T44" fmla="*/ 8 w 13"/>
                <a:gd name="T45" fmla="*/ 4 h 17"/>
                <a:gd name="T46" fmla="*/ 9 w 13"/>
                <a:gd name="T47" fmla="*/ 4 h 17"/>
                <a:gd name="T48" fmla="*/ 9 w 13"/>
                <a:gd name="T49" fmla="*/ 5 h 17"/>
                <a:gd name="T50" fmla="*/ 9 w 13"/>
                <a:gd name="T51" fmla="*/ 5 h 17"/>
                <a:gd name="T52" fmla="*/ 9 w 13"/>
                <a:gd name="T53" fmla="*/ 7 h 17"/>
                <a:gd name="T54" fmla="*/ 8 w 13"/>
                <a:gd name="T55" fmla="*/ 7 h 17"/>
                <a:gd name="T56" fmla="*/ 5 w 13"/>
                <a:gd name="T57" fmla="*/ 7 h 17"/>
                <a:gd name="T58" fmla="*/ 3 w 13"/>
                <a:gd name="T59" fmla="*/ 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 h="17">
                  <a:moveTo>
                    <a:pt x="11" y="6"/>
                  </a:moveTo>
                  <a:lnTo>
                    <a:pt x="11" y="6"/>
                  </a:lnTo>
                  <a:lnTo>
                    <a:pt x="11" y="4"/>
                  </a:lnTo>
                  <a:lnTo>
                    <a:pt x="10" y="1"/>
                  </a:lnTo>
                  <a:lnTo>
                    <a:pt x="9" y="1"/>
                  </a:lnTo>
                  <a:lnTo>
                    <a:pt x="7" y="0"/>
                  </a:lnTo>
                  <a:lnTo>
                    <a:pt x="0" y="0"/>
                  </a:lnTo>
                  <a:lnTo>
                    <a:pt x="0" y="17"/>
                  </a:lnTo>
                  <a:lnTo>
                    <a:pt x="3" y="17"/>
                  </a:lnTo>
                  <a:lnTo>
                    <a:pt x="3" y="11"/>
                  </a:lnTo>
                  <a:lnTo>
                    <a:pt x="5" y="11"/>
                  </a:lnTo>
                  <a:lnTo>
                    <a:pt x="9" y="17"/>
                  </a:lnTo>
                  <a:lnTo>
                    <a:pt x="13" y="17"/>
                  </a:lnTo>
                  <a:lnTo>
                    <a:pt x="8" y="10"/>
                  </a:lnTo>
                  <a:lnTo>
                    <a:pt x="8" y="10"/>
                  </a:lnTo>
                  <a:lnTo>
                    <a:pt x="11" y="8"/>
                  </a:lnTo>
                  <a:lnTo>
                    <a:pt x="11" y="6"/>
                  </a:lnTo>
                  <a:lnTo>
                    <a:pt x="11" y="6"/>
                  </a:lnTo>
                  <a:close/>
                  <a:moveTo>
                    <a:pt x="3" y="7"/>
                  </a:moveTo>
                  <a:lnTo>
                    <a:pt x="3" y="3"/>
                  </a:lnTo>
                  <a:lnTo>
                    <a:pt x="5" y="3"/>
                  </a:lnTo>
                  <a:lnTo>
                    <a:pt x="5" y="3"/>
                  </a:lnTo>
                  <a:lnTo>
                    <a:pt x="8" y="4"/>
                  </a:lnTo>
                  <a:lnTo>
                    <a:pt x="9" y="4"/>
                  </a:lnTo>
                  <a:lnTo>
                    <a:pt x="9" y="5"/>
                  </a:lnTo>
                  <a:lnTo>
                    <a:pt x="9" y="5"/>
                  </a:lnTo>
                  <a:lnTo>
                    <a:pt x="9" y="7"/>
                  </a:lnTo>
                  <a:lnTo>
                    <a:pt x="8" y="7"/>
                  </a:lnTo>
                  <a:lnTo>
                    <a:pt x="5" y="7"/>
                  </a:lnTo>
                  <a:lnTo>
                    <a:pt x="3"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6" name="Freeform 102">
              <a:extLst>
                <a:ext uri="{FF2B5EF4-FFF2-40B4-BE49-F238E27FC236}">
                  <a16:creationId xmlns:a16="http://schemas.microsoft.com/office/drawing/2014/main" id="{1899911D-BC2D-6A90-5EC8-B84FDD370D0E}"/>
                </a:ext>
              </a:extLst>
            </p:cNvPr>
            <p:cNvSpPr>
              <a:spLocks/>
            </p:cNvSpPr>
            <p:nvPr userDrawn="1"/>
          </p:nvSpPr>
          <p:spPr bwMode="auto">
            <a:xfrm>
              <a:off x="7742238" y="4830763"/>
              <a:ext cx="68263" cy="47625"/>
            </a:xfrm>
            <a:custGeom>
              <a:avLst/>
              <a:gdLst>
                <a:gd name="T0" fmla="*/ 20 w 43"/>
                <a:gd name="T1" fmla="*/ 9 h 30"/>
                <a:gd name="T2" fmla="*/ 20 w 43"/>
                <a:gd name="T3" fmla="*/ 7 h 30"/>
                <a:gd name="T4" fmla="*/ 24 w 43"/>
                <a:gd name="T5" fmla="*/ 4 h 30"/>
                <a:gd name="T6" fmla="*/ 28 w 43"/>
                <a:gd name="T7" fmla="*/ 4 h 30"/>
                <a:gd name="T8" fmla="*/ 30 w 43"/>
                <a:gd name="T9" fmla="*/ 5 h 30"/>
                <a:gd name="T10" fmla="*/ 30 w 43"/>
                <a:gd name="T11" fmla="*/ 8 h 30"/>
                <a:gd name="T12" fmla="*/ 43 w 43"/>
                <a:gd name="T13" fmla="*/ 8 h 30"/>
                <a:gd name="T14" fmla="*/ 41 w 43"/>
                <a:gd name="T15" fmla="*/ 2 h 30"/>
                <a:gd name="T16" fmla="*/ 27 w 43"/>
                <a:gd name="T17" fmla="*/ 0 h 30"/>
                <a:gd name="T18" fmla="*/ 18 w 43"/>
                <a:gd name="T19" fmla="*/ 0 h 30"/>
                <a:gd name="T20" fmla="*/ 7 w 43"/>
                <a:gd name="T21" fmla="*/ 4 h 30"/>
                <a:gd name="T22" fmla="*/ 3 w 43"/>
                <a:gd name="T23" fmla="*/ 9 h 30"/>
                <a:gd name="T24" fmla="*/ 4 w 43"/>
                <a:gd name="T25" fmla="*/ 14 h 30"/>
                <a:gd name="T26" fmla="*/ 9 w 43"/>
                <a:gd name="T27" fmla="*/ 16 h 30"/>
                <a:gd name="T28" fmla="*/ 22 w 43"/>
                <a:gd name="T29" fmla="*/ 19 h 30"/>
                <a:gd name="T30" fmla="*/ 25 w 43"/>
                <a:gd name="T31" fmla="*/ 21 h 30"/>
                <a:gd name="T32" fmla="*/ 25 w 43"/>
                <a:gd name="T33" fmla="*/ 22 h 30"/>
                <a:gd name="T34" fmla="*/ 23 w 43"/>
                <a:gd name="T35" fmla="*/ 24 h 30"/>
                <a:gd name="T36" fmla="*/ 18 w 43"/>
                <a:gd name="T37" fmla="*/ 25 h 30"/>
                <a:gd name="T38" fmla="*/ 14 w 43"/>
                <a:gd name="T39" fmla="*/ 24 h 30"/>
                <a:gd name="T40" fmla="*/ 12 w 43"/>
                <a:gd name="T41" fmla="*/ 22 h 30"/>
                <a:gd name="T42" fmla="*/ 0 w 43"/>
                <a:gd name="T43" fmla="*/ 21 h 30"/>
                <a:gd name="T44" fmla="*/ 0 w 43"/>
                <a:gd name="T45" fmla="*/ 24 h 30"/>
                <a:gd name="T46" fmla="*/ 1 w 43"/>
                <a:gd name="T47" fmla="*/ 28 h 30"/>
                <a:gd name="T48" fmla="*/ 5 w 43"/>
                <a:gd name="T49" fmla="*/ 30 h 30"/>
                <a:gd name="T50" fmla="*/ 16 w 43"/>
                <a:gd name="T51" fmla="*/ 30 h 30"/>
                <a:gd name="T52" fmla="*/ 34 w 43"/>
                <a:gd name="T53" fmla="*/ 28 h 30"/>
                <a:gd name="T54" fmla="*/ 41 w 43"/>
                <a:gd name="T55" fmla="*/ 21 h 30"/>
                <a:gd name="T56" fmla="*/ 41 w 43"/>
                <a:gd name="T57" fmla="*/ 17 h 30"/>
                <a:gd name="T58" fmla="*/ 39 w 43"/>
                <a:gd name="T59" fmla="*/ 15 h 30"/>
                <a:gd name="T60" fmla="*/ 29 w 43"/>
                <a:gd name="T61" fmla="*/ 11 h 30"/>
                <a:gd name="T62" fmla="*/ 20 w 43"/>
                <a:gd name="T63" fmla="*/ 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3" h="30">
                  <a:moveTo>
                    <a:pt x="20" y="9"/>
                  </a:moveTo>
                  <a:lnTo>
                    <a:pt x="20" y="9"/>
                  </a:lnTo>
                  <a:lnTo>
                    <a:pt x="20" y="7"/>
                  </a:lnTo>
                  <a:lnTo>
                    <a:pt x="20" y="7"/>
                  </a:lnTo>
                  <a:lnTo>
                    <a:pt x="21" y="5"/>
                  </a:lnTo>
                  <a:lnTo>
                    <a:pt x="24" y="4"/>
                  </a:lnTo>
                  <a:lnTo>
                    <a:pt x="24" y="4"/>
                  </a:lnTo>
                  <a:lnTo>
                    <a:pt x="28" y="4"/>
                  </a:lnTo>
                  <a:lnTo>
                    <a:pt x="30" y="5"/>
                  </a:lnTo>
                  <a:lnTo>
                    <a:pt x="30" y="5"/>
                  </a:lnTo>
                  <a:lnTo>
                    <a:pt x="30" y="7"/>
                  </a:lnTo>
                  <a:lnTo>
                    <a:pt x="30" y="8"/>
                  </a:lnTo>
                  <a:lnTo>
                    <a:pt x="43" y="8"/>
                  </a:lnTo>
                  <a:lnTo>
                    <a:pt x="43" y="8"/>
                  </a:lnTo>
                  <a:lnTo>
                    <a:pt x="43" y="4"/>
                  </a:lnTo>
                  <a:lnTo>
                    <a:pt x="41" y="2"/>
                  </a:lnTo>
                  <a:lnTo>
                    <a:pt x="36" y="0"/>
                  </a:lnTo>
                  <a:lnTo>
                    <a:pt x="27" y="0"/>
                  </a:lnTo>
                  <a:lnTo>
                    <a:pt x="27" y="0"/>
                  </a:lnTo>
                  <a:lnTo>
                    <a:pt x="18" y="0"/>
                  </a:lnTo>
                  <a:lnTo>
                    <a:pt x="11" y="2"/>
                  </a:lnTo>
                  <a:lnTo>
                    <a:pt x="7" y="4"/>
                  </a:lnTo>
                  <a:lnTo>
                    <a:pt x="3" y="9"/>
                  </a:lnTo>
                  <a:lnTo>
                    <a:pt x="3" y="9"/>
                  </a:lnTo>
                  <a:lnTo>
                    <a:pt x="3" y="11"/>
                  </a:lnTo>
                  <a:lnTo>
                    <a:pt x="4" y="14"/>
                  </a:lnTo>
                  <a:lnTo>
                    <a:pt x="4" y="14"/>
                  </a:lnTo>
                  <a:lnTo>
                    <a:pt x="9" y="16"/>
                  </a:lnTo>
                  <a:lnTo>
                    <a:pt x="16" y="18"/>
                  </a:lnTo>
                  <a:lnTo>
                    <a:pt x="22" y="19"/>
                  </a:lnTo>
                  <a:lnTo>
                    <a:pt x="25" y="21"/>
                  </a:lnTo>
                  <a:lnTo>
                    <a:pt x="25" y="21"/>
                  </a:lnTo>
                  <a:lnTo>
                    <a:pt x="25" y="22"/>
                  </a:lnTo>
                  <a:lnTo>
                    <a:pt x="25" y="22"/>
                  </a:lnTo>
                  <a:lnTo>
                    <a:pt x="24" y="23"/>
                  </a:lnTo>
                  <a:lnTo>
                    <a:pt x="23" y="24"/>
                  </a:lnTo>
                  <a:lnTo>
                    <a:pt x="18" y="25"/>
                  </a:lnTo>
                  <a:lnTo>
                    <a:pt x="18" y="25"/>
                  </a:lnTo>
                  <a:lnTo>
                    <a:pt x="15" y="24"/>
                  </a:lnTo>
                  <a:lnTo>
                    <a:pt x="14" y="24"/>
                  </a:lnTo>
                  <a:lnTo>
                    <a:pt x="14" y="24"/>
                  </a:lnTo>
                  <a:lnTo>
                    <a:pt x="12" y="22"/>
                  </a:lnTo>
                  <a:lnTo>
                    <a:pt x="12" y="21"/>
                  </a:lnTo>
                  <a:lnTo>
                    <a:pt x="0" y="21"/>
                  </a:lnTo>
                  <a:lnTo>
                    <a:pt x="0" y="21"/>
                  </a:lnTo>
                  <a:lnTo>
                    <a:pt x="0" y="24"/>
                  </a:lnTo>
                  <a:lnTo>
                    <a:pt x="0" y="26"/>
                  </a:lnTo>
                  <a:lnTo>
                    <a:pt x="1" y="28"/>
                  </a:lnTo>
                  <a:lnTo>
                    <a:pt x="3" y="29"/>
                  </a:lnTo>
                  <a:lnTo>
                    <a:pt x="5" y="30"/>
                  </a:lnTo>
                  <a:lnTo>
                    <a:pt x="16" y="30"/>
                  </a:lnTo>
                  <a:lnTo>
                    <a:pt x="16" y="30"/>
                  </a:lnTo>
                  <a:lnTo>
                    <a:pt x="27" y="30"/>
                  </a:lnTo>
                  <a:lnTo>
                    <a:pt x="34" y="28"/>
                  </a:lnTo>
                  <a:lnTo>
                    <a:pt x="38" y="24"/>
                  </a:lnTo>
                  <a:lnTo>
                    <a:pt x="41" y="21"/>
                  </a:lnTo>
                  <a:lnTo>
                    <a:pt x="41" y="21"/>
                  </a:lnTo>
                  <a:lnTo>
                    <a:pt x="41" y="17"/>
                  </a:lnTo>
                  <a:lnTo>
                    <a:pt x="39" y="15"/>
                  </a:lnTo>
                  <a:lnTo>
                    <a:pt x="39" y="15"/>
                  </a:lnTo>
                  <a:lnTo>
                    <a:pt x="36" y="12"/>
                  </a:lnTo>
                  <a:lnTo>
                    <a:pt x="29" y="11"/>
                  </a:lnTo>
                  <a:lnTo>
                    <a:pt x="23" y="10"/>
                  </a:lnTo>
                  <a:lnTo>
                    <a:pt x="20" y="9"/>
                  </a:lnTo>
                  <a:lnTo>
                    <a:pt x="20" y="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7" name="Freeform 103">
              <a:extLst>
                <a:ext uri="{FF2B5EF4-FFF2-40B4-BE49-F238E27FC236}">
                  <a16:creationId xmlns:a16="http://schemas.microsoft.com/office/drawing/2014/main" id="{07F1339B-4E60-B526-E474-6F60D681AC85}"/>
                </a:ext>
              </a:extLst>
            </p:cNvPr>
            <p:cNvSpPr>
              <a:spLocks/>
            </p:cNvSpPr>
            <p:nvPr userDrawn="1"/>
          </p:nvSpPr>
          <p:spPr bwMode="auto">
            <a:xfrm>
              <a:off x="8089901" y="4830763"/>
              <a:ext cx="66675" cy="46038"/>
            </a:xfrm>
            <a:custGeom>
              <a:avLst/>
              <a:gdLst>
                <a:gd name="T0" fmla="*/ 9 w 42"/>
                <a:gd name="T1" fmla="*/ 0 h 29"/>
                <a:gd name="T2" fmla="*/ 42 w 42"/>
                <a:gd name="T3" fmla="*/ 0 h 29"/>
                <a:gd name="T4" fmla="*/ 40 w 42"/>
                <a:gd name="T5" fmla="*/ 5 h 29"/>
                <a:gd name="T6" fmla="*/ 21 w 42"/>
                <a:gd name="T7" fmla="*/ 5 h 29"/>
                <a:gd name="T8" fmla="*/ 18 w 42"/>
                <a:gd name="T9" fmla="*/ 11 h 29"/>
                <a:gd name="T10" fmla="*/ 36 w 42"/>
                <a:gd name="T11" fmla="*/ 11 h 29"/>
                <a:gd name="T12" fmla="*/ 35 w 42"/>
                <a:gd name="T13" fmla="*/ 17 h 29"/>
                <a:gd name="T14" fmla="*/ 17 w 42"/>
                <a:gd name="T15" fmla="*/ 17 h 29"/>
                <a:gd name="T16" fmla="*/ 15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0" y="5"/>
                  </a:lnTo>
                  <a:lnTo>
                    <a:pt x="21" y="5"/>
                  </a:lnTo>
                  <a:lnTo>
                    <a:pt x="18" y="11"/>
                  </a:lnTo>
                  <a:lnTo>
                    <a:pt x="36" y="11"/>
                  </a:lnTo>
                  <a:lnTo>
                    <a:pt x="35" y="17"/>
                  </a:lnTo>
                  <a:lnTo>
                    <a:pt x="17" y="17"/>
                  </a:lnTo>
                  <a:lnTo>
                    <a:pt x="15"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8" name="Freeform 104">
              <a:extLst>
                <a:ext uri="{FF2B5EF4-FFF2-40B4-BE49-F238E27FC236}">
                  <a16:creationId xmlns:a16="http://schemas.microsoft.com/office/drawing/2014/main" id="{A7C3913B-7E80-7591-6596-43B3BC5AEAE5}"/>
                </a:ext>
              </a:extLst>
            </p:cNvPr>
            <p:cNvSpPr>
              <a:spLocks/>
            </p:cNvSpPr>
            <p:nvPr userDrawn="1"/>
          </p:nvSpPr>
          <p:spPr bwMode="auto">
            <a:xfrm>
              <a:off x="8518526" y="4606926"/>
              <a:ext cx="277813" cy="269875"/>
            </a:xfrm>
            <a:custGeom>
              <a:avLst/>
              <a:gdLst>
                <a:gd name="T0" fmla="*/ 116 w 175"/>
                <a:gd name="T1" fmla="*/ 0 h 170"/>
                <a:gd name="T2" fmla="*/ 85 w 175"/>
                <a:gd name="T3" fmla="*/ 67 h 170"/>
                <a:gd name="T4" fmla="*/ 86 w 175"/>
                <a:gd name="T5" fmla="*/ 0 h 170"/>
                <a:gd name="T6" fmla="*/ 27 w 175"/>
                <a:gd name="T7" fmla="*/ 0 h 170"/>
                <a:gd name="T8" fmla="*/ 39 w 175"/>
                <a:gd name="T9" fmla="*/ 122 h 170"/>
                <a:gd name="T10" fmla="*/ 39 w 175"/>
                <a:gd name="T11" fmla="*/ 122 h 170"/>
                <a:gd name="T12" fmla="*/ 37 w 175"/>
                <a:gd name="T13" fmla="*/ 127 h 170"/>
                <a:gd name="T14" fmla="*/ 36 w 175"/>
                <a:gd name="T15" fmla="*/ 130 h 170"/>
                <a:gd name="T16" fmla="*/ 33 w 175"/>
                <a:gd name="T17" fmla="*/ 132 h 170"/>
                <a:gd name="T18" fmla="*/ 30 w 175"/>
                <a:gd name="T19" fmla="*/ 135 h 170"/>
                <a:gd name="T20" fmla="*/ 30 w 175"/>
                <a:gd name="T21" fmla="*/ 135 h 170"/>
                <a:gd name="T22" fmla="*/ 26 w 175"/>
                <a:gd name="T23" fmla="*/ 136 h 170"/>
                <a:gd name="T24" fmla="*/ 20 w 175"/>
                <a:gd name="T25" fmla="*/ 136 h 170"/>
                <a:gd name="T26" fmla="*/ 11 w 175"/>
                <a:gd name="T27" fmla="*/ 136 h 170"/>
                <a:gd name="T28" fmla="*/ 10 w 175"/>
                <a:gd name="T29" fmla="*/ 136 h 170"/>
                <a:gd name="T30" fmla="*/ 0 w 175"/>
                <a:gd name="T31" fmla="*/ 170 h 170"/>
                <a:gd name="T32" fmla="*/ 40 w 175"/>
                <a:gd name="T33" fmla="*/ 170 h 170"/>
                <a:gd name="T34" fmla="*/ 40 w 175"/>
                <a:gd name="T35" fmla="*/ 170 h 170"/>
                <a:gd name="T36" fmla="*/ 48 w 175"/>
                <a:gd name="T37" fmla="*/ 169 h 170"/>
                <a:gd name="T38" fmla="*/ 55 w 175"/>
                <a:gd name="T39" fmla="*/ 167 h 170"/>
                <a:gd name="T40" fmla="*/ 63 w 175"/>
                <a:gd name="T41" fmla="*/ 164 h 170"/>
                <a:gd name="T42" fmla="*/ 68 w 175"/>
                <a:gd name="T43" fmla="*/ 160 h 170"/>
                <a:gd name="T44" fmla="*/ 74 w 175"/>
                <a:gd name="T45" fmla="*/ 156 h 170"/>
                <a:gd name="T46" fmla="*/ 79 w 175"/>
                <a:gd name="T47" fmla="*/ 149 h 170"/>
                <a:gd name="T48" fmla="*/ 91 w 175"/>
                <a:gd name="T49" fmla="*/ 132 h 170"/>
                <a:gd name="T50" fmla="*/ 175 w 175"/>
                <a:gd name="T51" fmla="*/ 0 h 170"/>
                <a:gd name="T52" fmla="*/ 116 w 175"/>
                <a:gd name="T53" fmla="*/ 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75" h="170">
                  <a:moveTo>
                    <a:pt x="116" y="0"/>
                  </a:moveTo>
                  <a:lnTo>
                    <a:pt x="85" y="67"/>
                  </a:lnTo>
                  <a:lnTo>
                    <a:pt x="86" y="0"/>
                  </a:lnTo>
                  <a:lnTo>
                    <a:pt x="27" y="0"/>
                  </a:lnTo>
                  <a:lnTo>
                    <a:pt x="39" y="122"/>
                  </a:lnTo>
                  <a:lnTo>
                    <a:pt x="39" y="122"/>
                  </a:lnTo>
                  <a:lnTo>
                    <a:pt x="37" y="127"/>
                  </a:lnTo>
                  <a:lnTo>
                    <a:pt x="36" y="130"/>
                  </a:lnTo>
                  <a:lnTo>
                    <a:pt x="33" y="132"/>
                  </a:lnTo>
                  <a:lnTo>
                    <a:pt x="30" y="135"/>
                  </a:lnTo>
                  <a:lnTo>
                    <a:pt x="30" y="135"/>
                  </a:lnTo>
                  <a:lnTo>
                    <a:pt x="26" y="136"/>
                  </a:lnTo>
                  <a:lnTo>
                    <a:pt x="20" y="136"/>
                  </a:lnTo>
                  <a:lnTo>
                    <a:pt x="11" y="136"/>
                  </a:lnTo>
                  <a:lnTo>
                    <a:pt x="10" y="136"/>
                  </a:lnTo>
                  <a:lnTo>
                    <a:pt x="0" y="170"/>
                  </a:lnTo>
                  <a:lnTo>
                    <a:pt x="40" y="170"/>
                  </a:lnTo>
                  <a:lnTo>
                    <a:pt x="40" y="170"/>
                  </a:lnTo>
                  <a:lnTo>
                    <a:pt x="48" y="169"/>
                  </a:lnTo>
                  <a:lnTo>
                    <a:pt x="55" y="167"/>
                  </a:lnTo>
                  <a:lnTo>
                    <a:pt x="63" y="164"/>
                  </a:lnTo>
                  <a:lnTo>
                    <a:pt x="68" y="160"/>
                  </a:lnTo>
                  <a:lnTo>
                    <a:pt x="74" y="156"/>
                  </a:lnTo>
                  <a:lnTo>
                    <a:pt x="79" y="149"/>
                  </a:lnTo>
                  <a:lnTo>
                    <a:pt x="91" y="132"/>
                  </a:lnTo>
                  <a:lnTo>
                    <a:pt x="175" y="0"/>
                  </a:lnTo>
                  <a:lnTo>
                    <a:pt x="11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9" name="Freeform 105">
              <a:extLst>
                <a:ext uri="{FF2B5EF4-FFF2-40B4-BE49-F238E27FC236}">
                  <a16:creationId xmlns:a16="http://schemas.microsoft.com/office/drawing/2014/main" id="{7189EAB9-1189-3C3F-AAA4-F3BD4F5CA838}"/>
                </a:ext>
              </a:extLst>
            </p:cNvPr>
            <p:cNvSpPr>
              <a:spLocks/>
            </p:cNvSpPr>
            <p:nvPr userDrawn="1"/>
          </p:nvSpPr>
          <p:spPr bwMode="auto">
            <a:xfrm>
              <a:off x="8399463" y="4827588"/>
              <a:ext cx="71438" cy="50800"/>
            </a:xfrm>
            <a:custGeom>
              <a:avLst/>
              <a:gdLst>
                <a:gd name="T0" fmla="*/ 20 w 45"/>
                <a:gd name="T1" fmla="*/ 11 h 32"/>
                <a:gd name="T2" fmla="*/ 20 w 45"/>
                <a:gd name="T3" fmla="*/ 9 h 32"/>
                <a:gd name="T4" fmla="*/ 26 w 45"/>
                <a:gd name="T5" fmla="*/ 6 h 32"/>
                <a:gd name="T6" fmla="*/ 29 w 45"/>
                <a:gd name="T7" fmla="*/ 6 h 32"/>
                <a:gd name="T8" fmla="*/ 31 w 45"/>
                <a:gd name="T9" fmla="*/ 7 h 32"/>
                <a:gd name="T10" fmla="*/ 32 w 45"/>
                <a:gd name="T11" fmla="*/ 10 h 32"/>
                <a:gd name="T12" fmla="*/ 45 w 45"/>
                <a:gd name="T13" fmla="*/ 10 h 32"/>
                <a:gd name="T14" fmla="*/ 43 w 45"/>
                <a:gd name="T15" fmla="*/ 4 h 32"/>
                <a:gd name="T16" fmla="*/ 29 w 45"/>
                <a:gd name="T17" fmla="*/ 0 h 32"/>
                <a:gd name="T18" fmla="*/ 19 w 45"/>
                <a:gd name="T19" fmla="*/ 2 h 32"/>
                <a:gd name="T20" fmla="*/ 7 w 45"/>
                <a:gd name="T21" fmla="*/ 6 h 32"/>
                <a:gd name="T22" fmla="*/ 5 w 45"/>
                <a:gd name="T23" fmla="*/ 11 h 32"/>
                <a:gd name="T24" fmla="*/ 6 w 45"/>
                <a:gd name="T25" fmla="*/ 16 h 32"/>
                <a:gd name="T26" fmla="*/ 11 w 45"/>
                <a:gd name="T27" fmla="*/ 18 h 32"/>
                <a:gd name="T28" fmla="*/ 24 w 45"/>
                <a:gd name="T29" fmla="*/ 21 h 32"/>
                <a:gd name="T30" fmla="*/ 27 w 45"/>
                <a:gd name="T31" fmla="*/ 23 h 32"/>
                <a:gd name="T32" fmla="*/ 27 w 45"/>
                <a:gd name="T33" fmla="*/ 24 h 32"/>
                <a:gd name="T34" fmla="*/ 24 w 45"/>
                <a:gd name="T35" fmla="*/ 26 h 32"/>
                <a:gd name="T36" fmla="*/ 20 w 45"/>
                <a:gd name="T37" fmla="*/ 27 h 32"/>
                <a:gd name="T38" fmla="*/ 14 w 45"/>
                <a:gd name="T39" fmla="*/ 26 h 32"/>
                <a:gd name="T40" fmla="*/ 14 w 45"/>
                <a:gd name="T41" fmla="*/ 24 h 32"/>
                <a:gd name="T42" fmla="*/ 2 w 45"/>
                <a:gd name="T43" fmla="*/ 23 h 32"/>
                <a:gd name="T44" fmla="*/ 0 w 45"/>
                <a:gd name="T45" fmla="*/ 26 h 32"/>
                <a:gd name="T46" fmla="*/ 2 w 45"/>
                <a:gd name="T47" fmla="*/ 30 h 32"/>
                <a:gd name="T48" fmla="*/ 7 w 45"/>
                <a:gd name="T49" fmla="*/ 32 h 32"/>
                <a:gd name="T50" fmla="*/ 18 w 45"/>
                <a:gd name="T51" fmla="*/ 32 h 32"/>
                <a:gd name="T52" fmla="*/ 36 w 45"/>
                <a:gd name="T53" fmla="*/ 30 h 32"/>
                <a:gd name="T54" fmla="*/ 43 w 45"/>
                <a:gd name="T55" fmla="*/ 23 h 32"/>
                <a:gd name="T56" fmla="*/ 43 w 45"/>
                <a:gd name="T57" fmla="*/ 19 h 32"/>
                <a:gd name="T58" fmla="*/ 41 w 45"/>
                <a:gd name="T59" fmla="*/ 17 h 32"/>
                <a:gd name="T60" fmla="*/ 31 w 45"/>
                <a:gd name="T61" fmla="*/ 13 h 32"/>
                <a:gd name="T62" fmla="*/ 20 w 45"/>
                <a:gd name="T63" fmla="*/ 1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5" h="32">
                  <a:moveTo>
                    <a:pt x="20" y="11"/>
                  </a:moveTo>
                  <a:lnTo>
                    <a:pt x="20" y="11"/>
                  </a:lnTo>
                  <a:lnTo>
                    <a:pt x="20" y="9"/>
                  </a:lnTo>
                  <a:lnTo>
                    <a:pt x="20" y="9"/>
                  </a:lnTo>
                  <a:lnTo>
                    <a:pt x="23" y="7"/>
                  </a:lnTo>
                  <a:lnTo>
                    <a:pt x="26" y="6"/>
                  </a:lnTo>
                  <a:lnTo>
                    <a:pt x="26" y="6"/>
                  </a:lnTo>
                  <a:lnTo>
                    <a:pt x="29" y="6"/>
                  </a:lnTo>
                  <a:lnTo>
                    <a:pt x="31" y="7"/>
                  </a:lnTo>
                  <a:lnTo>
                    <a:pt x="31" y="7"/>
                  </a:lnTo>
                  <a:lnTo>
                    <a:pt x="32" y="9"/>
                  </a:lnTo>
                  <a:lnTo>
                    <a:pt x="32" y="10"/>
                  </a:lnTo>
                  <a:lnTo>
                    <a:pt x="45" y="10"/>
                  </a:lnTo>
                  <a:lnTo>
                    <a:pt x="45" y="10"/>
                  </a:lnTo>
                  <a:lnTo>
                    <a:pt x="45" y="6"/>
                  </a:lnTo>
                  <a:lnTo>
                    <a:pt x="43" y="4"/>
                  </a:lnTo>
                  <a:lnTo>
                    <a:pt x="38" y="2"/>
                  </a:lnTo>
                  <a:lnTo>
                    <a:pt x="29" y="0"/>
                  </a:lnTo>
                  <a:lnTo>
                    <a:pt x="29" y="0"/>
                  </a:lnTo>
                  <a:lnTo>
                    <a:pt x="19" y="2"/>
                  </a:lnTo>
                  <a:lnTo>
                    <a:pt x="12" y="3"/>
                  </a:lnTo>
                  <a:lnTo>
                    <a:pt x="7" y="6"/>
                  </a:lnTo>
                  <a:lnTo>
                    <a:pt x="5" y="11"/>
                  </a:lnTo>
                  <a:lnTo>
                    <a:pt x="5" y="11"/>
                  </a:lnTo>
                  <a:lnTo>
                    <a:pt x="5" y="13"/>
                  </a:lnTo>
                  <a:lnTo>
                    <a:pt x="6" y="16"/>
                  </a:lnTo>
                  <a:lnTo>
                    <a:pt x="6" y="16"/>
                  </a:lnTo>
                  <a:lnTo>
                    <a:pt x="11" y="18"/>
                  </a:lnTo>
                  <a:lnTo>
                    <a:pt x="17" y="19"/>
                  </a:lnTo>
                  <a:lnTo>
                    <a:pt x="24" y="21"/>
                  </a:lnTo>
                  <a:lnTo>
                    <a:pt x="27" y="23"/>
                  </a:lnTo>
                  <a:lnTo>
                    <a:pt x="27" y="23"/>
                  </a:lnTo>
                  <a:lnTo>
                    <a:pt x="27" y="24"/>
                  </a:lnTo>
                  <a:lnTo>
                    <a:pt x="27" y="24"/>
                  </a:lnTo>
                  <a:lnTo>
                    <a:pt x="26" y="25"/>
                  </a:lnTo>
                  <a:lnTo>
                    <a:pt x="24" y="26"/>
                  </a:lnTo>
                  <a:lnTo>
                    <a:pt x="20" y="27"/>
                  </a:lnTo>
                  <a:lnTo>
                    <a:pt x="20" y="27"/>
                  </a:lnTo>
                  <a:lnTo>
                    <a:pt x="17" y="26"/>
                  </a:lnTo>
                  <a:lnTo>
                    <a:pt x="14" y="26"/>
                  </a:lnTo>
                  <a:lnTo>
                    <a:pt x="14" y="26"/>
                  </a:lnTo>
                  <a:lnTo>
                    <a:pt x="14" y="24"/>
                  </a:lnTo>
                  <a:lnTo>
                    <a:pt x="14" y="23"/>
                  </a:lnTo>
                  <a:lnTo>
                    <a:pt x="2" y="23"/>
                  </a:lnTo>
                  <a:lnTo>
                    <a:pt x="2" y="23"/>
                  </a:lnTo>
                  <a:lnTo>
                    <a:pt x="0" y="26"/>
                  </a:lnTo>
                  <a:lnTo>
                    <a:pt x="0" y="28"/>
                  </a:lnTo>
                  <a:lnTo>
                    <a:pt x="2" y="30"/>
                  </a:lnTo>
                  <a:lnTo>
                    <a:pt x="4" y="31"/>
                  </a:lnTo>
                  <a:lnTo>
                    <a:pt x="7" y="32"/>
                  </a:lnTo>
                  <a:lnTo>
                    <a:pt x="18" y="32"/>
                  </a:lnTo>
                  <a:lnTo>
                    <a:pt x="18" y="32"/>
                  </a:lnTo>
                  <a:lnTo>
                    <a:pt x="29" y="32"/>
                  </a:lnTo>
                  <a:lnTo>
                    <a:pt x="36" y="30"/>
                  </a:lnTo>
                  <a:lnTo>
                    <a:pt x="40" y="26"/>
                  </a:lnTo>
                  <a:lnTo>
                    <a:pt x="43" y="23"/>
                  </a:lnTo>
                  <a:lnTo>
                    <a:pt x="43" y="23"/>
                  </a:lnTo>
                  <a:lnTo>
                    <a:pt x="43" y="19"/>
                  </a:lnTo>
                  <a:lnTo>
                    <a:pt x="41" y="17"/>
                  </a:lnTo>
                  <a:lnTo>
                    <a:pt x="41" y="17"/>
                  </a:lnTo>
                  <a:lnTo>
                    <a:pt x="37" y="14"/>
                  </a:lnTo>
                  <a:lnTo>
                    <a:pt x="31" y="13"/>
                  </a:lnTo>
                  <a:lnTo>
                    <a:pt x="24" y="12"/>
                  </a:lnTo>
                  <a:lnTo>
                    <a:pt x="20" y="11"/>
                  </a:lnTo>
                  <a:lnTo>
                    <a:pt x="20" y="1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grpSp>
    </p:spTree>
    <p:extLst>
      <p:ext uri="{BB962C8B-B14F-4D97-AF65-F5344CB8AC3E}">
        <p14:creationId xmlns:p14="http://schemas.microsoft.com/office/powerpoint/2010/main" val="1080826821"/>
      </p:ext>
    </p:extLst>
  </p:cSld>
  <p:clrMapOvr>
    <a:masterClrMapping/>
  </p:clrMapOvr>
  <p:extLst>
    <p:ext uri="{DCECCB84-F9BA-43D5-87BE-67443E8EF086}">
      <p15:sldGuideLst xmlns:p15="http://schemas.microsoft.com/office/powerpoint/2012/main">
        <p15:guide id="3" orient="horz" pos="2160">
          <p15:clr>
            <a:srgbClr val="FBAE40"/>
          </p15:clr>
        </p15:guide>
        <p15:guide id="4" pos="7392">
          <p15:clr>
            <a:srgbClr val="FBAE40"/>
          </p15:clr>
        </p15:guide>
      </p15:sldGuideLst>
    </p:ext>
  </p:extLst>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22820" y="228600"/>
            <a:ext cx="10918280" cy="838200"/>
          </a:xfrm>
        </p:spPr>
        <p:txBody>
          <a:bodyPr/>
          <a:lstStyle>
            <a:lvl1pPr>
              <a:defRPr sz="3000"/>
            </a:lvl1pPr>
          </a:lstStyle>
          <a:p>
            <a:r>
              <a:rPr lang="en-US"/>
              <a:t>Click to edit Master title style</a:t>
            </a:r>
          </a:p>
        </p:txBody>
      </p:sp>
      <p:sp>
        <p:nvSpPr>
          <p:cNvPr id="7" name="Content Placeholder 2"/>
          <p:cNvSpPr>
            <a:spLocks noGrp="1"/>
          </p:cNvSpPr>
          <p:nvPr>
            <p:ph idx="13"/>
          </p:nvPr>
        </p:nvSpPr>
        <p:spPr>
          <a:xfrm>
            <a:off x="422820" y="1339851"/>
            <a:ext cx="10918280" cy="4878388"/>
          </a:xfrm>
        </p:spPr>
        <p:txBody>
          <a:bodyPr lIns="135852"/>
          <a:lstStyle>
            <a:lvl1pPr marL="0" indent="0" algn="l" rtl="0" fontAlgn="base">
              <a:spcBef>
                <a:spcPts val="595"/>
              </a:spcBef>
              <a:spcAft>
                <a:spcPct val="0"/>
              </a:spcAft>
              <a:buSzPct val="40000"/>
              <a:defRPr lang="en-US" sz="1800" b="1" dirty="0" smtClean="0">
                <a:solidFill>
                  <a:srgbClr val="7A9A3D"/>
                </a:solidFill>
                <a:latin typeface="+mn-lt"/>
                <a:ea typeface="+mn-ea"/>
                <a:cs typeface="+mn-cs"/>
              </a:defRPr>
            </a:lvl1pPr>
            <a:lvl2pPr>
              <a:spcBef>
                <a:spcPts val="2476"/>
              </a:spcBef>
              <a:defRPr lang="en-US" dirty="0" smtClean="0">
                <a:solidFill>
                  <a:schemeClr val="tx1"/>
                </a:solidFill>
                <a:latin typeface="+mn-lt"/>
              </a:defRPr>
            </a:lvl2pPr>
            <a:lvl3pPr>
              <a:defRPr lang="en-US" sz="2000" dirty="0" smtClean="0">
                <a:solidFill>
                  <a:schemeClr val="accent1"/>
                </a:solidFill>
                <a:latin typeface="+mn-lt"/>
              </a:defRPr>
            </a:lvl3pPr>
            <a:lvl4pPr>
              <a:buClr>
                <a:schemeClr val="bg2"/>
              </a:buClr>
              <a:buSzPct val="80000"/>
              <a:buFont typeface="Arial" pitchFamily="34" charset="0"/>
              <a:buChar char="•"/>
              <a:defRPr sz="1751">
                <a:solidFill>
                  <a:schemeClr val="accent1"/>
                </a:solidFill>
              </a:defRPr>
            </a:lvl4pPr>
          </a:lstStyle>
          <a:p>
            <a:pPr lvl="0"/>
            <a:r>
              <a:rPr lang="en-US"/>
              <a:t>Click to edit Master text styles</a:t>
            </a:r>
          </a:p>
        </p:txBody>
      </p:sp>
      <p:sp>
        <p:nvSpPr>
          <p:cNvPr id="39" name="Slide Number Placeholder 3">
            <a:extLst>
              <a:ext uri="{FF2B5EF4-FFF2-40B4-BE49-F238E27FC236}">
                <a16:creationId xmlns:a16="http://schemas.microsoft.com/office/drawing/2014/main" id="{0238AC6C-D460-4F19-A38B-6122F4C16F15}"/>
              </a:ext>
            </a:extLst>
          </p:cNvPr>
          <p:cNvSpPr>
            <a:spLocks noGrp="1"/>
          </p:cNvSpPr>
          <p:nvPr>
            <p:ph type="sldNum" sz="quarter" idx="14"/>
          </p:nvPr>
        </p:nvSpPr>
        <p:spPr>
          <a:xfrm>
            <a:off x="0" y="6382513"/>
            <a:ext cx="437173" cy="268288"/>
          </a:xfrm>
        </p:spPr>
        <p:txBody>
          <a:bodyPr/>
          <a:lstStyle>
            <a:lvl1pPr>
              <a:defRPr>
                <a:solidFill>
                  <a:srgbClr val="000000"/>
                </a:solidFill>
              </a:defRPr>
            </a:lvl1pPr>
          </a:lstStyle>
          <a:p>
            <a:pPr>
              <a:defRPr/>
            </a:pPr>
            <a:fld id="{E6474CC2-1230-4213-AD1A-4B2FEEABA7A1}" type="slidenum">
              <a:rPr lang="en-US" smtClean="0"/>
              <a:pPr>
                <a:defRPr/>
              </a:pPr>
              <a:t>‹#›</a:t>
            </a:fld>
            <a:endParaRPr lang="en-US"/>
          </a:p>
        </p:txBody>
      </p:sp>
      <p:sp>
        <p:nvSpPr>
          <p:cNvPr id="40" name="Footer Placeholder 4">
            <a:extLst>
              <a:ext uri="{FF2B5EF4-FFF2-40B4-BE49-F238E27FC236}">
                <a16:creationId xmlns:a16="http://schemas.microsoft.com/office/drawing/2014/main" id="{484B9CE5-8C15-4535-BDD1-B150CDDBAFB0}"/>
              </a:ext>
            </a:extLst>
          </p:cNvPr>
          <p:cNvSpPr>
            <a:spLocks noGrp="1"/>
          </p:cNvSpPr>
          <p:nvPr>
            <p:ph type="ftr" sz="quarter" idx="15"/>
          </p:nvPr>
        </p:nvSpPr>
        <p:spPr>
          <a:xfrm>
            <a:off x="426722" y="6483292"/>
            <a:ext cx="5245100" cy="172485"/>
          </a:xfrm>
        </p:spPr>
        <p:txBody>
          <a:bodyPr/>
          <a:lstStyle>
            <a:lvl1pPr algn="r">
              <a:defRPr smtClean="0">
                <a:solidFill>
                  <a:srgbClr val="000000"/>
                </a:solidFill>
              </a:defRPr>
            </a:lvl1pPr>
          </a:lstStyle>
          <a:p>
            <a:pPr algn="l">
              <a:defRPr/>
            </a:pPr>
            <a:r>
              <a:rPr lang="en-US"/>
              <a:t>For investment professional use only.</a:t>
            </a:r>
          </a:p>
        </p:txBody>
      </p:sp>
      <p:sp>
        <p:nvSpPr>
          <p:cNvPr id="41" name="Rectangle 155">
            <a:extLst>
              <a:ext uri="{FF2B5EF4-FFF2-40B4-BE49-F238E27FC236}">
                <a16:creationId xmlns:a16="http://schemas.microsoft.com/office/drawing/2014/main" id="{636C09BD-20B1-4D0B-BB9C-EFFB4B26D703}"/>
              </a:ext>
            </a:extLst>
          </p:cNvPr>
          <p:cNvSpPr>
            <a:spLocks noGrp="1" noChangeArrowheads="1"/>
          </p:cNvSpPr>
          <p:nvPr>
            <p:ph type="dt" sz="half" idx="16"/>
          </p:nvPr>
        </p:nvSpPr>
        <p:spPr>
          <a:xfrm>
            <a:off x="426722" y="6655657"/>
            <a:ext cx="2645277" cy="120649"/>
          </a:xfrm>
        </p:spPr>
        <p:txBody>
          <a:bodyPr/>
          <a:lstStyle>
            <a:lvl1pPr algn="l">
              <a:defRPr sz="833" smtClean="0">
                <a:solidFill>
                  <a:srgbClr val="000000"/>
                </a:solidFill>
              </a:defRPr>
            </a:lvl1pPr>
          </a:lstStyle>
          <a:p>
            <a:pPr>
              <a:defRPr/>
            </a:pPr>
            <a:r>
              <a:rPr lang="en-US"/>
              <a:t>977497.15.2</a:t>
            </a:r>
          </a:p>
        </p:txBody>
      </p:sp>
      <p:grpSp>
        <p:nvGrpSpPr>
          <p:cNvPr id="34" name="Group 33">
            <a:extLst>
              <a:ext uri="{FF2B5EF4-FFF2-40B4-BE49-F238E27FC236}">
                <a16:creationId xmlns:a16="http://schemas.microsoft.com/office/drawing/2014/main" id="{F6E62061-E1B2-4C1E-95B2-762CF1B881C9}"/>
              </a:ext>
            </a:extLst>
          </p:cNvPr>
          <p:cNvGrpSpPr/>
          <p:nvPr/>
        </p:nvGrpSpPr>
        <p:grpSpPr>
          <a:xfrm>
            <a:off x="10215053" y="6295153"/>
            <a:ext cx="1527048" cy="338328"/>
            <a:chOff x="6923088" y="4475163"/>
            <a:chExt cx="1873251" cy="403225"/>
          </a:xfrm>
        </p:grpSpPr>
        <p:sp>
          <p:nvSpPr>
            <p:cNvPr id="35" name="AutoShape 4">
              <a:extLst>
                <a:ext uri="{FF2B5EF4-FFF2-40B4-BE49-F238E27FC236}">
                  <a16:creationId xmlns:a16="http://schemas.microsoft.com/office/drawing/2014/main" id="{8055079D-13D3-44E4-9785-A9EB3765D698}"/>
                </a:ext>
              </a:extLst>
            </p:cNvPr>
            <p:cNvSpPr>
              <a:spLocks noChangeAspect="1" noChangeArrowheads="1" noTextEdit="1"/>
            </p:cNvSpPr>
            <p:nvPr/>
          </p:nvSpPr>
          <p:spPr bwMode="auto">
            <a:xfrm>
              <a:off x="6923088" y="4475163"/>
              <a:ext cx="1873250" cy="40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6" name="Freeform 6">
              <a:extLst>
                <a:ext uri="{FF2B5EF4-FFF2-40B4-BE49-F238E27FC236}">
                  <a16:creationId xmlns:a16="http://schemas.microsoft.com/office/drawing/2014/main" id="{9B409620-C01F-4CCF-8E67-ED5AEB13DE0D}"/>
                </a:ext>
              </a:extLst>
            </p:cNvPr>
            <p:cNvSpPr>
              <a:spLocks/>
            </p:cNvSpPr>
            <p:nvPr/>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7" name="Freeform 7">
              <a:extLst>
                <a:ext uri="{FF2B5EF4-FFF2-40B4-BE49-F238E27FC236}">
                  <a16:creationId xmlns:a16="http://schemas.microsoft.com/office/drawing/2014/main" id="{51A57AC3-D65A-49B8-A1C4-AB5B4AB7E144}"/>
                </a:ext>
              </a:extLst>
            </p:cNvPr>
            <p:cNvSpPr>
              <a:spLocks/>
            </p:cNvSpPr>
            <p:nvPr/>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8" name="Freeform 83">
              <a:extLst>
                <a:ext uri="{FF2B5EF4-FFF2-40B4-BE49-F238E27FC236}">
                  <a16:creationId xmlns:a16="http://schemas.microsoft.com/office/drawing/2014/main" id="{B4B57DEE-B0DC-4317-A94C-32FA73B1DEC4}"/>
                </a:ext>
              </a:extLst>
            </p:cNvPr>
            <p:cNvSpPr>
              <a:spLocks/>
            </p:cNvSpPr>
            <p:nvPr/>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2" name="Freeform 84">
              <a:extLst>
                <a:ext uri="{FF2B5EF4-FFF2-40B4-BE49-F238E27FC236}">
                  <a16:creationId xmlns:a16="http://schemas.microsoft.com/office/drawing/2014/main" id="{88AB428D-711C-40E3-93E5-D5AD36920288}"/>
                </a:ext>
              </a:extLst>
            </p:cNvPr>
            <p:cNvSpPr>
              <a:spLocks/>
            </p:cNvSpPr>
            <p:nvPr/>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3" name="Freeform 85">
              <a:extLst>
                <a:ext uri="{FF2B5EF4-FFF2-40B4-BE49-F238E27FC236}">
                  <a16:creationId xmlns:a16="http://schemas.microsoft.com/office/drawing/2014/main" id="{D9C75FDE-FB8E-425A-A9B5-FAB9ACD80F9A}"/>
                </a:ext>
              </a:extLst>
            </p:cNvPr>
            <p:cNvSpPr>
              <a:spLocks/>
            </p:cNvSpPr>
            <p:nvPr/>
          </p:nvSpPr>
          <p:spPr bwMode="auto">
            <a:xfrm>
              <a:off x="7337426" y="4533901"/>
              <a:ext cx="265113" cy="266700"/>
            </a:xfrm>
            <a:custGeom>
              <a:avLst/>
              <a:gdLst>
                <a:gd name="T0" fmla="*/ 59 w 167"/>
                <a:gd name="T1" fmla="*/ 168 h 168"/>
                <a:gd name="T2" fmla="*/ 0 w 167"/>
                <a:gd name="T3" fmla="*/ 168 h 168"/>
                <a:gd name="T4" fmla="*/ 47 w 167"/>
                <a:gd name="T5" fmla="*/ 0 h 168"/>
                <a:gd name="T6" fmla="*/ 167 w 167"/>
                <a:gd name="T7" fmla="*/ 0 h 168"/>
                <a:gd name="T8" fmla="*/ 156 w 167"/>
                <a:gd name="T9" fmla="*/ 40 h 168"/>
                <a:gd name="T10" fmla="*/ 94 w 167"/>
                <a:gd name="T11" fmla="*/ 40 h 168"/>
                <a:gd name="T12" fmla="*/ 87 w 167"/>
                <a:gd name="T13" fmla="*/ 68 h 168"/>
                <a:gd name="T14" fmla="*/ 148 w 167"/>
                <a:gd name="T15" fmla="*/ 68 h 168"/>
                <a:gd name="T16" fmla="*/ 137 w 167"/>
                <a:gd name="T17" fmla="*/ 106 h 168"/>
                <a:gd name="T18" fmla="*/ 76 w 167"/>
                <a:gd name="T19" fmla="*/ 106 h 168"/>
                <a:gd name="T20" fmla="*/ 59 w 167"/>
                <a:gd name="T21"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7" h="168">
                  <a:moveTo>
                    <a:pt x="59" y="168"/>
                  </a:moveTo>
                  <a:lnTo>
                    <a:pt x="0" y="168"/>
                  </a:lnTo>
                  <a:lnTo>
                    <a:pt x="47" y="0"/>
                  </a:lnTo>
                  <a:lnTo>
                    <a:pt x="167" y="0"/>
                  </a:lnTo>
                  <a:lnTo>
                    <a:pt x="156" y="40"/>
                  </a:lnTo>
                  <a:lnTo>
                    <a:pt x="94" y="40"/>
                  </a:lnTo>
                  <a:lnTo>
                    <a:pt x="87" y="68"/>
                  </a:lnTo>
                  <a:lnTo>
                    <a:pt x="148" y="68"/>
                  </a:lnTo>
                  <a:lnTo>
                    <a:pt x="137" y="106"/>
                  </a:lnTo>
                  <a:lnTo>
                    <a:pt x="76" y="106"/>
                  </a:lnTo>
                  <a:lnTo>
                    <a:pt x="59"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4" name="Freeform 86">
              <a:extLst>
                <a:ext uri="{FF2B5EF4-FFF2-40B4-BE49-F238E27FC236}">
                  <a16:creationId xmlns:a16="http://schemas.microsoft.com/office/drawing/2014/main" id="{08BB0907-1766-4B8E-8D56-3710D356B1F1}"/>
                </a:ext>
              </a:extLst>
            </p:cNvPr>
            <p:cNvSpPr>
              <a:spLocks noEditPoints="1"/>
            </p:cNvSpPr>
            <p:nvPr/>
          </p:nvSpPr>
          <p:spPr bwMode="auto">
            <a:xfrm>
              <a:off x="7553326" y="4533901"/>
              <a:ext cx="166688" cy="266700"/>
            </a:xfrm>
            <a:custGeom>
              <a:avLst/>
              <a:gdLst>
                <a:gd name="T0" fmla="*/ 58 w 105"/>
                <a:gd name="T1" fmla="*/ 168 h 168"/>
                <a:gd name="T2" fmla="*/ 0 w 105"/>
                <a:gd name="T3" fmla="*/ 168 h 168"/>
                <a:gd name="T4" fmla="*/ 34 w 105"/>
                <a:gd name="T5" fmla="*/ 46 h 168"/>
                <a:gd name="T6" fmla="*/ 93 w 105"/>
                <a:gd name="T7" fmla="*/ 46 h 168"/>
                <a:gd name="T8" fmla="*/ 58 w 105"/>
                <a:gd name="T9" fmla="*/ 168 h 168"/>
                <a:gd name="T10" fmla="*/ 95 w 105"/>
                <a:gd name="T11" fmla="*/ 34 h 168"/>
                <a:gd name="T12" fmla="*/ 38 w 105"/>
                <a:gd name="T13" fmla="*/ 34 h 168"/>
                <a:gd name="T14" fmla="*/ 47 w 105"/>
                <a:gd name="T15" fmla="*/ 0 h 168"/>
                <a:gd name="T16" fmla="*/ 105 w 105"/>
                <a:gd name="T17" fmla="*/ 0 h 168"/>
                <a:gd name="T18" fmla="*/ 95 w 105"/>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5" h="168">
                  <a:moveTo>
                    <a:pt x="58" y="168"/>
                  </a:moveTo>
                  <a:lnTo>
                    <a:pt x="0" y="168"/>
                  </a:lnTo>
                  <a:lnTo>
                    <a:pt x="34" y="46"/>
                  </a:lnTo>
                  <a:lnTo>
                    <a:pt x="93" y="46"/>
                  </a:lnTo>
                  <a:lnTo>
                    <a:pt x="58" y="168"/>
                  </a:lnTo>
                  <a:close/>
                  <a:moveTo>
                    <a:pt x="95" y="34"/>
                  </a:moveTo>
                  <a:lnTo>
                    <a:pt x="38" y="34"/>
                  </a:lnTo>
                  <a:lnTo>
                    <a:pt x="47" y="0"/>
                  </a:lnTo>
                  <a:lnTo>
                    <a:pt x="105"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5" name="Freeform 87">
              <a:extLst>
                <a:ext uri="{FF2B5EF4-FFF2-40B4-BE49-F238E27FC236}">
                  <a16:creationId xmlns:a16="http://schemas.microsoft.com/office/drawing/2014/main" id="{E353BF7F-39C1-4001-B6F3-2ADB6441C2B9}"/>
                </a:ext>
              </a:extLst>
            </p:cNvPr>
            <p:cNvSpPr>
              <a:spLocks noEditPoints="1"/>
            </p:cNvSpPr>
            <p:nvPr/>
          </p:nvSpPr>
          <p:spPr bwMode="auto">
            <a:xfrm>
              <a:off x="7685088" y="4533901"/>
              <a:ext cx="273050" cy="269875"/>
            </a:xfrm>
            <a:custGeom>
              <a:avLst/>
              <a:gdLst>
                <a:gd name="T0" fmla="*/ 125 w 172"/>
                <a:gd name="T1" fmla="*/ 168 h 170"/>
                <a:gd name="T2" fmla="*/ 68 w 172"/>
                <a:gd name="T3" fmla="*/ 168 h 170"/>
                <a:gd name="T4" fmla="*/ 72 w 172"/>
                <a:gd name="T5" fmla="*/ 154 h 170"/>
                <a:gd name="T6" fmla="*/ 72 w 172"/>
                <a:gd name="T7" fmla="*/ 154 h 170"/>
                <a:gd name="T8" fmla="*/ 64 w 172"/>
                <a:gd name="T9" fmla="*/ 161 h 170"/>
                <a:gd name="T10" fmla="*/ 54 w 172"/>
                <a:gd name="T11" fmla="*/ 165 h 170"/>
                <a:gd name="T12" fmla="*/ 44 w 172"/>
                <a:gd name="T13" fmla="*/ 169 h 170"/>
                <a:gd name="T14" fmla="*/ 31 w 172"/>
                <a:gd name="T15" fmla="*/ 170 h 170"/>
                <a:gd name="T16" fmla="*/ 31 w 172"/>
                <a:gd name="T17" fmla="*/ 170 h 170"/>
                <a:gd name="T18" fmla="*/ 24 w 172"/>
                <a:gd name="T19" fmla="*/ 170 h 170"/>
                <a:gd name="T20" fmla="*/ 18 w 172"/>
                <a:gd name="T21" fmla="*/ 169 h 170"/>
                <a:gd name="T22" fmla="*/ 12 w 172"/>
                <a:gd name="T23" fmla="*/ 167 h 170"/>
                <a:gd name="T24" fmla="*/ 9 w 172"/>
                <a:gd name="T25" fmla="*/ 163 h 170"/>
                <a:gd name="T26" fmla="*/ 5 w 172"/>
                <a:gd name="T27" fmla="*/ 160 h 170"/>
                <a:gd name="T28" fmla="*/ 2 w 172"/>
                <a:gd name="T29" fmla="*/ 155 h 170"/>
                <a:gd name="T30" fmla="*/ 0 w 172"/>
                <a:gd name="T31" fmla="*/ 149 h 170"/>
                <a:gd name="T32" fmla="*/ 0 w 172"/>
                <a:gd name="T33" fmla="*/ 142 h 170"/>
                <a:gd name="T34" fmla="*/ 0 w 172"/>
                <a:gd name="T35" fmla="*/ 142 h 170"/>
                <a:gd name="T36" fmla="*/ 2 w 172"/>
                <a:gd name="T37" fmla="*/ 126 h 170"/>
                <a:gd name="T38" fmla="*/ 5 w 172"/>
                <a:gd name="T39" fmla="*/ 106 h 170"/>
                <a:gd name="T40" fmla="*/ 12 w 172"/>
                <a:gd name="T41" fmla="*/ 86 h 170"/>
                <a:gd name="T42" fmla="*/ 20 w 172"/>
                <a:gd name="T43" fmla="*/ 68 h 170"/>
                <a:gd name="T44" fmla="*/ 20 w 172"/>
                <a:gd name="T45" fmla="*/ 68 h 170"/>
                <a:gd name="T46" fmla="*/ 24 w 172"/>
                <a:gd name="T47" fmla="*/ 62 h 170"/>
                <a:gd name="T48" fmla="*/ 29 w 172"/>
                <a:gd name="T49" fmla="*/ 58 h 170"/>
                <a:gd name="T50" fmla="*/ 33 w 172"/>
                <a:gd name="T51" fmla="*/ 53 h 170"/>
                <a:gd name="T52" fmla="*/ 39 w 172"/>
                <a:gd name="T53" fmla="*/ 50 h 170"/>
                <a:gd name="T54" fmla="*/ 45 w 172"/>
                <a:gd name="T55" fmla="*/ 47 h 170"/>
                <a:gd name="T56" fmla="*/ 51 w 172"/>
                <a:gd name="T57" fmla="*/ 45 h 170"/>
                <a:gd name="T58" fmla="*/ 58 w 172"/>
                <a:gd name="T59" fmla="*/ 44 h 170"/>
                <a:gd name="T60" fmla="*/ 65 w 172"/>
                <a:gd name="T61" fmla="*/ 44 h 170"/>
                <a:gd name="T62" fmla="*/ 65 w 172"/>
                <a:gd name="T63" fmla="*/ 44 h 170"/>
                <a:gd name="T64" fmla="*/ 77 w 172"/>
                <a:gd name="T65" fmla="*/ 45 h 170"/>
                <a:gd name="T66" fmla="*/ 86 w 172"/>
                <a:gd name="T67" fmla="*/ 48 h 170"/>
                <a:gd name="T68" fmla="*/ 93 w 172"/>
                <a:gd name="T69" fmla="*/ 53 h 170"/>
                <a:gd name="T70" fmla="*/ 98 w 172"/>
                <a:gd name="T71" fmla="*/ 60 h 170"/>
                <a:gd name="T72" fmla="*/ 114 w 172"/>
                <a:gd name="T73" fmla="*/ 0 h 170"/>
                <a:gd name="T74" fmla="*/ 172 w 172"/>
                <a:gd name="T75" fmla="*/ 0 h 170"/>
                <a:gd name="T76" fmla="*/ 125 w 172"/>
                <a:gd name="T77" fmla="*/ 168 h 170"/>
                <a:gd name="T78" fmla="*/ 81 w 172"/>
                <a:gd name="T79" fmla="*/ 82 h 170"/>
                <a:gd name="T80" fmla="*/ 81 w 172"/>
                <a:gd name="T81" fmla="*/ 82 h 170"/>
                <a:gd name="T82" fmla="*/ 78 w 172"/>
                <a:gd name="T83" fmla="*/ 82 h 170"/>
                <a:gd name="T84" fmla="*/ 74 w 172"/>
                <a:gd name="T85" fmla="*/ 84 h 170"/>
                <a:gd name="T86" fmla="*/ 71 w 172"/>
                <a:gd name="T87" fmla="*/ 86 h 170"/>
                <a:gd name="T88" fmla="*/ 68 w 172"/>
                <a:gd name="T89" fmla="*/ 91 h 170"/>
                <a:gd name="T90" fmla="*/ 68 w 172"/>
                <a:gd name="T91" fmla="*/ 91 h 170"/>
                <a:gd name="T92" fmla="*/ 63 w 172"/>
                <a:gd name="T93" fmla="*/ 106 h 170"/>
                <a:gd name="T94" fmla="*/ 61 w 172"/>
                <a:gd name="T95" fmla="*/ 114 h 170"/>
                <a:gd name="T96" fmla="*/ 60 w 172"/>
                <a:gd name="T97" fmla="*/ 121 h 170"/>
                <a:gd name="T98" fmla="*/ 60 w 172"/>
                <a:gd name="T99" fmla="*/ 121 h 170"/>
                <a:gd name="T100" fmla="*/ 61 w 172"/>
                <a:gd name="T101" fmla="*/ 125 h 170"/>
                <a:gd name="T102" fmla="*/ 63 w 172"/>
                <a:gd name="T103" fmla="*/ 127 h 170"/>
                <a:gd name="T104" fmla="*/ 65 w 172"/>
                <a:gd name="T105" fmla="*/ 129 h 170"/>
                <a:gd name="T106" fmla="*/ 70 w 172"/>
                <a:gd name="T107" fmla="*/ 130 h 170"/>
                <a:gd name="T108" fmla="*/ 70 w 172"/>
                <a:gd name="T109" fmla="*/ 130 h 170"/>
                <a:gd name="T110" fmla="*/ 74 w 172"/>
                <a:gd name="T111" fmla="*/ 129 h 170"/>
                <a:gd name="T112" fmla="*/ 79 w 172"/>
                <a:gd name="T113" fmla="*/ 127 h 170"/>
                <a:gd name="T114" fmla="*/ 91 w 172"/>
                <a:gd name="T115" fmla="*/ 87 h 170"/>
                <a:gd name="T116" fmla="*/ 91 w 172"/>
                <a:gd name="T117" fmla="*/ 87 h 170"/>
                <a:gd name="T118" fmla="*/ 87 w 172"/>
                <a:gd name="T119" fmla="*/ 84 h 170"/>
                <a:gd name="T120" fmla="*/ 81 w 172"/>
                <a:gd name="T121" fmla="*/ 82 h 170"/>
                <a:gd name="T122" fmla="*/ 81 w 172"/>
                <a:gd name="T123" fmla="*/ 82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2" h="170">
                  <a:moveTo>
                    <a:pt x="125" y="168"/>
                  </a:moveTo>
                  <a:lnTo>
                    <a:pt x="68" y="168"/>
                  </a:lnTo>
                  <a:lnTo>
                    <a:pt x="72" y="154"/>
                  </a:lnTo>
                  <a:lnTo>
                    <a:pt x="72" y="154"/>
                  </a:lnTo>
                  <a:lnTo>
                    <a:pt x="64" y="161"/>
                  </a:lnTo>
                  <a:lnTo>
                    <a:pt x="54" y="165"/>
                  </a:lnTo>
                  <a:lnTo>
                    <a:pt x="44" y="169"/>
                  </a:lnTo>
                  <a:lnTo>
                    <a:pt x="31" y="170"/>
                  </a:lnTo>
                  <a:lnTo>
                    <a:pt x="31" y="170"/>
                  </a:lnTo>
                  <a:lnTo>
                    <a:pt x="24" y="170"/>
                  </a:lnTo>
                  <a:lnTo>
                    <a:pt x="18" y="169"/>
                  </a:lnTo>
                  <a:lnTo>
                    <a:pt x="12" y="167"/>
                  </a:lnTo>
                  <a:lnTo>
                    <a:pt x="9" y="163"/>
                  </a:lnTo>
                  <a:lnTo>
                    <a:pt x="5" y="160"/>
                  </a:lnTo>
                  <a:lnTo>
                    <a:pt x="2" y="155"/>
                  </a:lnTo>
                  <a:lnTo>
                    <a:pt x="0" y="149"/>
                  </a:lnTo>
                  <a:lnTo>
                    <a:pt x="0" y="142"/>
                  </a:lnTo>
                  <a:lnTo>
                    <a:pt x="0" y="142"/>
                  </a:lnTo>
                  <a:lnTo>
                    <a:pt x="2" y="126"/>
                  </a:lnTo>
                  <a:lnTo>
                    <a:pt x="5" y="106"/>
                  </a:lnTo>
                  <a:lnTo>
                    <a:pt x="12" y="86"/>
                  </a:lnTo>
                  <a:lnTo>
                    <a:pt x="20" y="68"/>
                  </a:lnTo>
                  <a:lnTo>
                    <a:pt x="20" y="68"/>
                  </a:lnTo>
                  <a:lnTo>
                    <a:pt x="24" y="62"/>
                  </a:lnTo>
                  <a:lnTo>
                    <a:pt x="29" y="58"/>
                  </a:lnTo>
                  <a:lnTo>
                    <a:pt x="33" y="53"/>
                  </a:lnTo>
                  <a:lnTo>
                    <a:pt x="39" y="50"/>
                  </a:lnTo>
                  <a:lnTo>
                    <a:pt x="45" y="47"/>
                  </a:lnTo>
                  <a:lnTo>
                    <a:pt x="51" y="45"/>
                  </a:lnTo>
                  <a:lnTo>
                    <a:pt x="58" y="44"/>
                  </a:lnTo>
                  <a:lnTo>
                    <a:pt x="65" y="44"/>
                  </a:lnTo>
                  <a:lnTo>
                    <a:pt x="65" y="44"/>
                  </a:lnTo>
                  <a:lnTo>
                    <a:pt x="77" y="45"/>
                  </a:lnTo>
                  <a:lnTo>
                    <a:pt x="86" y="48"/>
                  </a:lnTo>
                  <a:lnTo>
                    <a:pt x="93" y="53"/>
                  </a:lnTo>
                  <a:lnTo>
                    <a:pt x="98" y="60"/>
                  </a:lnTo>
                  <a:lnTo>
                    <a:pt x="114" y="0"/>
                  </a:lnTo>
                  <a:lnTo>
                    <a:pt x="172" y="0"/>
                  </a:lnTo>
                  <a:lnTo>
                    <a:pt x="125" y="168"/>
                  </a:lnTo>
                  <a:close/>
                  <a:moveTo>
                    <a:pt x="81" y="82"/>
                  </a:moveTo>
                  <a:lnTo>
                    <a:pt x="81" y="82"/>
                  </a:lnTo>
                  <a:lnTo>
                    <a:pt x="78" y="82"/>
                  </a:lnTo>
                  <a:lnTo>
                    <a:pt x="74" y="84"/>
                  </a:lnTo>
                  <a:lnTo>
                    <a:pt x="71" y="86"/>
                  </a:lnTo>
                  <a:lnTo>
                    <a:pt x="68" y="91"/>
                  </a:lnTo>
                  <a:lnTo>
                    <a:pt x="68" y="91"/>
                  </a:lnTo>
                  <a:lnTo>
                    <a:pt x="63" y="106"/>
                  </a:lnTo>
                  <a:lnTo>
                    <a:pt x="61" y="114"/>
                  </a:lnTo>
                  <a:lnTo>
                    <a:pt x="60" y="121"/>
                  </a:lnTo>
                  <a:lnTo>
                    <a:pt x="60" y="121"/>
                  </a:lnTo>
                  <a:lnTo>
                    <a:pt x="61" y="125"/>
                  </a:lnTo>
                  <a:lnTo>
                    <a:pt x="63" y="127"/>
                  </a:lnTo>
                  <a:lnTo>
                    <a:pt x="65" y="129"/>
                  </a:lnTo>
                  <a:lnTo>
                    <a:pt x="70" y="130"/>
                  </a:lnTo>
                  <a:lnTo>
                    <a:pt x="70" y="130"/>
                  </a:lnTo>
                  <a:lnTo>
                    <a:pt x="74" y="129"/>
                  </a:lnTo>
                  <a:lnTo>
                    <a:pt x="79" y="127"/>
                  </a:lnTo>
                  <a:lnTo>
                    <a:pt x="91" y="87"/>
                  </a:lnTo>
                  <a:lnTo>
                    <a:pt x="91" y="87"/>
                  </a:lnTo>
                  <a:lnTo>
                    <a:pt x="87" y="84"/>
                  </a:lnTo>
                  <a:lnTo>
                    <a:pt x="81" y="82"/>
                  </a:lnTo>
                  <a:lnTo>
                    <a:pt x="81" y="8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6" name="Freeform 88">
              <a:extLst>
                <a:ext uri="{FF2B5EF4-FFF2-40B4-BE49-F238E27FC236}">
                  <a16:creationId xmlns:a16="http://schemas.microsoft.com/office/drawing/2014/main" id="{09656C6B-F0A7-4F27-9DAD-517815463061}"/>
                </a:ext>
              </a:extLst>
            </p:cNvPr>
            <p:cNvSpPr>
              <a:spLocks noEditPoints="1"/>
            </p:cNvSpPr>
            <p:nvPr/>
          </p:nvSpPr>
          <p:spPr bwMode="auto">
            <a:xfrm>
              <a:off x="7923213" y="4602163"/>
              <a:ext cx="230188" cy="201613"/>
            </a:xfrm>
            <a:custGeom>
              <a:avLst/>
              <a:gdLst>
                <a:gd name="T0" fmla="*/ 58 w 145"/>
                <a:gd name="T1" fmla="*/ 71 h 127"/>
                <a:gd name="T2" fmla="*/ 56 w 145"/>
                <a:gd name="T3" fmla="*/ 80 h 127"/>
                <a:gd name="T4" fmla="*/ 56 w 145"/>
                <a:gd name="T5" fmla="*/ 87 h 127"/>
                <a:gd name="T6" fmla="*/ 57 w 145"/>
                <a:gd name="T7" fmla="*/ 93 h 127"/>
                <a:gd name="T8" fmla="*/ 64 w 145"/>
                <a:gd name="T9" fmla="*/ 97 h 127"/>
                <a:gd name="T10" fmla="*/ 68 w 145"/>
                <a:gd name="T11" fmla="*/ 96 h 127"/>
                <a:gd name="T12" fmla="*/ 75 w 145"/>
                <a:gd name="T13" fmla="*/ 89 h 127"/>
                <a:gd name="T14" fmla="*/ 135 w 145"/>
                <a:gd name="T15" fmla="*/ 82 h 127"/>
                <a:gd name="T16" fmla="*/ 134 w 145"/>
                <a:gd name="T17" fmla="*/ 87 h 127"/>
                <a:gd name="T18" fmla="*/ 128 w 145"/>
                <a:gd name="T19" fmla="*/ 98 h 127"/>
                <a:gd name="T20" fmla="*/ 115 w 145"/>
                <a:gd name="T21" fmla="*/ 111 h 127"/>
                <a:gd name="T22" fmla="*/ 94 w 145"/>
                <a:gd name="T23" fmla="*/ 122 h 127"/>
                <a:gd name="T24" fmla="*/ 72 w 145"/>
                <a:gd name="T25" fmla="*/ 127 h 127"/>
                <a:gd name="T26" fmla="*/ 61 w 145"/>
                <a:gd name="T27" fmla="*/ 127 h 127"/>
                <a:gd name="T28" fmla="*/ 38 w 145"/>
                <a:gd name="T29" fmla="*/ 126 h 127"/>
                <a:gd name="T30" fmla="*/ 18 w 145"/>
                <a:gd name="T31" fmla="*/ 121 h 127"/>
                <a:gd name="T32" fmla="*/ 5 w 145"/>
                <a:gd name="T33" fmla="*/ 110 h 127"/>
                <a:gd name="T34" fmla="*/ 2 w 145"/>
                <a:gd name="T35" fmla="*/ 101 h 127"/>
                <a:gd name="T36" fmla="*/ 0 w 145"/>
                <a:gd name="T37" fmla="*/ 90 h 127"/>
                <a:gd name="T38" fmla="*/ 3 w 145"/>
                <a:gd name="T39" fmla="*/ 75 h 127"/>
                <a:gd name="T40" fmla="*/ 13 w 145"/>
                <a:gd name="T41" fmla="*/ 41 h 127"/>
                <a:gd name="T42" fmla="*/ 22 w 145"/>
                <a:gd name="T43" fmla="*/ 27 h 127"/>
                <a:gd name="T44" fmla="*/ 27 w 145"/>
                <a:gd name="T45" fmla="*/ 19 h 127"/>
                <a:gd name="T46" fmla="*/ 43 w 145"/>
                <a:gd name="T47" fmla="*/ 9 h 127"/>
                <a:gd name="T48" fmla="*/ 59 w 145"/>
                <a:gd name="T49" fmla="*/ 3 h 127"/>
                <a:gd name="T50" fmla="*/ 77 w 145"/>
                <a:gd name="T51" fmla="*/ 1 h 127"/>
                <a:gd name="T52" fmla="*/ 85 w 145"/>
                <a:gd name="T53" fmla="*/ 0 h 127"/>
                <a:gd name="T54" fmla="*/ 109 w 145"/>
                <a:gd name="T55" fmla="*/ 2 h 127"/>
                <a:gd name="T56" fmla="*/ 128 w 145"/>
                <a:gd name="T57" fmla="*/ 8 h 127"/>
                <a:gd name="T58" fmla="*/ 140 w 145"/>
                <a:gd name="T59" fmla="*/ 19 h 127"/>
                <a:gd name="T60" fmla="*/ 145 w 145"/>
                <a:gd name="T61" fmla="*/ 38 h 127"/>
                <a:gd name="T62" fmla="*/ 142 w 145"/>
                <a:gd name="T63" fmla="*/ 53 h 127"/>
                <a:gd name="T64" fmla="*/ 138 w 145"/>
                <a:gd name="T65" fmla="*/ 71 h 127"/>
                <a:gd name="T66" fmla="*/ 80 w 145"/>
                <a:gd name="T67" fmla="*/ 30 h 127"/>
                <a:gd name="T68" fmla="*/ 71 w 145"/>
                <a:gd name="T69" fmla="*/ 35 h 127"/>
                <a:gd name="T70" fmla="*/ 65 w 145"/>
                <a:gd name="T71" fmla="*/ 48 h 127"/>
                <a:gd name="T72" fmla="*/ 88 w 145"/>
                <a:gd name="T73" fmla="*/ 48 h 127"/>
                <a:gd name="T74" fmla="*/ 91 w 145"/>
                <a:gd name="T75" fmla="*/ 39 h 127"/>
                <a:gd name="T76" fmla="*/ 87 w 145"/>
                <a:gd name="T77" fmla="*/ 32 h 127"/>
                <a:gd name="T78" fmla="*/ 80 w 145"/>
                <a:gd name="T79" fmla="*/ 3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45" h="127">
                  <a:moveTo>
                    <a:pt x="138" y="71"/>
                  </a:moveTo>
                  <a:lnTo>
                    <a:pt x="58" y="71"/>
                  </a:lnTo>
                  <a:lnTo>
                    <a:pt x="58" y="71"/>
                  </a:lnTo>
                  <a:lnTo>
                    <a:pt x="56" y="80"/>
                  </a:lnTo>
                  <a:lnTo>
                    <a:pt x="56" y="87"/>
                  </a:lnTo>
                  <a:lnTo>
                    <a:pt x="56" y="87"/>
                  </a:lnTo>
                  <a:lnTo>
                    <a:pt x="56" y="90"/>
                  </a:lnTo>
                  <a:lnTo>
                    <a:pt x="57" y="93"/>
                  </a:lnTo>
                  <a:lnTo>
                    <a:pt x="59" y="96"/>
                  </a:lnTo>
                  <a:lnTo>
                    <a:pt x="64" y="97"/>
                  </a:lnTo>
                  <a:lnTo>
                    <a:pt x="64" y="97"/>
                  </a:lnTo>
                  <a:lnTo>
                    <a:pt x="68" y="96"/>
                  </a:lnTo>
                  <a:lnTo>
                    <a:pt x="73" y="93"/>
                  </a:lnTo>
                  <a:lnTo>
                    <a:pt x="75" y="89"/>
                  </a:lnTo>
                  <a:lnTo>
                    <a:pt x="79" y="82"/>
                  </a:lnTo>
                  <a:lnTo>
                    <a:pt x="135" y="82"/>
                  </a:lnTo>
                  <a:lnTo>
                    <a:pt x="135" y="82"/>
                  </a:lnTo>
                  <a:lnTo>
                    <a:pt x="134" y="87"/>
                  </a:lnTo>
                  <a:lnTo>
                    <a:pt x="130" y="93"/>
                  </a:lnTo>
                  <a:lnTo>
                    <a:pt x="128" y="98"/>
                  </a:lnTo>
                  <a:lnTo>
                    <a:pt x="125" y="103"/>
                  </a:lnTo>
                  <a:lnTo>
                    <a:pt x="115" y="111"/>
                  </a:lnTo>
                  <a:lnTo>
                    <a:pt x="105" y="118"/>
                  </a:lnTo>
                  <a:lnTo>
                    <a:pt x="94" y="122"/>
                  </a:lnTo>
                  <a:lnTo>
                    <a:pt x="82" y="125"/>
                  </a:lnTo>
                  <a:lnTo>
                    <a:pt x="72" y="127"/>
                  </a:lnTo>
                  <a:lnTo>
                    <a:pt x="61" y="127"/>
                  </a:lnTo>
                  <a:lnTo>
                    <a:pt x="61" y="127"/>
                  </a:lnTo>
                  <a:lnTo>
                    <a:pt x="50" y="127"/>
                  </a:lnTo>
                  <a:lnTo>
                    <a:pt x="38" y="126"/>
                  </a:lnTo>
                  <a:lnTo>
                    <a:pt x="27" y="125"/>
                  </a:lnTo>
                  <a:lnTo>
                    <a:pt x="18" y="121"/>
                  </a:lnTo>
                  <a:lnTo>
                    <a:pt x="11" y="117"/>
                  </a:lnTo>
                  <a:lnTo>
                    <a:pt x="5" y="110"/>
                  </a:lnTo>
                  <a:lnTo>
                    <a:pt x="4" y="106"/>
                  </a:lnTo>
                  <a:lnTo>
                    <a:pt x="2" y="101"/>
                  </a:lnTo>
                  <a:lnTo>
                    <a:pt x="0" y="90"/>
                  </a:lnTo>
                  <a:lnTo>
                    <a:pt x="0" y="90"/>
                  </a:lnTo>
                  <a:lnTo>
                    <a:pt x="2" y="83"/>
                  </a:lnTo>
                  <a:lnTo>
                    <a:pt x="3" y="75"/>
                  </a:lnTo>
                  <a:lnTo>
                    <a:pt x="6" y="57"/>
                  </a:lnTo>
                  <a:lnTo>
                    <a:pt x="13" y="41"/>
                  </a:lnTo>
                  <a:lnTo>
                    <a:pt x="18" y="32"/>
                  </a:lnTo>
                  <a:lnTo>
                    <a:pt x="22" y="27"/>
                  </a:lnTo>
                  <a:lnTo>
                    <a:pt x="22" y="27"/>
                  </a:lnTo>
                  <a:lnTo>
                    <a:pt x="27" y="19"/>
                  </a:lnTo>
                  <a:lnTo>
                    <a:pt x="34" y="14"/>
                  </a:lnTo>
                  <a:lnTo>
                    <a:pt x="43" y="9"/>
                  </a:lnTo>
                  <a:lnTo>
                    <a:pt x="50" y="5"/>
                  </a:lnTo>
                  <a:lnTo>
                    <a:pt x="59" y="3"/>
                  </a:lnTo>
                  <a:lnTo>
                    <a:pt x="67" y="1"/>
                  </a:lnTo>
                  <a:lnTo>
                    <a:pt x="77" y="1"/>
                  </a:lnTo>
                  <a:lnTo>
                    <a:pt x="85" y="0"/>
                  </a:lnTo>
                  <a:lnTo>
                    <a:pt x="85" y="0"/>
                  </a:lnTo>
                  <a:lnTo>
                    <a:pt x="98" y="1"/>
                  </a:lnTo>
                  <a:lnTo>
                    <a:pt x="109" y="2"/>
                  </a:lnTo>
                  <a:lnTo>
                    <a:pt x="120" y="4"/>
                  </a:lnTo>
                  <a:lnTo>
                    <a:pt x="128" y="8"/>
                  </a:lnTo>
                  <a:lnTo>
                    <a:pt x="135" y="12"/>
                  </a:lnTo>
                  <a:lnTo>
                    <a:pt x="140" y="19"/>
                  </a:lnTo>
                  <a:lnTo>
                    <a:pt x="143" y="28"/>
                  </a:lnTo>
                  <a:lnTo>
                    <a:pt x="145" y="38"/>
                  </a:lnTo>
                  <a:lnTo>
                    <a:pt x="145" y="38"/>
                  </a:lnTo>
                  <a:lnTo>
                    <a:pt x="142" y="53"/>
                  </a:lnTo>
                  <a:lnTo>
                    <a:pt x="138" y="71"/>
                  </a:lnTo>
                  <a:lnTo>
                    <a:pt x="138" y="71"/>
                  </a:lnTo>
                  <a:close/>
                  <a:moveTo>
                    <a:pt x="80" y="30"/>
                  </a:moveTo>
                  <a:lnTo>
                    <a:pt x="80" y="30"/>
                  </a:lnTo>
                  <a:lnTo>
                    <a:pt x="75" y="31"/>
                  </a:lnTo>
                  <a:lnTo>
                    <a:pt x="71" y="35"/>
                  </a:lnTo>
                  <a:lnTo>
                    <a:pt x="67" y="39"/>
                  </a:lnTo>
                  <a:lnTo>
                    <a:pt x="65" y="48"/>
                  </a:lnTo>
                  <a:lnTo>
                    <a:pt x="88" y="48"/>
                  </a:lnTo>
                  <a:lnTo>
                    <a:pt x="88" y="48"/>
                  </a:lnTo>
                  <a:lnTo>
                    <a:pt x="91" y="39"/>
                  </a:lnTo>
                  <a:lnTo>
                    <a:pt x="91" y="39"/>
                  </a:lnTo>
                  <a:lnTo>
                    <a:pt x="89" y="35"/>
                  </a:lnTo>
                  <a:lnTo>
                    <a:pt x="87" y="32"/>
                  </a:lnTo>
                  <a:lnTo>
                    <a:pt x="85" y="31"/>
                  </a:lnTo>
                  <a:lnTo>
                    <a:pt x="80" y="30"/>
                  </a:lnTo>
                  <a:lnTo>
                    <a:pt x="80" y="3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7" name="Freeform 89">
              <a:extLst>
                <a:ext uri="{FF2B5EF4-FFF2-40B4-BE49-F238E27FC236}">
                  <a16:creationId xmlns:a16="http://schemas.microsoft.com/office/drawing/2014/main" id="{FF8DEDE5-A027-43DC-A465-98E5FFEDB859}"/>
                </a:ext>
              </a:extLst>
            </p:cNvPr>
            <p:cNvSpPr>
              <a:spLocks/>
            </p:cNvSpPr>
            <p:nvPr/>
          </p:nvSpPr>
          <p:spPr bwMode="auto">
            <a:xfrm>
              <a:off x="8143876" y="4533901"/>
              <a:ext cx="165100" cy="266700"/>
            </a:xfrm>
            <a:custGeom>
              <a:avLst/>
              <a:gdLst>
                <a:gd name="T0" fmla="*/ 57 w 104"/>
                <a:gd name="T1" fmla="*/ 168 h 168"/>
                <a:gd name="T2" fmla="*/ 0 w 104"/>
                <a:gd name="T3" fmla="*/ 168 h 168"/>
                <a:gd name="T4" fmla="*/ 45 w 104"/>
                <a:gd name="T5" fmla="*/ 0 h 168"/>
                <a:gd name="T6" fmla="*/ 104 w 104"/>
                <a:gd name="T7" fmla="*/ 0 h 168"/>
                <a:gd name="T8" fmla="*/ 57 w 104"/>
                <a:gd name="T9" fmla="*/ 168 h 168"/>
              </a:gdLst>
              <a:ahLst/>
              <a:cxnLst>
                <a:cxn ang="0">
                  <a:pos x="T0" y="T1"/>
                </a:cxn>
                <a:cxn ang="0">
                  <a:pos x="T2" y="T3"/>
                </a:cxn>
                <a:cxn ang="0">
                  <a:pos x="T4" y="T5"/>
                </a:cxn>
                <a:cxn ang="0">
                  <a:pos x="T6" y="T7"/>
                </a:cxn>
                <a:cxn ang="0">
                  <a:pos x="T8" y="T9"/>
                </a:cxn>
              </a:cxnLst>
              <a:rect l="0" t="0" r="r" b="b"/>
              <a:pathLst>
                <a:path w="104" h="168">
                  <a:moveTo>
                    <a:pt x="57" y="168"/>
                  </a:moveTo>
                  <a:lnTo>
                    <a:pt x="0" y="168"/>
                  </a:lnTo>
                  <a:lnTo>
                    <a:pt x="45" y="0"/>
                  </a:lnTo>
                  <a:lnTo>
                    <a:pt x="104" y="0"/>
                  </a:lnTo>
                  <a:lnTo>
                    <a:pt x="57"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8" name="Freeform 90">
              <a:extLst>
                <a:ext uri="{FF2B5EF4-FFF2-40B4-BE49-F238E27FC236}">
                  <a16:creationId xmlns:a16="http://schemas.microsoft.com/office/drawing/2014/main" id="{453899CD-0FE8-410F-AB40-DDE6932A06AA}"/>
                </a:ext>
              </a:extLst>
            </p:cNvPr>
            <p:cNvSpPr>
              <a:spLocks noEditPoints="1"/>
            </p:cNvSpPr>
            <p:nvPr/>
          </p:nvSpPr>
          <p:spPr bwMode="auto">
            <a:xfrm>
              <a:off x="8264526" y="4533901"/>
              <a:ext cx="165100" cy="266700"/>
            </a:xfrm>
            <a:custGeom>
              <a:avLst/>
              <a:gdLst>
                <a:gd name="T0" fmla="*/ 57 w 104"/>
                <a:gd name="T1" fmla="*/ 168 h 168"/>
                <a:gd name="T2" fmla="*/ 0 w 104"/>
                <a:gd name="T3" fmla="*/ 168 h 168"/>
                <a:gd name="T4" fmla="*/ 34 w 104"/>
                <a:gd name="T5" fmla="*/ 46 h 168"/>
                <a:gd name="T6" fmla="*/ 91 w 104"/>
                <a:gd name="T7" fmla="*/ 46 h 168"/>
                <a:gd name="T8" fmla="*/ 57 w 104"/>
                <a:gd name="T9" fmla="*/ 168 h 168"/>
                <a:gd name="T10" fmla="*/ 95 w 104"/>
                <a:gd name="T11" fmla="*/ 34 h 168"/>
                <a:gd name="T12" fmla="*/ 36 w 104"/>
                <a:gd name="T13" fmla="*/ 34 h 168"/>
                <a:gd name="T14" fmla="*/ 47 w 104"/>
                <a:gd name="T15" fmla="*/ 0 h 168"/>
                <a:gd name="T16" fmla="*/ 104 w 104"/>
                <a:gd name="T17" fmla="*/ 0 h 168"/>
                <a:gd name="T18" fmla="*/ 95 w 104"/>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4" h="168">
                  <a:moveTo>
                    <a:pt x="57" y="168"/>
                  </a:moveTo>
                  <a:lnTo>
                    <a:pt x="0" y="168"/>
                  </a:lnTo>
                  <a:lnTo>
                    <a:pt x="34" y="46"/>
                  </a:lnTo>
                  <a:lnTo>
                    <a:pt x="91" y="46"/>
                  </a:lnTo>
                  <a:lnTo>
                    <a:pt x="57" y="168"/>
                  </a:lnTo>
                  <a:close/>
                  <a:moveTo>
                    <a:pt x="95" y="34"/>
                  </a:moveTo>
                  <a:lnTo>
                    <a:pt x="36" y="34"/>
                  </a:lnTo>
                  <a:lnTo>
                    <a:pt x="47" y="0"/>
                  </a:lnTo>
                  <a:lnTo>
                    <a:pt x="104"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9" name="Freeform 91">
              <a:extLst>
                <a:ext uri="{FF2B5EF4-FFF2-40B4-BE49-F238E27FC236}">
                  <a16:creationId xmlns:a16="http://schemas.microsoft.com/office/drawing/2014/main" id="{0833C076-706E-4E5B-957D-ECA20719EF5F}"/>
                </a:ext>
              </a:extLst>
            </p:cNvPr>
            <p:cNvSpPr>
              <a:spLocks/>
            </p:cNvSpPr>
            <p:nvPr/>
          </p:nvSpPr>
          <p:spPr bwMode="auto">
            <a:xfrm>
              <a:off x="8396288" y="4564063"/>
              <a:ext cx="192088" cy="236538"/>
            </a:xfrm>
            <a:custGeom>
              <a:avLst/>
              <a:gdLst>
                <a:gd name="T0" fmla="*/ 115 w 121"/>
                <a:gd name="T1" fmla="*/ 27 h 149"/>
                <a:gd name="T2" fmla="*/ 121 w 121"/>
                <a:gd name="T3" fmla="*/ 54 h 149"/>
                <a:gd name="T4" fmla="*/ 76 w 121"/>
                <a:gd name="T5" fmla="*/ 54 h 149"/>
                <a:gd name="T6" fmla="*/ 63 w 121"/>
                <a:gd name="T7" fmla="*/ 101 h 149"/>
                <a:gd name="T8" fmla="*/ 63 w 121"/>
                <a:gd name="T9" fmla="*/ 101 h 149"/>
                <a:gd name="T10" fmla="*/ 62 w 121"/>
                <a:gd name="T11" fmla="*/ 107 h 149"/>
                <a:gd name="T12" fmla="*/ 61 w 121"/>
                <a:gd name="T13" fmla="*/ 111 h 149"/>
                <a:gd name="T14" fmla="*/ 61 w 121"/>
                <a:gd name="T15" fmla="*/ 111 h 149"/>
                <a:gd name="T16" fmla="*/ 61 w 121"/>
                <a:gd name="T17" fmla="*/ 115 h 149"/>
                <a:gd name="T18" fmla="*/ 63 w 121"/>
                <a:gd name="T19" fmla="*/ 117 h 149"/>
                <a:gd name="T20" fmla="*/ 67 w 121"/>
                <a:gd name="T21" fmla="*/ 118 h 149"/>
                <a:gd name="T22" fmla="*/ 72 w 121"/>
                <a:gd name="T23" fmla="*/ 118 h 149"/>
                <a:gd name="T24" fmla="*/ 83 w 121"/>
                <a:gd name="T25" fmla="*/ 118 h 149"/>
                <a:gd name="T26" fmla="*/ 75 w 121"/>
                <a:gd name="T27" fmla="*/ 149 h 149"/>
                <a:gd name="T28" fmla="*/ 23 w 121"/>
                <a:gd name="T29" fmla="*/ 149 h 149"/>
                <a:gd name="T30" fmla="*/ 23 w 121"/>
                <a:gd name="T31" fmla="*/ 149 h 149"/>
                <a:gd name="T32" fmla="*/ 18 w 121"/>
                <a:gd name="T33" fmla="*/ 148 h 149"/>
                <a:gd name="T34" fmla="*/ 13 w 121"/>
                <a:gd name="T35" fmla="*/ 148 h 149"/>
                <a:gd name="T36" fmla="*/ 8 w 121"/>
                <a:gd name="T37" fmla="*/ 145 h 149"/>
                <a:gd name="T38" fmla="*/ 6 w 121"/>
                <a:gd name="T39" fmla="*/ 143 h 149"/>
                <a:gd name="T40" fmla="*/ 2 w 121"/>
                <a:gd name="T41" fmla="*/ 139 h 149"/>
                <a:gd name="T42" fmla="*/ 1 w 121"/>
                <a:gd name="T43" fmla="*/ 136 h 149"/>
                <a:gd name="T44" fmla="*/ 0 w 121"/>
                <a:gd name="T45" fmla="*/ 132 h 149"/>
                <a:gd name="T46" fmla="*/ 0 w 121"/>
                <a:gd name="T47" fmla="*/ 128 h 149"/>
                <a:gd name="T48" fmla="*/ 0 w 121"/>
                <a:gd name="T49" fmla="*/ 128 h 149"/>
                <a:gd name="T50" fmla="*/ 0 w 121"/>
                <a:gd name="T51" fmla="*/ 120 h 149"/>
                <a:gd name="T52" fmla="*/ 2 w 121"/>
                <a:gd name="T53" fmla="*/ 111 h 149"/>
                <a:gd name="T54" fmla="*/ 34 w 121"/>
                <a:gd name="T55" fmla="*/ 0 h 149"/>
                <a:gd name="T56" fmla="*/ 91 w 121"/>
                <a:gd name="T57" fmla="*/ 0 h 149"/>
                <a:gd name="T58" fmla="*/ 84 w 121"/>
                <a:gd name="T59" fmla="*/ 27 h 149"/>
                <a:gd name="T60" fmla="*/ 115 w 121"/>
                <a:gd name="T61" fmla="*/ 27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1" h="149">
                  <a:moveTo>
                    <a:pt x="115" y="27"/>
                  </a:moveTo>
                  <a:lnTo>
                    <a:pt x="121" y="54"/>
                  </a:lnTo>
                  <a:lnTo>
                    <a:pt x="76" y="54"/>
                  </a:lnTo>
                  <a:lnTo>
                    <a:pt x="63" y="101"/>
                  </a:lnTo>
                  <a:lnTo>
                    <a:pt x="63" y="101"/>
                  </a:lnTo>
                  <a:lnTo>
                    <a:pt x="62" y="107"/>
                  </a:lnTo>
                  <a:lnTo>
                    <a:pt x="61" y="111"/>
                  </a:lnTo>
                  <a:lnTo>
                    <a:pt x="61" y="111"/>
                  </a:lnTo>
                  <a:lnTo>
                    <a:pt x="61" y="115"/>
                  </a:lnTo>
                  <a:lnTo>
                    <a:pt x="63" y="117"/>
                  </a:lnTo>
                  <a:lnTo>
                    <a:pt x="67" y="118"/>
                  </a:lnTo>
                  <a:lnTo>
                    <a:pt x="72" y="118"/>
                  </a:lnTo>
                  <a:lnTo>
                    <a:pt x="83" y="118"/>
                  </a:lnTo>
                  <a:lnTo>
                    <a:pt x="75" y="149"/>
                  </a:lnTo>
                  <a:lnTo>
                    <a:pt x="23" y="149"/>
                  </a:lnTo>
                  <a:lnTo>
                    <a:pt x="23" y="149"/>
                  </a:lnTo>
                  <a:lnTo>
                    <a:pt x="18" y="148"/>
                  </a:lnTo>
                  <a:lnTo>
                    <a:pt x="13" y="148"/>
                  </a:lnTo>
                  <a:lnTo>
                    <a:pt x="8" y="145"/>
                  </a:lnTo>
                  <a:lnTo>
                    <a:pt x="6" y="143"/>
                  </a:lnTo>
                  <a:lnTo>
                    <a:pt x="2" y="139"/>
                  </a:lnTo>
                  <a:lnTo>
                    <a:pt x="1" y="136"/>
                  </a:lnTo>
                  <a:lnTo>
                    <a:pt x="0" y="132"/>
                  </a:lnTo>
                  <a:lnTo>
                    <a:pt x="0" y="128"/>
                  </a:lnTo>
                  <a:lnTo>
                    <a:pt x="0" y="128"/>
                  </a:lnTo>
                  <a:lnTo>
                    <a:pt x="0" y="120"/>
                  </a:lnTo>
                  <a:lnTo>
                    <a:pt x="2" y="111"/>
                  </a:lnTo>
                  <a:lnTo>
                    <a:pt x="34" y="0"/>
                  </a:lnTo>
                  <a:lnTo>
                    <a:pt x="91" y="0"/>
                  </a:lnTo>
                  <a:lnTo>
                    <a:pt x="84" y="27"/>
                  </a:lnTo>
                  <a:lnTo>
                    <a:pt x="115" y="2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0" name="Freeform 92">
              <a:extLst>
                <a:ext uri="{FF2B5EF4-FFF2-40B4-BE49-F238E27FC236}">
                  <a16:creationId xmlns:a16="http://schemas.microsoft.com/office/drawing/2014/main" id="{9A0B6FA9-88F5-4633-8771-48D2EA2D4601}"/>
                </a:ext>
              </a:extLst>
            </p:cNvPr>
            <p:cNvSpPr>
              <a:spLocks/>
            </p:cNvSpPr>
            <p:nvPr/>
          </p:nvSpPr>
          <p:spPr bwMode="auto">
            <a:xfrm>
              <a:off x="7321551" y="4830763"/>
              <a:ext cx="38100" cy="46038"/>
            </a:xfrm>
            <a:custGeom>
              <a:avLst/>
              <a:gdLst>
                <a:gd name="T0" fmla="*/ 9 w 24"/>
                <a:gd name="T1" fmla="*/ 0 h 29"/>
                <a:gd name="T2" fmla="*/ 24 w 24"/>
                <a:gd name="T3" fmla="*/ 0 h 29"/>
                <a:gd name="T4" fmla="*/ 15 w 24"/>
                <a:gd name="T5" fmla="*/ 29 h 29"/>
                <a:gd name="T6" fmla="*/ 0 w 24"/>
                <a:gd name="T7" fmla="*/ 29 h 29"/>
                <a:gd name="T8" fmla="*/ 9 w 24"/>
                <a:gd name="T9" fmla="*/ 0 h 29"/>
              </a:gdLst>
              <a:ahLst/>
              <a:cxnLst>
                <a:cxn ang="0">
                  <a:pos x="T0" y="T1"/>
                </a:cxn>
                <a:cxn ang="0">
                  <a:pos x="T2" y="T3"/>
                </a:cxn>
                <a:cxn ang="0">
                  <a:pos x="T4" y="T5"/>
                </a:cxn>
                <a:cxn ang="0">
                  <a:pos x="T6" y="T7"/>
                </a:cxn>
                <a:cxn ang="0">
                  <a:pos x="T8" y="T9"/>
                </a:cxn>
              </a:cxnLst>
              <a:rect l="0" t="0" r="r" b="b"/>
              <a:pathLst>
                <a:path w="24" h="29">
                  <a:moveTo>
                    <a:pt x="9" y="0"/>
                  </a:moveTo>
                  <a:lnTo>
                    <a:pt x="24" y="0"/>
                  </a:lnTo>
                  <a:lnTo>
                    <a:pt x="15"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1" name="Freeform 93">
              <a:extLst>
                <a:ext uri="{FF2B5EF4-FFF2-40B4-BE49-F238E27FC236}">
                  <a16:creationId xmlns:a16="http://schemas.microsoft.com/office/drawing/2014/main" id="{8DDC5475-16E4-4A7E-B308-22C2AF996716}"/>
                </a:ext>
              </a:extLst>
            </p:cNvPr>
            <p:cNvSpPr>
              <a:spLocks/>
            </p:cNvSpPr>
            <p:nvPr/>
          </p:nvSpPr>
          <p:spPr bwMode="auto">
            <a:xfrm>
              <a:off x="7400926" y="4830763"/>
              <a:ext cx="87313" cy="46038"/>
            </a:xfrm>
            <a:custGeom>
              <a:avLst/>
              <a:gdLst>
                <a:gd name="T0" fmla="*/ 10 w 55"/>
                <a:gd name="T1" fmla="*/ 0 h 29"/>
                <a:gd name="T2" fmla="*/ 31 w 55"/>
                <a:gd name="T3" fmla="*/ 0 h 29"/>
                <a:gd name="T4" fmla="*/ 36 w 55"/>
                <a:gd name="T5" fmla="*/ 19 h 29"/>
                <a:gd name="T6" fmla="*/ 36 w 55"/>
                <a:gd name="T7" fmla="*/ 19 h 29"/>
                <a:gd name="T8" fmla="*/ 42 w 55"/>
                <a:gd name="T9" fmla="*/ 0 h 29"/>
                <a:gd name="T10" fmla="*/ 55 w 55"/>
                <a:gd name="T11" fmla="*/ 0 h 29"/>
                <a:gd name="T12" fmla="*/ 46 w 55"/>
                <a:gd name="T13" fmla="*/ 29 h 29"/>
                <a:gd name="T14" fmla="*/ 26 w 55"/>
                <a:gd name="T15" fmla="*/ 29 h 29"/>
                <a:gd name="T16" fmla="*/ 20 w 55"/>
                <a:gd name="T17" fmla="*/ 8 h 29"/>
                <a:gd name="T18" fmla="*/ 20 w 55"/>
                <a:gd name="T19" fmla="*/ 8 h 29"/>
                <a:gd name="T20" fmla="*/ 13 w 55"/>
                <a:gd name="T21" fmla="*/ 29 h 29"/>
                <a:gd name="T22" fmla="*/ 0 w 55"/>
                <a:gd name="T23" fmla="*/ 29 h 29"/>
                <a:gd name="T24" fmla="*/ 10 w 55"/>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5" h="29">
                  <a:moveTo>
                    <a:pt x="10" y="0"/>
                  </a:moveTo>
                  <a:lnTo>
                    <a:pt x="31" y="0"/>
                  </a:lnTo>
                  <a:lnTo>
                    <a:pt x="36" y="19"/>
                  </a:lnTo>
                  <a:lnTo>
                    <a:pt x="36" y="19"/>
                  </a:lnTo>
                  <a:lnTo>
                    <a:pt x="42" y="0"/>
                  </a:lnTo>
                  <a:lnTo>
                    <a:pt x="55" y="0"/>
                  </a:lnTo>
                  <a:lnTo>
                    <a:pt x="46" y="29"/>
                  </a:lnTo>
                  <a:lnTo>
                    <a:pt x="26" y="29"/>
                  </a:lnTo>
                  <a:lnTo>
                    <a:pt x="20" y="8"/>
                  </a:lnTo>
                  <a:lnTo>
                    <a:pt x="20" y="8"/>
                  </a:lnTo>
                  <a:lnTo>
                    <a:pt x="13" y="29"/>
                  </a:lnTo>
                  <a:lnTo>
                    <a:pt x="0" y="29"/>
                  </a:lnTo>
                  <a:lnTo>
                    <a:pt x="1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2" name="Freeform 94">
              <a:extLst>
                <a:ext uri="{FF2B5EF4-FFF2-40B4-BE49-F238E27FC236}">
                  <a16:creationId xmlns:a16="http://schemas.microsoft.com/office/drawing/2014/main" id="{EE67A0EC-6A9B-4849-8936-F34E1A0A84E1}"/>
                </a:ext>
              </a:extLst>
            </p:cNvPr>
            <p:cNvSpPr>
              <a:spLocks/>
            </p:cNvSpPr>
            <p:nvPr/>
          </p:nvSpPr>
          <p:spPr bwMode="auto">
            <a:xfrm>
              <a:off x="7531101" y="4830763"/>
              <a:ext cx="76200" cy="46038"/>
            </a:xfrm>
            <a:custGeom>
              <a:avLst/>
              <a:gdLst>
                <a:gd name="T0" fmla="*/ 0 w 48"/>
                <a:gd name="T1" fmla="*/ 0 h 29"/>
                <a:gd name="T2" fmla="*/ 15 w 48"/>
                <a:gd name="T3" fmla="*/ 0 h 29"/>
                <a:gd name="T4" fmla="*/ 19 w 48"/>
                <a:gd name="T5" fmla="*/ 18 h 29"/>
                <a:gd name="T6" fmla="*/ 33 w 48"/>
                <a:gd name="T7" fmla="*/ 0 h 29"/>
                <a:gd name="T8" fmla="*/ 48 w 48"/>
                <a:gd name="T9" fmla="*/ 0 h 29"/>
                <a:gd name="T10" fmla="*/ 24 w 48"/>
                <a:gd name="T11" fmla="*/ 29 h 29"/>
                <a:gd name="T12" fmla="*/ 6 w 48"/>
                <a:gd name="T13" fmla="*/ 29 h 29"/>
                <a:gd name="T14" fmla="*/ 0 w 48"/>
                <a:gd name="T15" fmla="*/ 0 h 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29">
                  <a:moveTo>
                    <a:pt x="0" y="0"/>
                  </a:moveTo>
                  <a:lnTo>
                    <a:pt x="15" y="0"/>
                  </a:lnTo>
                  <a:lnTo>
                    <a:pt x="19" y="18"/>
                  </a:lnTo>
                  <a:lnTo>
                    <a:pt x="33" y="0"/>
                  </a:lnTo>
                  <a:lnTo>
                    <a:pt x="48" y="0"/>
                  </a:lnTo>
                  <a:lnTo>
                    <a:pt x="24" y="29"/>
                  </a:lnTo>
                  <a:lnTo>
                    <a:pt x="6" y="29"/>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3" name="Freeform 95">
              <a:extLst>
                <a:ext uri="{FF2B5EF4-FFF2-40B4-BE49-F238E27FC236}">
                  <a16:creationId xmlns:a16="http://schemas.microsoft.com/office/drawing/2014/main" id="{30FCC973-85E9-4CBF-8393-55408BBEE92F}"/>
                </a:ext>
              </a:extLst>
            </p:cNvPr>
            <p:cNvSpPr>
              <a:spLocks/>
            </p:cNvSpPr>
            <p:nvPr/>
          </p:nvSpPr>
          <p:spPr bwMode="auto">
            <a:xfrm>
              <a:off x="7635876" y="4830763"/>
              <a:ext cx="66675" cy="46038"/>
            </a:xfrm>
            <a:custGeom>
              <a:avLst/>
              <a:gdLst>
                <a:gd name="T0" fmla="*/ 9 w 42"/>
                <a:gd name="T1" fmla="*/ 0 h 29"/>
                <a:gd name="T2" fmla="*/ 42 w 42"/>
                <a:gd name="T3" fmla="*/ 0 h 29"/>
                <a:gd name="T4" fmla="*/ 41 w 42"/>
                <a:gd name="T5" fmla="*/ 5 h 29"/>
                <a:gd name="T6" fmla="*/ 22 w 42"/>
                <a:gd name="T7" fmla="*/ 5 h 29"/>
                <a:gd name="T8" fmla="*/ 20 w 42"/>
                <a:gd name="T9" fmla="*/ 11 h 29"/>
                <a:gd name="T10" fmla="*/ 37 w 42"/>
                <a:gd name="T11" fmla="*/ 11 h 29"/>
                <a:gd name="T12" fmla="*/ 36 w 42"/>
                <a:gd name="T13" fmla="*/ 17 h 29"/>
                <a:gd name="T14" fmla="*/ 17 w 42"/>
                <a:gd name="T15" fmla="*/ 17 h 29"/>
                <a:gd name="T16" fmla="*/ 16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1" y="5"/>
                  </a:lnTo>
                  <a:lnTo>
                    <a:pt x="22" y="5"/>
                  </a:lnTo>
                  <a:lnTo>
                    <a:pt x="20" y="11"/>
                  </a:lnTo>
                  <a:lnTo>
                    <a:pt x="37" y="11"/>
                  </a:lnTo>
                  <a:lnTo>
                    <a:pt x="36" y="17"/>
                  </a:lnTo>
                  <a:lnTo>
                    <a:pt x="17" y="17"/>
                  </a:lnTo>
                  <a:lnTo>
                    <a:pt x="16"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4" name="Freeform 96">
              <a:extLst>
                <a:ext uri="{FF2B5EF4-FFF2-40B4-BE49-F238E27FC236}">
                  <a16:creationId xmlns:a16="http://schemas.microsoft.com/office/drawing/2014/main" id="{60CA8FFE-234F-46A1-8A7B-F8C79D02079D}"/>
                </a:ext>
              </a:extLst>
            </p:cNvPr>
            <p:cNvSpPr>
              <a:spLocks/>
            </p:cNvSpPr>
            <p:nvPr/>
          </p:nvSpPr>
          <p:spPr bwMode="auto">
            <a:xfrm>
              <a:off x="7856538" y="4830763"/>
              <a:ext cx="61913" cy="46038"/>
            </a:xfrm>
            <a:custGeom>
              <a:avLst/>
              <a:gdLst>
                <a:gd name="T0" fmla="*/ 11 w 39"/>
                <a:gd name="T1" fmla="*/ 7 h 29"/>
                <a:gd name="T2" fmla="*/ 0 w 39"/>
                <a:gd name="T3" fmla="*/ 7 h 29"/>
                <a:gd name="T4" fmla="*/ 3 w 39"/>
                <a:gd name="T5" fmla="*/ 0 h 29"/>
                <a:gd name="T6" fmla="*/ 39 w 39"/>
                <a:gd name="T7" fmla="*/ 0 h 29"/>
                <a:gd name="T8" fmla="*/ 37 w 39"/>
                <a:gd name="T9" fmla="*/ 7 h 29"/>
                <a:gd name="T10" fmla="*/ 25 w 39"/>
                <a:gd name="T11" fmla="*/ 7 h 29"/>
                <a:gd name="T12" fmla="*/ 19 w 39"/>
                <a:gd name="T13" fmla="*/ 29 h 29"/>
                <a:gd name="T14" fmla="*/ 4 w 39"/>
                <a:gd name="T15" fmla="*/ 29 h 29"/>
                <a:gd name="T16" fmla="*/ 11 w 39"/>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29">
                  <a:moveTo>
                    <a:pt x="11" y="7"/>
                  </a:moveTo>
                  <a:lnTo>
                    <a:pt x="0" y="7"/>
                  </a:lnTo>
                  <a:lnTo>
                    <a:pt x="3" y="0"/>
                  </a:lnTo>
                  <a:lnTo>
                    <a:pt x="39" y="0"/>
                  </a:lnTo>
                  <a:lnTo>
                    <a:pt x="37" y="7"/>
                  </a:lnTo>
                  <a:lnTo>
                    <a:pt x="25" y="7"/>
                  </a:lnTo>
                  <a:lnTo>
                    <a:pt x="19" y="29"/>
                  </a:lnTo>
                  <a:lnTo>
                    <a:pt x="4" y="29"/>
                  </a:lnTo>
                  <a:lnTo>
                    <a:pt x="11"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5" name="Freeform 97">
              <a:extLst>
                <a:ext uri="{FF2B5EF4-FFF2-40B4-BE49-F238E27FC236}">
                  <a16:creationId xmlns:a16="http://schemas.microsoft.com/office/drawing/2014/main" id="{B1D3BDF5-7C51-4099-A45F-0FF22723D099}"/>
                </a:ext>
              </a:extLst>
            </p:cNvPr>
            <p:cNvSpPr>
              <a:spLocks/>
            </p:cNvSpPr>
            <p:nvPr/>
          </p:nvSpPr>
          <p:spPr bwMode="auto">
            <a:xfrm>
              <a:off x="7951788" y="4830763"/>
              <a:ext cx="106363" cy="46038"/>
            </a:xfrm>
            <a:custGeom>
              <a:avLst/>
              <a:gdLst>
                <a:gd name="T0" fmla="*/ 8 w 67"/>
                <a:gd name="T1" fmla="*/ 0 h 29"/>
                <a:gd name="T2" fmla="*/ 30 w 67"/>
                <a:gd name="T3" fmla="*/ 0 h 29"/>
                <a:gd name="T4" fmla="*/ 32 w 67"/>
                <a:gd name="T5" fmla="*/ 19 h 29"/>
                <a:gd name="T6" fmla="*/ 32 w 67"/>
                <a:gd name="T7" fmla="*/ 19 h 29"/>
                <a:gd name="T8" fmla="*/ 45 w 67"/>
                <a:gd name="T9" fmla="*/ 0 h 29"/>
                <a:gd name="T10" fmla="*/ 67 w 67"/>
                <a:gd name="T11" fmla="*/ 0 h 29"/>
                <a:gd name="T12" fmla="*/ 57 w 67"/>
                <a:gd name="T13" fmla="*/ 29 h 29"/>
                <a:gd name="T14" fmla="*/ 45 w 67"/>
                <a:gd name="T15" fmla="*/ 29 h 29"/>
                <a:gd name="T16" fmla="*/ 50 w 67"/>
                <a:gd name="T17" fmla="*/ 7 h 29"/>
                <a:gd name="T18" fmla="*/ 50 w 67"/>
                <a:gd name="T19" fmla="*/ 7 h 29"/>
                <a:gd name="T20" fmla="*/ 34 w 67"/>
                <a:gd name="T21" fmla="*/ 29 h 29"/>
                <a:gd name="T22" fmla="*/ 21 w 67"/>
                <a:gd name="T23" fmla="*/ 29 h 29"/>
                <a:gd name="T24" fmla="*/ 19 w 67"/>
                <a:gd name="T25" fmla="*/ 7 h 29"/>
                <a:gd name="T26" fmla="*/ 19 w 67"/>
                <a:gd name="T27" fmla="*/ 7 h 29"/>
                <a:gd name="T28" fmla="*/ 12 w 67"/>
                <a:gd name="T29" fmla="*/ 29 h 29"/>
                <a:gd name="T30" fmla="*/ 0 w 67"/>
                <a:gd name="T31" fmla="*/ 29 h 29"/>
                <a:gd name="T32" fmla="*/ 8 w 67"/>
                <a:gd name="T33"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7" h="29">
                  <a:moveTo>
                    <a:pt x="8" y="0"/>
                  </a:moveTo>
                  <a:lnTo>
                    <a:pt x="30" y="0"/>
                  </a:lnTo>
                  <a:lnTo>
                    <a:pt x="32" y="19"/>
                  </a:lnTo>
                  <a:lnTo>
                    <a:pt x="32" y="19"/>
                  </a:lnTo>
                  <a:lnTo>
                    <a:pt x="45" y="0"/>
                  </a:lnTo>
                  <a:lnTo>
                    <a:pt x="67" y="0"/>
                  </a:lnTo>
                  <a:lnTo>
                    <a:pt x="57" y="29"/>
                  </a:lnTo>
                  <a:lnTo>
                    <a:pt x="45" y="29"/>
                  </a:lnTo>
                  <a:lnTo>
                    <a:pt x="50" y="7"/>
                  </a:lnTo>
                  <a:lnTo>
                    <a:pt x="50" y="7"/>
                  </a:lnTo>
                  <a:lnTo>
                    <a:pt x="34" y="29"/>
                  </a:lnTo>
                  <a:lnTo>
                    <a:pt x="21" y="29"/>
                  </a:lnTo>
                  <a:lnTo>
                    <a:pt x="19" y="7"/>
                  </a:lnTo>
                  <a:lnTo>
                    <a:pt x="19" y="7"/>
                  </a:lnTo>
                  <a:lnTo>
                    <a:pt x="12" y="29"/>
                  </a:lnTo>
                  <a:lnTo>
                    <a:pt x="0" y="29"/>
                  </a:lnTo>
                  <a:lnTo>
                    <a:pt x="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6" name="Freeform 98">
              <a:extLst>
                <a:ext uri="{FF2B5EF4-FFF2-40B4-BE49-F238E27FC236}">
                  <a16:creationId xmlns:a16="http://schemas.microsoft.com/office/drawing/2014/main" id="{0EE5A69A-9F30-45CA-B8DB-5636501E7329}"/>
                </a:ext>
              </a:extLst>
            </p:cNvPr>
            <p:cNvSpPr>
              <a:spLocks/>
            </p:cNvSpPr>
            <p:nvPr/>
          </p:nvSpPr>
          <p:spPr bwMode="auto">
            <a:xfrm>
              <a:off x="8188326" y="4830763"/>
              <a:ext cx="85725" cy="46038"/>
            </a:xfrm>
            <a:custGeom>
              <a:avLst/>
              <a:gdLst>
                <a:gd name="T0" fmla="*/ 9 w 54"/>
                <a:gd name="T1" fmla="*/ 0 h 29"/>
                <a:gd name="T2" fmla="*/ 30 w 54"/>
                <a:gd name="T3" fmla="*/ 0 h 29"/>
                <a:gd name="T4" fmla="*/ 35 w 54"/>
                <a:gd name="T5" fmla="*/ 19 h 29"/>
                <a:gd name="T6" fmla="*/ 36 w 54"/>
                <a:gd name="T7" fmla="*/ 19 h 29"/>
                <a:gd name="T8" fmla="*/ 42 w 54"/>
                <a:gd name="T9" fmla="*/ 0 h 29"/>
                <a:gd name="T10" fmla="*/ 54 w 54"/>
                <a:gd name="T11" fmla="*/ 0 h 29"/>
                <a:gd name="T12" fmla="*/ 46 w 54"/>
                <a:gd name="T13" fmla="*/ 29 h 29"/>
                <a:gd name="T14" fmla="*/ 24 w 54"/>
                <a:gd name="T15" fmla="*/ 29 h 29"/>
                <a:gd name="T16" fmla="*/ 19 w 54"/>
                <a:gd name="T17" fmla="*/ 8 h 29"/>
                <a:gd name="T18" fmla="*/ 19 w 54"/>
                <a:gd name="T19" fmla="*/ 8 h 29"/>
                <a:gd name="T20" fmla="*/ 13 w 54"/>
                <a:gd name="T21" fmla="*/ 29 h 29"/>
                <a:gd name="T22" fmla="*/ 0 w 54"/>
                <a:gd name="T23" fmla="*/ 29 h 29"/>
                <a:gd name="T24" fmla="*/ 9 w 54"/>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 h="29">
                  <a:moveTo>
                    <a:pt x="9" y="0"/>
                  </a:moveTo>
                  <a:lnTo>
                    <a:pt x="30" y="0"/>
                  </a:lnTo>
                  <a:lnTo>
                    <a:pt x="35" y="19"/>
                  </a:lnTo>
                  <a:lnTo>
                    <a:pt x="36" y="19"/>
                  </a:lnTo>
                  <a:lnTo>
                    <a:pt x="42" y="0"/>
                  </a:lnTo>
                  <a:lnTo>
                    <a:pt x="54" y="0"/>
                  </a:lnTo>
                  <a:lnTo>
                    <a:pt x="46" y="29"/>
                  </a:lnTo>
                  <a:lnTo>
                    <a:pt x="24" y="29"/>
                  </a:lnTo>
                  <a:lnTo>
                    <a:pt x="19" y="8"/>
                  </a:lnTo>
                  <a:lnTo>
                    <a:pt x="19" y="8"/>
                  </a:lnTo>
                  <a:lnTo>
                    <a:pt x="1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7" name="Freeform 99">
              <a:extLst>
                <a:ext uri="{FF2B5EF4-FFF2-40B4-BE49-F238E27FC236}">
                  <a16:creationId xmlns:a16="http://schemas.microsoft.com/office/drawing/2014/main" id="{2202343C-12FE-4519-8FA1-C1A8F3BC17A8}"/>
                </a:ext>
              </a:extLst>
            </p:cNvPr>
            <p:cNvSpPr>
              <a:spLocks/>
            </p:cNvSpPr>
            <p:nvPr/>
          </p:nvSpPr>
          <p:spPr bwMode="auto">
            <a:xfrm>
              <a:off x="8310563" y="4830763"/>
              <a:ext cx="63500" cy="46038"/>
            </a:xfrm>
            <a:custGeom>
              <a:avLst/>
              <a:gdLst>
                <a:gd name="T0" fmla="*/ 12 w 40"/>
                <a:gd name="T1" fmla="*/ 7 h 29"/>
                <a:gd name="T2" fmla="*/ 0 w 40"/>
                <a:gd name="T3" fmla="*/ 7 h 29"/>
                <a:gd name="T4" fmla="*/ 3 w 40"/>
                <a:gd name="T5" fmla="*/ 0 h 29"/>
                <a:gd name="T6" fmla="*/ 40 w 40"/>
                <a:gd name="T7" fmla="*/ 0 h 29"/>
                <a:gd name="T8" fmla="*/ 38 w 40"/>
                <a:gd name="T9" fmla="*/ 7 h 29"/>
                <a:gd name="T10" fmla="*/ 26 w 40"/>
                <a:gd name="T11" fmla="*/ 7 h 29"/>
                <a:gd name="T12" fmla="*/ 19 w 40"/>
                <a:gd name="T13" fmla="*/ 29 h 29"/>
                <a:gd name="T14" fmla="*/ 5 w 40"/>
                <a:gd name="T15" fmla="*/ 29 h 29"/>
                <a:gd name="T16" fmla="*/ 12 w 40"/>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29">
                  <a:moveTo>
                    <a:pt x="12" y="7"/>
                  </a:moveTo>
                  <a:lnTo>
                    <a:pt x="0" y="7"/>
                  </a:lnTo>
                  <a:lnTo>
                    <a:pt x="3" y="0"/>
                  </a:lnTo>
                  <a:lnTo>
                    <a:pt x="40" y="0"/>
                  </a:lnTo>
                  <a:lnTo>
                    <a:pt x="38" y="7"/>
                  </a:lnTo>
                  <a:lnTo>
                    <a:pt x="26" y="7"/>
                  </a:lnTo>
                  <a:lnTo>
                    <a:pt x="19" y="29"/>
                  </a:lnTo>
                  <a:lnTo>
                    <a:pt x="5" y="29"/>
                  </a:lnTo>
                  <a:lnTo>
                    <a:pt x="12"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8" name="Freeform 100">
              <a:extLst>
                <a:ext uri="{FF2B5EF4-FFF2-40B4-BE49-F238E27FC236}">
                  <a16:creationId xmlns:a16="http://schemas.microsoft.com/office/drawing/2014/main" id="{04FDD4AB-F0D3-4732-99E7-FBED05E0FC70}"/>
                </a:ext>
              </a:extLst>
            </p:cNvPr>
            <p:cNvSpPr>
              <a:spLocks noEditPoints="1"/>
            </p:cNvSpPr>
            <p:nvPr/>
          </p:nvSpPr>
          <p:spPr bwMode="auto">
            <a:xfrm>
              <a:off x="8701088" y="4760913"/>
              <a:ext cx="49213" cy="50800"/>
            </a:xfrm>
            <a:custGeom>
              <a:avLst/>
              <a:gdLst>
                <a:gd name="T0" fmla="*/ 15 w 31"/>
                <a:gd name="T1" fmla="*/ 0 h 32"/>
                <a:gd name="T2" fmla="*/ 15 w 31"/>
                <a:gd name="T3" fmla="*/ 0 h 32"/>
                <a:gd name="T4" fmla="*/ 10 w 31"/>
                <a:gd name="T5" fmla="*/ 1 h 32"/>
                <a:gd name="T6" fmla="*/ 5 w 31"/>
                <a:gd name="T7" fmla="*/ 5 h 32"/>
                <a:gd name="T8" fmla="*/ 1 w 31"/>
                <a:gd name="T9" fmla="*/ 10 h 32"/>
                <a:gd name="T10" fmla="*/ 0 w 31"/>
                <a:gd name="T11" fmla="*/ 15 h 32"/>
                <a:gd name="T12" fmla="*/ 0 w 31"/>
                <a:gd name="T13" fmla="*/ 15 h 32"/>
                <a:gd name="T14" fmla="*/ 1 w 31"/>
                <a:gd name="T15" fmla="*/ 21 h 32"/>
                <a:gd name="T16" fmla="*/ 5 w 31"/>
                <a:gd name="T17" fmla="*/ 27 h 32"/>
                <a:gd name="T18" fmla="*/ 10 w 31"/>
                <a:gd name="T19" fmla="*/ 31 h 32"/>
                <a:gd name="T20" fmla="*/ 15 w 31"/>
                <a:gd name="T21" fmla="*/ 32 h 32"/>
                <a:gd name="T22" fmla="*/ 15 w 31"/>
                <a:gd name="T23" fmla="*/ 32 h 32"/>
                <a:gd name="T24" fmla="*/ 21 w 31"/>
                <a:gd name="T25" fmla="*/ 31 h 32"/>
                <a:gd name="T26" fmla="*/ 27 w 31"/>
                <a:gd name="T27" fmla="*/ 27 h 32"/>
                <a:gd name="T28" fmla="*/ 30 w 31"/>
                <a:gd name="T29" fmla="*/ 21 h 32"/>
                <a:gd name="T30" fmla="*/ 31 w 31"/>
                <a:gd name="T31" fmla="*/ 15 h 32"/>
                <a:gd name="T32" fmla="*/ 31 w 31"/>
                <a:gd name="T33" fmla="*/ 15 h 32"/>
                <a:gd name="T34" fmla="*/ 30 w 31"/>
                <a:gd name="T35" fmla="*/ 10 h 32"/>
                <a:gd name="T36" fmla="*/ 27 w 31"/>
                <a:gd name="T37" fmla="*/ 5 h 32"/>
                <a:gd name="T38" fmla="*/ 21 w 31"/>
                <a:gd name="T39" fmla="*/ 1 h 32"/>
                <a:gd name="T40" fmla="*/ 15 w 31"/>
                <a:gd name="T41" fmla="*/ 0 h 32"/>
                <a:gd name="T42" fmla="*/ 15 w 31"/>
                <a:gd name="T43" fmla="*/ 0 h 32"/>
                <a:gd name="T44" fmla="*/ 15 w 31"/>
                <a:gd name="T45" fmla="*/ 28 h 32"/>
                <a:gd name="T46" fmla="*/ 15 w 31"/>
                <a:gd name="T47" fmla="*/ 28 h 32"/>
                <a:gd name="T48" fmla="*/ 11 w 31"/>
                <a:gd name="T49" fmla="*/ 27 h 32"/>
                <a:gd name="T50" fmla="*/ 6 w 31"/>
                <a:gd name="T51" fmla="*/ 25 h 32"/>
                <a:gd name="T52" fmla="*/ 4 w 31"/>
                <a:gd name="T53" fmla="*/ 21 h 32"/>
                <a:gd name="T54" fmla="*/ 3 w 31"/>
                <a:gd name="T55" fmla="*/ 15 h 32"/>
                <a:gd name="T56" fmla="*/ 3 w 31"/>
                <a:gd name="T57" fmla="*/ 15 h 32"/>
                <a:gd name="T58" fmla="*/ 4 w 31"/>
                <a:gd name="T59" fmla="*/ 11 h 32"/>
                <a:gd name="T60" fmla="*/ 6 w 31"/>
                <a:gd name="T61" fmla="*/ 6 h 32"/>
                <a:gd name="T62" fmla="*/ 11 w 31"/>
                <a:gd name="T63" fmla="*/ 4 h 32"/>
                <a:gd name="T64" fmla="*/ 15 w 31"/>
                <a:gd name="T65" fmla="*/ 3 h 32"/>
                <a:gd name="T66" fmla="*/ 15 w 31"/>
                <a:gd name="T67" fmla="*/ 3 h 32"/>
                <a:gd name="T68" fmla="*/ 20 w 31"/>
                <a:gd name="T69" fmla="*/ 4 h 32"/>
                <a:gd name="T70" fmla="*/ 25 w 31"/>
                <a:gd name="T71" fmla="*/ 6 h 32"/>
                <a:gd name="T72" fmla="*/ 27 w 31"/>
                <a:gd name="T73" fmla="*/ 11 h 32"/>
                <a:gd name="T74" fmla="*/ 28 w 31"/>
                <a:gd name="T75" fmla="*/ 15 h 32"/>
                <a:gd name="T76" fmla="*/ 28 w 31"/>
                <a:gd name="T77" fmla="*/ 15 h 32"/>
                <a:gd name="T78" fmla="*/ 27 w 31"/>
                <a:gd name="T79" fmla="*/ 21 h 32"/>
                <a:gd name="T80" fmla="*/ 25 w 31"/>
                <a:gd name="T81" fmla="*/ 25 h 32"/>
                <a:gd name="T82" fmla="*/ 20 w 31"/>
                <a:gd name="T83" fmla="*/ 27 h 32"/>
                <a:gd name="T84" fmla="*/ 15 w 31"/>
                <a:gd name="T85" fmla="*/ 28 h 32"/>
                <a:gd name="T86" fmla="*/ 15 w 31"/>
                <a:gd name="T87"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1" h="32">
                  <a:moveTo>
                    <a:pt x="15" y="0"/>
                  </a:moveTo>
                  <a:lnTo>
                    <a:pt x="15" y="0"/>
                  </a:lnTo>
                  <a:lnTo>
                    <a:pt x="10" y="1"/>
                  </a:lnTo>
                  <a:lnTo>
                    <a:pt x="5" y="5"/>
                  </a:lnTo>
                  <a:lnTo>
                    <a:pt x="1" y="10"/>
                  </a:lnTo>
                  <a:lnTo>
                    <a:pt x="0" y="15"/>
                  </a:lnTo>
                  <a:lnTo>
                    <a:pt x="0" y="15"/>
                  </a:lnTo>
                  <a:lnTo>
                    <a:pt x="1" y="21"/>
                  </a:lnTo>
                  <a:lnTo>
                    <a:pt x="5" y="27"/>
                  </a:lnTo>
                  <a:lnTo>
                    <a:pt x="10" y="31"/>
                  </a:lnTo>
                  <a:lnTo>
                    <a:pt x="15" y="32"/>
                  </a:lnTo>
                  <a:lnTo>
                    <a:pt x="15" y="32"/>
                  </a:lnTo>
                  <a:lnTo>
                    <a:pt x="21" y="31"/>
                  </a:lnTo>
                  <a:lnTo>
                    <a:pt x="27" y="27"/>
                  </a:lnTo>
                  <a:lnTo>
                    <a:pt x="30" y="21"/>
                  </a:lnTo>
                  <a:lnTo>
                    <a:pt x="31" y="15"/>
                  </a:lnTo>
                  <a:lnTo>
                    <a:pt x="31" y="15"/>
                  </a:lnTo>
                  <a:lnTo>
                    <a:pt x="30" y="10"/>
                  </a:lnTo>
                  <a:lnTo>
                    <a:pt x="27" y="5"/>
                  </a:lnTo>
                  <a:lnTo>
                    <a:pt x="21" y="1"/>
                  </a:lnTo>
                  <a:lnTo>
                    <a:pt x="15" y="0"/>
                  </a:lnTo>
                  <a:lnTo>
                    <a:pt x="15" y="0"/>
                  </a:lnTo>
                  <a:close/>
                  <a:moveTo>
                    <a:pt x="15" y="28"/>
                  </a:moveTo>
                  <a:lnTo>
                    <a:pt x="15" y="28"/>
                  </a:lnTo>
                  <a:lnTo>
                    <a:pt x="11" y="27"/>
                  </a:lnTo>
                  <a:lnTo>
                    <a:pt x="6" y="25"/>
                  </a:lnTo>
                  <a:lnTo>
                    <a:pt x="4" y="21"/>
                  </a:lnTo>
                  <a:lnTo>
                    <a:pt x="3" y="15"/>
                  </a:lnTo>
                  <a:lnTo>
                    <a:pt x="3" y="15"/>
                  </a:lnTo>
                  <a:lnTo>
                    <a:pt x="4" y="11"/>
                  </a:lnTo>
                  <a:lnTo>
                    <a:pt x="6" y="6"/>
                  </a:lnTo>
                  <a:lnTo>
                    <a:pt x="11" y="4"/>
                  </a:lnTo>
                  <a:lnTo>
                    <a:pt x="15" y="3"/>
                  </a:lnTo>
                  <a:lnTo>
                    <a:pt x="15" y="3"/>
                  </a:lnTo>
                  <a:lnTo>
                    <a:pt x="20" y="4"/>
                  </a:lnTo>
                  <a:lnTo>
                    <a:pt x="25" y="6"/>
                  </a:lnTo>
                  <a:lnTo>
                    <a:pt x="27" y="11"/>
                  </a:lnTo>
                  <a:lnTo>
                    <a:pt x="28" y="15"/>
                  </a:lnTo>
                  <a:lnTo>
                    <a:pt x="28" y="15"/>
                  </a:lnTo>
                  <a:lnTo>
                    <a:pt x="27" y="21"/>
                  </a:lnTo>
                  <a:lnTo>
                    <a:pt x="25" y="25"/>
                  </a:lnTo>
                  <a:lnTo>
                    <a:pt x="20" y="27"/>
                  </a:lnTo>
                  <a:lnTo>
                    <a:pt x="15" y="28"/>
                  </a:lnTo>
                  <a:lnTo>
                    <a:pt x="15" y="2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9" name="Freeform 101">
              <a:extLst>
                <a:ext uri="{FF2B5EF4-FFF2-40B4-BE49-F238E27FC236}">
                  <a16:creationId xmlns:a16="http://schemas.microsoft.com/office/drawing/2014/main" id="{D411EEFA-B7A2-4B30-867A-2F7FA14D41AC}"/>
                </a:ext>
              </a:extLst>
            </p:cNvPr>
            <p:cNvSpPr>
              <a:spLocks noEditPoints="1"/>
            </p:cNvSpPr>
            <p:nvPr/>
          </p:nvSpPr>
          <p:spPr bwMode="auto">
            <a:xfrm>
              <a:off x="8716963" y="4772026"/>
              <a:ext cx="20638" cy="26988"/>
            </a:xfrm>
            <a:custGeom>
              <a:avLst/>
              <a:gdLst>
                <a:gd name="T0" fmla="*/ 11 w 13"/>
                <a:gd name="T1" fmla="*/ 6 h 17"/>
                <a:gd name="T2" fmla="*/ 11 w 13"/>
                <a:gd name="T3" fmla="*/ 6 h 17"/>
                <a:gd name="T4" fmla="*/ 11 w 13"/>
                <a:gd name="T5" fmla="*/ 4 h 17"/>
                <a:gd name="T6" fmla="*/ 10 w 13"/>
                <a:gd name="T7" fmla="*/ 1 h 17"/>
                <a:gd name="T8" fmla="*/ 9 w 13"/>
                <a:gd name="T9" fmla="*/ 1 h 17"/>
                <a:gd name="T10" fmla="*/ 7 w 13"/>
                <a:gd name="T11" fmla="*/ 0 h 17"/>
                <a:gd name="T12" fmla="*/ 0 w 13"/>
                <a:gd name="T13" fmla="*/ 0 h 17"/>
                <a:gd name="T14" fmla="*/ 0 w 13"/>
                <a:gd name="T15" fmla="*/ 17 h 17"/>
                <a:gd name="T16" fmla="*/ 3 w 13"/>
                <a:gd name="T17" fmla="*/ 17 h 17"/>
                <a:gd name="T18" fmla="*/ 3 w 13"/>
                <a:gd name="T19" fmla="*/ 11 h 17"/>
                <a:gd name="T20" fmla="*/ 5 w 13"/>
                <a:gd name="T21" fmla="*/ 11 h 17"/>
                <a:gd name="T22" fmla="*/ 9 w 13"/>
                <a:gd name="T23" fmla="*/ 17 h 17"/>
                <a:gd name="T24" fmla="*/ 13 w 13"/>
                <a:gd name="T25" fmla="*/ 17 h 17"/>
                <a:gd name="T26" fmla="*/ 8 w 13"/>
                <a:gd name="T27" fmla="*/ 10 h 17"/>
                <a:gd name="T28" fmla="*/ 8 w 13"/>
                <a:gd name="T29" fmla="*/ 10 h 17"/>
                <a:gd name="T30" fmla="*/ 11 w 13"/>
                <a:gd name="T31" fmla="*/ 8 h 17"/>
                <a:gd name="T32" fmla="*/ 11 w 13"/>
                <a:gd name="T33" fmla="*/ 6 h 17"/>
                <a:gd name="T34" fmla="*/ 11 w 13"/>
                <a:gd name="T35" fmla="*/ 6 h 17"/>
                <a:gd name="T36" fmla="*/ 3 w 13"/>
                <a:gd name="T37" fmla="*/ 7 h 17"/>
                <a:gd name="T38" fmla="*/ 3 w 13"/>
                <a:gd name="T39" fmla="*/ 3 h 17"/>
                <a:gd name="T40" fmla="*/ 5 w 13"/>
                <a:gd name="T41" fmla="*/ 3 h 17"/>
                <a:gd name="T42" fmla="*/ 5 w 13"/>
                <a:gd name="T43" fmla="*/ 3 h 17"/>
                <a:gd name="T44" fmla="*/ 8 w 13"/>
                <a:gd name="T45" fmla="*/ 4 h 17"/>
                <a:gd name="T46" fmla="*/ 9 w 13"/>
                <a:gd name="T47" fmla="*/ 4 h 17"/>
                <a:gd name="T48" fmla="*/ 9 w 13"/>
                <a:gd name="T49" fmla="*/ 5 h 17"/>
                <a:gd name="T50" fmla="*/ 9 w 13"/>
                <a:gd name="T51" fmla="*/ 5 h 17"/>
                <a:gd name="T52" fmla="*/ 9 w 13"/>
                <a:gd name="T53" fmla="*/ 7 h 17"/>
                <a:gd name="T54" fmla="*/ 8 w 13"/>
                <a:gd name="T55" fmla="*/ 7 h 17"/>
                <a:gd name="T56" fmla="*/ 5 w 13"/>
                <a:gd name="T57" fmla="*/ 7 h 17"/>
                <a:gd name="T58" fmla="*/ 3 w 13"/>
                <a:gd name="T59" fmla="*/ 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 h="17">
                  <a:moveTo>
                    <a:pt x="11" y="6"/>
                  </a:moveTo>
                  <a:lnTo>
                    <a:pt x="11" y="6"/>
                  </a:lnTo>
                  <a:lnTo>
                    <a:pt x="11" y="4"/>
                  </a:lnTo>
                  <a:lnTo>
                    <a:pt x="10" y="1"/>
                  </a:lnTo>
                  <a:lnTo>
                    <a:pt x="9" y="1"/>
                  </a:lnTo>
                  <a:lnTo>
                    <a:pt x="7" y="0"/>
                  </a:lnTo>
                  <a:lnTo>
                    <a:pt x="0" y="0"/>
                  </a:lnTo>
                  <a:lnTo>
                    <a:pt x="0" y="17"/>
                  </a:lnTo>
                  <a:lnTo>
                    <a:pt x="3" y="17"/>
                  </a:lnTo>
                  <a:lnTo>
                    <a:pt x="3" y="11"/>
                  </a:lnTo>
                  <a:lnTo>
                    <a:pt x="5" y="11"/>
                  </a:lnTo>
                  <a:lnTo>
                    <a:pt x="9" y="17"/>
                  </a:lnTo>
                  <a:lnTo>
                    <a:pt x="13" y="17"/>
                  </a:lnTo>
                  <a:lnTo>
                    <a:pt x="8" y="10"/>
                  </a:lnTo>
                  <a:lnTo>
                    <a:pt x="8" y="10"/>
                  </a:lnTo>
                  <a:lnTo>
                    <a:pt x="11" y="8"/>
                  </a:lnTo>
                  <a:lnTo>
                    <a:pt x="11" y="6"/>
                  </a:lnTo>
                  <a:lnTo>
                    <a:pt x="11" y="6"/>
                  </a:lnTo>
                  <a:close/>
                  <a:moveTo>
                    <a:pt x="3" y="7"/>
                  </a:moveTo>
                  <a:lnTo>
                    <a:pt x="3" y="3"/>
                  </a:lnTo>
                  <a:lnTo>
                    <a:pt x="5" y="3"/>
                  </a:lnTo>
                  <a:lnTo>
                    <a:pt x="5" y="3"/>
                  </a:lnTo>
                  <a:lnTo>
                    <a:pt x="8" y="4"/>
                  </a:lnTo>
                  <a:lnTo>
                    <a:pt x="9" y="4"/>
                  </a:lnTo>
                  <a:lnTo>
                    <a:pt x="9" y="5"/>
                  </a:lnTo>
                  <a:lnTo>
                    <a:pt x="9" y="5"/>
                  </a:lnTo>
                  <a:lnTo>
                    <a:pt x="9" y="7"/>
                  </a:lnTo>
                  <a:lnTo>
                    <a:pt x="8" y="7"/>
                  </a:lnTo>
                  <a:lnTo>
                    <a:pt x="5" y="7"/>
                  </a:lnTo>
                  <a:lnTo>
                    <a:pt x="3"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0" name="Freeform 102">
              <a:extLst>
                <a:ext uri="{FF2B5EF4-FFF2-40B4-BE49-F238E27FC236}">
                  <a16:creationId xmlns:a16="http://schemas.microsoft.com/office/drawing/2014/main" id="{2C54726F-543D-4726-8614-47E1CB73B592}"/>
                </a:ext>
              </a:extLst>
            </p:cNvPr>
            <p:cNvSpPr>
              <a:spLocks/>
            </p:cNvSpPr>
            <p:nvPr/>
          </p:nvSpPr>
          <p:spPr bwMode="auto">
            <a:xfrm>
              <a:off x="7742238" y="4830763"/>
              <a:ext cx="68263" cy="47625"/>
            </a:xfrm>
            <a:custGeom>
              <a:avLst/>
              <a:gdLst>
                <a:gd name="T0" fmla="*/ 20 w 43"/>
                <a:gd name="T1" fmla="*/ 9 h 30"/>
                <a:gd name="T2" fmla="*/ 20 w 43"/>
                <a:gd name="T3" fmla="*/ 7 h 30"/>
                <a:gd name="T4" fmla="*/ 24 w 43"/>
                <a:gd name="T5" fmla="*/ 4 h 30"/>
                <a:gd name="T6" fmla="*/ 28 w 43"/>
                <a:gd name="T7" fmla="*/ 4 h 30"/>
                <a:gd name="T8" fmla="*/ 30 w 43"/>
                <a:gd name="T9" fmla="*/ 5 h 30"/>
                <a:gd name="T10" fmla="*/ 30 w 43"/>
                <a:gd name="T11" fmla="*/ 8 h 30"/>
                <a:gd name="T12" fmla="*/ 43 w 43"/>
                <a:gd name="T13" fmla="*/ 8 h 30"/>
                <a:gd name="T14" fmla="*/ 41 w 43"/>
                <a:gd name="T15" fmla="*/ 2 h 30"/>
                <a:gd name="T16" fmla="*/ 27 w 43"/>
                <a:gd name="T17" fmla="*/ 0 h 30"/>
                <a:gd name="T18" fmla="*/ 18 w 43"/>
                <a:gd name="T19" fmla="*/ 0 h 30"/>
                <a:gd name="T20" fmla="*/ 7 w 43"/>
                <a:gd name="T21" fmla="*/ 4 h 30"/>
                <a:gd name="T22" fmla="*/ 3 w 43"/>
                <a:gd name="T23" fmla="*/ 9 h 30"/>
                <a:gd name="T24" fmla="*/ 4 w 43"/>
                <a:gd name="T25" fmla="*/ 14 h 30"/>
                <a:gd name="T26" fmla="*/ 9 w 43"/>
                <a:gd name="T27" fmla="*/ 16 h 30"/>
                <a:gd name="T28" fmla="*/ 22 w 43"/>
                <a:gd name="T29" fmla="*/ 19 h 30"/>
                <a:gd name="T30" fmla="*/ 25 w 43"/>
                <a:gd name="T31" fmla="*/ 21 h 30"/>
                <a:gd name="T32" fmla="*/ 25 w 43"/>
                <a:gd name="T33" fmla="*/ 22 h 30"/>
                <a:gd name="T34" fmla="*/ 23 w 43"/>
                <a:gd name="T35" fmla="*/ 24 h 30"/>
                <a:gd name="T36" fmla="*/ 18 w 43"/>
                <a:gd name="T37" fmla="*/ 25 h 30"/>
                <a:gd name="T38" fmla="*/ 14 w 43"/>
                <a:gd name="T39" fmla="*/ 24 h 30"/>
                <a:gd name="T40" fmla="*/ 12 w 43"/>
                <a:gd name="T41" fmla="*/ 22 h 30"/>
                <a:gd name="T42" fmla="*/ 0 w 43"/>
                <a:gd name="T43" fmla="*/ 21 h 30"/>
                <a:gd name="T44" fmla="*/ 0 w 43"/>
                <a:gd name="T45" fmla="*/ 24 h 30"/>
                <a:gd name="T46" fmla="*/ 1 w 43"/>
                <a:gd name="T47" fmla="*/ 28 h 30"/>
                <a:gd name="T48" fmla="*/ 5 w 43"/>
                <a:gd name="T49" fmla="*/ 30 h 30"/>
                <a:gd name="T50" fmla="*/ 16 w 43"/>
                <a:gd name="T51" fmla="*/ 30 h 30"/>
                <a:gd name="T52" fmla="*/ 34 w 43"/>
                <a:gd name="T53" fmla="*/ 28 h 30"/>
                <a:gd name="T54" fmla="*/ 41 w 43"/>
                <a:gd name="T55" fmla="*/ 21 h 30"/>
                <a:gd name="T56" fmla="*/ 41 w 43"/>
                <a:gd name="T57" fmla="*/ 17 h 30"/>
                <a:gd name="T58" fmla="*/ 39 w 43"/>
                <a:gd name="T59" fmla="*/ 15 h 30"/>
                <a:gd name="T60" fmla="*/ 29 w 43"/>
                <a:gd name="T61" fmla="*/ 11 h 30"/>
                <a:gd name="T62" fmla="*/ 20 w 43"/>
                <a:gd name="T63" fmla="*/ 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3" h="30">
                  <a:moveTo>
                    <a:pt x="20" y="9"/>
                  </a:moveTo>
                  <a:lnTo>
                    <a:pt x="20" y="9"/>
                  </a:lnTo>
                  <a:lnTo>
                    <a:pt x="20" y="7"/>
                  </a:lnTo>
                  <a:lnTo>
                    <a:pt x="20" y="7"/>
                  </a:lnTo>
                  <a:lnTo>
                    <a:pt x="21" y="5"/>
                  </a:lnTo>
                  <a:lnTo>
                    <a:pt x="24" y="4"/>
                  </a:lnTo>
                  <a:lnTo>
                    <a:pt x="24" y="4"/>
                  </a:lnTo>
                  <a:lnTo>
                    <a:pt x="28" y="4"/>
                  </a:lnTo>
                  <a:lnTo>
                    <a:pt x="30" y="5"/>
                  </a:lnTo>
                  <a:lnTo>
                    <a:pt x="30" y="5"/>
                  </a:lnTo>
                  <a:lnTo>
                    <a:pt x="30" y="7"/>
                  </a:lnTo>
                  <a:lnTo>
                    <a:pt x="30" y="8"/>
                  </a:lnTo>
                  <a:lnTo>
                    <a:pt x="43" y="8"/>
                  </a:lnTo>
                  <a:lnTo>
                    <a:pt x="43" y="8"/>
                  </a:lnTo>
                  <a:lnTo>
                    <a:pt x="43" y="4"/>
                  </a:lnTo>
                  <a:lnTo>
                    <a:pt x="41" y="2"/>
                  </a:lnTo>
                  <a:lnTo>
                    <a:pt x="36" y="0"/>
                  </a:lnTo>
                  <a:lnTo>
                    <a:pt x="27" y="0"/>
                  </a:lnTo>
                  <a:lnTo>
                    <a:pt x="27" y="0"/>
                  </a:lnTo>
                  <a:lnTo>
                    <a:pt x="18" y="0"/>
                  </a:lnTo>
                  <a:lnTo>
                    <a:pt x="11" y="2"/>
                  </a:lnTo>
                  <a:lnTo>
                    <a:pt x="7" y="4"/>
                  </a:lnTo>
                  <a:lnTo>
                    <a:pt x="3" y="9"/>
                  </a:lnTo>
                  <a:lnTo>
                    <a:pt x="3" y="9"/>
                  </a:lnTo>
                  <a:lnTo>
                    <a:pt x="3" y="11"/>
                  </a:lnTo>
                  <a:lnTo>
                    <a:pt x="4" y="14"/>
                  </a:lnTo>
                  <a:lnTo>
                    <a:pt x="4" y="14"/>
                  </a:lnTo>
                  <a:lnTo>
                    <a:pt x="9" y="16"/>
                  </a:lnTo>
                  <a:lnTo>
                    <a:pt x="16" y="18"/>
                  </a:lnTo>
                  <a:lnTo>
                    <a:pt x="22" y="19"/>
                  </a:lnTo>
                  <a:lnTo>
                    <a:pt x="25" y="21"/>
                  </a:lnTo>
                  <a:lnTo>
                    <a:pt x="25" y="21"/>
                  </a:lnTo>
                  <a:lnTo>
                    <a:pt x="25" y="22"/>
                  </a:lnTo>
                  <a:lnTo>
                    <a:pt x="25" y="22"/>
                  </a:lnTo>
                  <a:lnTo>
                    <a:pt x="24" y="23"/>
                  </a:lnTo>
                  <a:lnTo>
                    <a:pt x="23" y="24"/>
                  </a:lnTo>
                  <a:lnTo>
                    <a:pt x="18" y="25"/>
                  </a:lnTo>
                  <a:lnTo>
                    <a:pt x="18" y="25"/>
                  </a:lnTo>
                  <a:lnTo>
                    <a:pt x="15" y="24"/>
                  </a:lnTo>
                  <a:lnTo>
                    <a:pt x="14" y="24"/>
                  </a:lnTo>
                  <a:lnTo>
                    <a:pt x="14" y="24"/>
                  </a:lnTo>
                  <a:lnTo>
                    <a:pt x="12" y="22"/>
                  </a:lnTo>
                  <a:lnTo>
                    <a:pt x="12" y="21"/>
                  </a:lnTo>
                  <a:lnTo>
                    <a:pt x="0" y="21"/>
                  </a:lnTo>
                  <a:lnTo>
                    <a:pt x="0" y="21"/>
                  </a:lnTo>
                  <a:lnTo>
                    <a:pt x="0" y="24"/>
                  </a:lnTo>
                  <a:lnTo>
                    <a:pt x="0" y="26"/>
                  </a:lnTo>
                  <a:lnTo>
                    <a:pt x="1" y="28"/>
                  </a:lnTo>
                  <a:lnTo>
                    <a:pt x="3" y="29"/>
                  </a:lnTo>
                  <a:lnTo>
                    <a:pt x="5" y="30"/>
                  </a:lnTo>
                  <a:lnTo>
                    <a:pt x="16" y="30"/>
                  </a:lnTo>
                  <a:lnTo>
                    <a:pt x="16" y="30"/>
                  </a:lnTo>
                  <a:lnTo>
                    <a:pt x="27" y="30"/>
                  </a:lnTo>
                  <a:lnTo>
                    <a:pt x="34" y="28"/>
                  </a:lnTo>
                  <a:lnTo>
                    <a:pt x="38" y="24"/>
                  </a:lnTo>
                  <a:lnTo>
                    <a:pt x="41" y="21"/>
                  </a:lnTo>
                  <a:lnTo>
                    <a:pt x="41" y="21"/>
                  </a:lnTo>
                  <a:lnTo>
                    <a:pt x="41" y="17"/>
                  </a:lnTo>
                  <a:lnTo>
                    <a:pt x="39" y="15"/>
                  </a:lnTo>
                  <a:lnTo>
                    <a:pt x="39" y="15"/>
                  </a:lnTo>
                  <a:lnTo>
                    <a:pt x="36" y="12"/>
                  </a:lnTo>
                  <a:lnTo>
                    <a:pt x="29" y="11"/>
                  </a:lnTo>
                  <a:lnTo>
                    <a:pt x="23" y="10"/>
                  </a:lnTo>
                  <a:lnTo>
                    <a:pt x="20" y="9"/>
                  </a:lnTo>
                  <a:lnTo>
                    <a:pt x="20" y="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1" name="Freeform 103">
              <a:extLst>
                <a:ext uri="{FF2B5EF4-FFF2-40B4-BE49-F238E27FC236}">
                  <a16:creationId xmlns:a16="http://schemas.microsoft.com/office/drawing/2014/main" id="{EEF25480-4FA8-4DA4-AF9B-A29C762DB092}"/>
                </a:ext>
              </a:extLst>
            </p:cNvPr>
            <p:cNvSpPr>
              <a:spLocks/>
            </p:cNvSpPr>
            <p:nvPr/>
          </p:nvSpPr>
          <p:spPr bwMode="auto">
            <a:xfrm>
              <a:off x="8089901" y="4830763"/>
              <a:ext cx="66675" cy="46038"/>
            </a:xfrm>
            <a:custGeom>
              <a:avLst/>
              <a:gdLst>
                <a:gd name="T0" fmla="*/ 9 w 42"/>
                <a:gd name="T1" fmla="*/ 0 h 29"/>
                <a:gd name="T2" fmla="*/ 42 w 42"/>
                <a:gd name="T3" fmla="*/ 0 h 29"/>
                <a:gd name="T4" fmla="*/ 40 w 42"/>
                <a:gd name="T5" fmla="*/ 5 h 29"/>
                <a:gd name="T6" fmla="*/ 21 w 42"/>
                <a:gd name="T7" fmla="*/ 5 h 29"/>
                <a:gd name="T8" fmla="*/ 18 w 42"/>
                <a:gd name="T9" fmla="*/ 11 h 29"/>
                <a:gd name="T10" fmla="*/ 36 w 42"/>
                <a:gd name="T11" fmla="*/ 11 h 29"/>
                <a:gd name="T12" fmla="*/ 35 w 42"/>
                <a:gd name="T13" fmla="*/ 17 h 29"/>
                <a:gd name="T14" fmla="*/ 17 w 42"/>
                <a:gd name="T15" fmla="*/ 17 h 29"/>
                <a:gd name="T16" fmla="*/ 15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0" y="5"/>
                  </a:lnTo>
                  <a:lnTo>
                    <a:pt x="21" y="5"/>
                  </a:lnTo>
                  <a:lnTo>
                    <a:pt x="18" y="11"/>
                  </a:lnTo>
                  <a:lnTo>
                    <a:pt x="36" y="11"/>
                  </a:lnTo>
                  <a:lnTo>
                    <a:pt x="35" y="17"/>
                  </a:lnTo>
                  <a:lnTo>
                    <a:pt x="17" y="17"/>
                  </a:lnTo>
                  <a:lnTo>
                    <a:pt x="15"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2" name="Freeform 104">
              <a:extLst>
                <a:ext uri="{FF2B5EF4-FFF2-40B4-BE49-F238E27FC236}">
                  <a16:creationId xmlns:a16="http://schemas.microsoft.com/office/drawing/2014/main" id="{78259B57-3D57-4514-B038-4AC6CBE8A138}"/>
                </a:ext>
              </a:extLst>
            </p:cNvPr>
            <p:cNvSpPr>
              <a:spLocks/>
            </p:cNvSpPr>
            <p:nvPr/>
          </p:nvSpPr>
          <p:spPr bwMode="auto">
            <a:xfrm>
              <a:off x="8518526" y="4606926"/>
              <a:ext cx="277813" cy="269875"/>
            </a:xfrm>
            <a:custGeom>
              <a:avLst/>
              <a:gdLst>
                <a:gd name="T0" fmla="*/ 116 w 175"/>
                <a:gd name="T1" fmla="*/ 0 h 170"/>
                <a:gd name="T2" fmla="*/ 85 w 175"/>
                <a:gd name="T3" fmla="*/ 67 h 170"/>
                <a:gd name="T4" fmla="*/ 86 w 175"/>
                <a:gd name="T5" fmla="*/ 0 h 170"/>
                <a:gd name="T6" fmla="*/ 27 w 175"/>
                <a:gd name="T7" fmla="*/ 0 h 170"/>
                <a:gd name="T8" fmla="*/ 39 w 175"/>
                <a:gd name="T9" fmla="*/ 122 h 170"/>
                <a:gd name="T10" fmla="*/ 39 w 175"/>
                <a:gd name="T11" fmla="*/ 122 h 170"/>
                <a:gd name="T12" fmla="*/ 37 w 175"/>
                <a:gd name="T13" fmla="*/ 127 h 170"/>
                <a:gd name="T14" fmla="*/ 36 w 175"/>
                <a:gd name="T15" fmla="*/ 130 h 170"/>
                <a:gd name="T16" fmla="*/ 33 w 175"/>
                <a:gd name="T17" fmla="*/ 132 h 170"/>
                <a:gd name="T18" fmla="*/ 30 w 175"/>
                <a:gd name="T19" fmla="*/ 135 h 170"/>
                <a:gd name="T20" fmla="*/ 30 w 175"/>
                <a:gd name="T21" fmla="*/ 135 h 170"/>
                <a:gd name="T22" fmla="*/ 26 w 175"/>
                <a:gd name="T23" fmla="*/ 136 h 170"/>
                <a:gd name="T24" fmla="*/ 20 w 175"/>
                <a:gd name="T25" fmla="*/ 136 h 170"/>
                <a:gd name="T26" fmla="*/ 11 w 175"/>
                <a:gd name="T27" fmla="*/ 136 h 170"/>
                <a:gd name="T28" fmla="*/ 10 w 175"/>
                <a:gd name="T29" fmla="*/ 136 h 170"/>
                <a:gd name="T30" fmla="*/ 0 w 175"/>
                <a:gd name="T31" fmla="*/ 170 h 170"/>
                <a:gd name="T32" fmla="*/ 40 w 175"/>
                <a:gd name="T33" fmla="*/ 170 h 170"/>
                <a:gd name="T34" fmla="*/ 40 w 175"/>
                <a:gd name="T35" fmla="*/ 170 h 170"/>
                <a:gd name="T36" fmla="*/ 48 w 175"/>
                <a:gd name="T37" fmla="*/ 169 h 170"/>
                <a:gd name="T38" fmla="*/ 55 w 175"/>
                <a:gd name="T39" fmla="*/ 167 h 170"/>
                <a:gd name="T40" fmla="*/ 63 w 175"/>
                <a:gd name="T41" fmla="*/ 164 h 170"/>
                <a:gd name="T42" fmla="*/ 68 w 175"/>
                <a:gd name="T43" fmla="*/ 160 h 170"/>
                <a:gd name="T44" fmla="*/ 74 w 175"/>
                <a:gd name="T45" fmla="*/ 156 h 170"/>
                <a:gd name="T46" fmla="*/ 79 w 175"/>
                <a:gd name="T47" fmla="*/ 149 h 170"/>
                <a:gd name="T48" fmla="*/ 91 w 175"/>
                <a:gd name="T49" fmla="*/ 132 h 170"/>
                <a:gd name="T50" fmla="*/ 175 w 175"/>
                <a:gd name="T51" fmla="*/ 0 h 170"/>
                <a:gd name="T52" fmla="*/ 116 w 175"/>
                <a:gd name="T53" fmla="*/ 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75" h="170">
                  <a:moveTo>
                    <a:pt x="116" y="0"/>
                  </a:moveTo>
                  <a:lnTo>
                    <a:pt x="85" y="67"/>
                  </a:lnTo>
                  <a:lnTo>
                    <a:pt x="86" y="0"/>
                  </a:lnTo>
                  <a:lnTo>
                    <a:pt x="27" y="0"/>
                  </a:lnTo>
                  <a:lnTo>
                    <a:pt x="39" y="122"/>
                  </a:lnTo>
                  <a:lnTo>
                    <a:pt x="39" y="122"/>
                  </a:lnTo>
                  <a:lnTo>
                    <a:pt x="37" y="127"/>
                  </a:lnTo>
                  <a:lnTo>
                    <a:pt x="36" y="130"/>
                  </a:lnTo>
                  <a:lnTo>
                    <a:pt x="33" y="132"/>
                  </a:lnTo>
                  <a:lnTo>
                    <a:pt x="30" y="135"/>
                  </a:lnTo>
                  <a:lnTo>
                    <a:pt x="30" y="135"/>
                  </a:lnTo>
                  <a:lnTo>
                    <a:pt x="26" y="136"/>
                  </a:lnTo>
                  <a:lnTo>
                    <a:pt x="20" y="136"/>
                  </a:lnTo>
                  <a:lnTo>
                    <a:pt x="11" y="136"/>
                  </a:lnTo>
                  <a:lnTo>
                    <a:pt x="10" y="136"/>
                  </a:lnTo>
                  <a:lnTo>
                    <a:pt x="0" y="170"/>
                  </a:lnTo>
                  <a:lnTo>
                    <a:pt x="40" y="170"/>
                  </a:lnTo>
                  <a:lnTo>
                    <a:pt x="40" y="170"/>
                  </a:lnTo>
                  <a:lnTo>
                    <a:pt x="48" y="169"/>
                  </a:lnTo>
                  <a:lnTo>
                    <a:pt x="55" y="167"/>
                  </a:lnTo>
                  <a:lnTo>
                    <a:pt x="63" y="164"/>
                  </a:lnTo>
                  <a:lnTo>
                    <a:pt x="68" y="160"/>
                  </a:lnTo>
                  <a:lnTo>
                    <a:pt x="74" y="156"/>
                  </a:lnTo>
                  <a:lnTo>
                    <a:pt x="79" y="149"/>
                  </a:lnTo>
                  <a:lnTo>
                    <a:pt x="91" y="132"/>
                  </a:lnTo>
                  <a:lnTo>
                    <a:pt x="175" y="0"/>
                  </a:lnTo>
                  <a:lnTo>
                    <a:pt x="11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3" name="Freeform 105">
              <a:extLst>
                <a:ext uri="{FF2B5EF4-FFF2-40B4-BE49-F238E27FC236}">
                  <a16:creationId xmlns:a16="http://schemas.microsoft.com/office/drawing/2014/main" id="{EF64F5DA-6D3E-4160-9B99-D1E3DE012AF3}"/>
                </a:ext>
              </a:extLst>
            </p:cNvPr>
            <p:cNvSpPr>
              <a:spLocks/>
            </p:cNvSpPr>
            <p:nvPr/>
          </p:nvSpPr>
          <p:spPr bwMode="auto">
            <a:xfrm>
              <a:off x="8399463" y="4827588"/>
              <a:ext cx="71438" cy="50800"/>
            </a:xfrm>
            <a:custGeom>
              <a:avLst/>
              <a:gdLst>
                <a:gd name="T0" fmla="*/ 20 w 45"/>
                <a:gd name="T1" fmla="*/ 11 h 32"/>
                <a:gd name="T2" fmla="*/ 20 w 45"/>
                <a:gd name="T3" fmla="*/ 9 h 32"/>
                <a:gd name="T4" fmla="*/ 26 w 45"/>
                <a:gd name="T5" fmla="*/ 6 h 32"/>
                <a:gd name="T6" fmla="*/ 29 w 45"/>
                <a:gd name="T7" fmla="*/ 6 h 32"/>
                <a:gd name="T8" fmla="*/ 31 w 45"/>
                <a:gd name="T9" fmla="*/ 7 h 32"/>
                <a:gd name="T10" fmla="*/ 32 w 45"/>
                <a:gd name="T11" fmla="*/ 10 h 32"/>
                <a:gd name="T12" fmla="*/ 45 w 45"/>
                <a:gd name="T13" fmla="*/ 10 h 32"/>
                <a:gd name="T14" fmla="*/ 43 w 45"/>
                <a:gd name="T15" fmla="*/ 4 h 32"/>
                <a:gd name="T16" fmla="*/ 29 w 45"/>
                <a:gd name="T17" fmla="*/ 0 h 32"/>
                <a:gd name="T18" fmla="*/ 19 w 45"/>
                <a:gd name="T19" fmla="*/ 2 h 32"/>
                <a:gd name="T20" fmla="*/ 7 w 45"/>
                <a:gd name="T21" fmla="*/ 6 h 32"/>
                <a:gd name="T22" fmla="*/ 5 w 45"/>
                <a:gd name="T23" fmla="*/ 11 h 32"/>
                <a:gd name="T24" fmla="*/ 6 w 45"/>
                <a:gd name="T25" fmla="*/ 16 h 32"/>
                <a:gd name="T26" fmla="*/ 11 w 45"/>
                <a:gd name="T27" fmla="*/ 18 h 32"/>
                <a:gd name="T28" fmla="*/ 24 w 45"/>
                <a:gd name="T29" fmla="*/ 21 h 32"/>
                <a:gd name="T30" fmla="*/ 27 w 45"/>
                <a:gd name="T31" fmla="*/ 23 h 32"/>
                <a:gd name="T32" fmla="*/ 27 w 45"/>
                <a:gd name="T33" fmla="*/ 24 h 32"/>
                <a:gd name="T34" fmla="*/ 24 w 45"/>
                <a:gd name="T35" fmla="*/ 26 h 32"/>
                <a:gd name="T36" fmla="*/ 20 w 45"/>
                <a:gd name="T37" fmla="*/ 27 h 32"/>
                <a:gd name="T38" fmla="*/ 14 w 45"/>
                <a:gd name="T39" fmla="*/ 26 h 32"/>
                <a:gd name="T40" fmla="*/ 14 w 45"/>
                <a:gd name="T41" fmla="*/ 24 h 32"/>
                <a:gd name="T42" fmla="*/ 2 w 45"/>
                <a:gd name="T43" fmla="*/ 23 h 32"/>
                <a:gd name="T44" fmla="*/ 0 w 45"/>
                <a:gd name="T45" fmla="*/ 26 h 32"/>
                <a:gd name="T46" fmla="*/ 2 w 45"/>
                <a:gd name="T47" fmla="*/ 30 h 32"/>
                <a:gd name="T48" fmla="*/ 7 w 45"/>
                <a:gd name="T49" fmla="*/ 32 h 32"/>
                <a:gd name="T50" fmla="*/ 18 w 45"/>
                <a:gd name="T51" fmla="*/ 32 h 32"/>
                <a:gd name="T52" fmla="*/ 36 w 45"/>
                <a:gd name="T53" fmla="*/ 30 h 32"/>
                <a:gd name="T54" fmla="*/ 43 w 45"/>
                <a:gd name="T55" fmla="*/ 23 h 32"/>
                <a:gd name="T56" fmla="*/ 43 w 45"/>
                <a:gd name="T57" fmla="*/ 19 h 32"/>
                <a:gd name="T58" fmla="*/ 41 w 45"/>
                <a:gd name="T59" fmla="*/ 17 h 32"/>
                <a:gd name="T60" fmla="*/ 31 w 45"/>
                <a:gd name="T61" fmla="*/ 13 h 32"/>
                <a:gd name="T62" fmla="*/ 20 w 45"/>
                <a:gd name="T63" fmla="*/ 1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5" h="32">
                  <a:moveTo>
                    <a:pt x="20" y="11"/>
                  </a:moveTo>
                  <a:lnTo>
                    <a:pt x="20" y="11"/>
                  </a:lnTo>
                  <a:lnTo>
                    <a:pt x="20" y="9"/>
                  </a:lnTo>
                  <a:lnTo>
                    <a:pt x="20" y="9"/>
                  </a:lnTo>
                  <a:lnTo>
                    <a:pt x="23" y="7"/>
                  </a:lnTo>
                  <a:lnTo>
                    <a:pt x="26" y="6"/>
                  </a:lnTo>
                  <a:lnTo>
                    <a:pt x="26" y="6"/>
                  </a:lnTo>
                  <a:lnTo>
                    <a:pt x="29" y="6"/>
                  </a:lnTo>
                  <a:lnTo>
                    <a:pt x="31" y="7"/>
                  </a:lnTo>
                  <a:lnTo>
                    <a:pt x="31" y="7"/>
                  </a:lnTo>
                  <a:lnTo>
                    <a:pt x="32" y="9"/>
                  </a:lnTo>
                  <a:lnTo>
                    <a:pt x="32" y="10"/>
                  </a:lnTo>
                  <a:lnTo>
                    <a:pt x="45" y="10"/>
                  </a:lnTo>
                  <a:lnTo>
                    <a:pt x="45" y="10"/>
                  </a:lnTo>
                  <a:lnTo>
                    <a:pt x="45" y="6"/>
                  </a:lnTo>
                  <a:lnTo>
                    <a:pt x="43" y="4"/>
                  </a:lnTo>
                  <a:lnTo>
                    <a:pt x="38" y="2"/>
                  </a:lnTo>
                  <a:lnTo>
                    <a:pt x="29" y="0"/>
                  </a:lnTo>
                  <a:lnTo>
                    <a:pt x="29" y="0"/>
                  </a:lnTo>
                  <a:lnTo>
                    <a:pt x="19" y="2"/>
                  </a:lnTo>
                  <a:lnTo>
                    <a:pt x="12" y="3"/>
                  </a:lnTo>
                  <a:lnTo>
                    <a:pt x="7" y="6"/>
                  </a:lnTo>
                  <a:lnTo>
                    <a:pt x="5" y="11"/>
                  </a:lnTo>
                  <a:lnTo>
                    <a:pt x="5" y="11"/>
                  </a:lnTo>
                  <a:lnTo>
                    <a:pt x="5" y="13"/>
                  </a:lnTo>
                  <a:lnTo>
                    <a:pt x="6" y="16"/>
                  </a:lnTo>
                  <a:lnTo>
                    <a:pt x="6" y="16"/>
                  </a:lnTo>
                  <a:lnTo>
                    <a:pt x="11" y="18"/>
                  </a:lnTo>
                  <a:lnTo>
                    <a:pt x="17" y="19"/>
                  </a:lnTo>
                  <a:lnTo>
                    <a:pt x="24" y="21"/>
                  </a:lnTo>
                  <a:lnTo>
                    <a:pt x="27" y="23"/>
                  </a:lnTo>
                  <a:lnTo>
                    <a:pt x="27" y="23"/>
                  </a:lnTo>
                  <a:lnTo>
                    <a:pt x="27" y="24"/>
                  </a:lnTo>
                  <a:lnTo>
                    <a:pt x="27" y="24"/>
                  </a:lnTo>
                  <a:lnTo>
                    <a:pt x="26" y="25"/>
                  </a:lnTo>
                  <a:lnTo>
                    <a:pt x="24" y="26"/>
                  </a:lnTo>
                  <a:lnTo>
                    <a:pt x="20" y="27"/>
                  </a:lnTo>
                  <a:lnTo>
                    <a:pt x="20" y="27"/>
                  </a:lnTo>
                  <a:lnTo>
                    <a:pt x="17" y="26"/>
                  </a:lnTo>
                  <a:lnTo>
                    <a:pt x="14" y="26"/>
                  </a:lnTo>
                  <a:lnTo>
                    <a:pt x="14" y="26"/>
                  </a:lnTo>
                  <a:lnTo>
                    <a:pt x="14" y="24"/>
                  </a:lnTo>
                  <a:lnTo>
                    <a:pt x="14" y="23"/>
                  </a:lnTo>
                  <a:lnTo>
                    <a:pt x="2" y="23"/>
                  </a:lnTo>
                  <a:lnTo>
                    <a:pt x="2" y="23"/>
                  </a:lnTo>
                  <a:lnTo>
                    <a:pt x="0" y="26"/>
                  </a:lnTo>
                  <a:lnTo>
                    <a:pt x="0" y="28"/>
                  </a:lnTo>
                  <a:lnTo>
                    <a:pt x="2" y="30"/>
                  </a:lnTo>
                  <a:lnTo>
                    <a:pt x="4" y="31"/>
                  </a:lnTo>
                  <a:lnTo>
                    <a:pt x="7" y="32"/>
                  </a:lnTo>
                  <a:lnTo>
                    <a:pt x="18" y="32"/>
                  </a:lnTo>
                  <a:lnTo>
                    <a:pt x="18" y="32"/>
                  </a:lnTo>
                  <a:lnTo>
                    <a:pt x="29" y="32"/>
                  </a:lnTo>
                  <a:lnTo>
                    <a:pt x="36" y="30"/>
                  </a:lnTo>
                  <a:lnTo>
                    <a:pt x="40" y="26"/>
                  </a:lnTo>
                  <a:lnTo>
                    <a:pt x="43" y="23"/>
                  </a:lnTo>
                  <a:lnTo>
                    <a:pt x="43" y="23"/>
                  </a:lnTo>
                  <a:lnTo>
                    <a:pt x="43" y="19"/>
                  </a:lnTo>
                  <a:lnTo>
                    <a:pt x="41" y="17"/>
                  </a:lnTo>
                  <a:lnTo>
                    <a:pt x="41" y="17"/>
                  </a:lnTo>
                  <a:lnTo>
                    <a:pt x="37" y="14"/>
                  </a:lnTo>
                  <a:lnTo>
                    <a:pt x="31" y="13"/>
                  </a:lnTo>
                  <a:lnTo>
                    <a:pt x="24" y="12"/>
                  </a:lnTo>
                  <a:lnTo>
                    <a:pt x="20" y="11"/>
                  </a:lnTo>
                  <a:lnTo>
                    <a:pt x="20" y="1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grpSp>
      <p:grpSp>
        <p:nvGrpSpPr>
          <p:cNvPr id="3" name="Group 2">
            <a:extLst>
              <a:ext uri="{FF2B5EF4-FFF2-40B4-BE49-F238E27FC236}">
                <a16:creationId xmlns:a16="http://schemas.microsoft.com/office/drawing/2014/main" id="{6AE8F3C6-1251-2D6E-2010-1E0476CC5D63}"/>
              </a:ext>
            </a:extLst>
          </p:cNvPr>
          <p:cNvGrpSpPr/>
          <p:nvPr userDrawn="1"/>
        </p:nvGrpSpPr>
        <p:grpSpPr>
          <a:xfrm>
            <a:off x="10215053" y="6295153"/>
            <a:ext cx="1527048" cy="338328"/>
            <a:chOff x="6923088" y="4475163"/>
            <a:chExt cx="1873251" cy="403225"/>
          </a:xfrm>
        </p:grpSpPr>
        <p:sp>
          <p:nvSpPr>
            <p:cNvPr id="4" name="AutoShape 4">
              <a:extLst>
                <a:ext uri="{FF2B5EF4-FFF2-40B4-BE49-F238E27FC236}">
                  <a16:creationId xmlns:a16="http://schemas.microsoft.com/office/drawing/2014/main" id="{CB615167-A892-51E7-AF35-1E86BFEC2FFA}"/>
                </a:ext>
              </a:extLst>
            </p:cNvPr>
            <p:cNvSpPr>
              <a:spLocks noChangeAspect="1" noChangeArrowheads="1" noTextEdit="1"/>
            </p:cNvSpPr>
            <p:nvPr userDrawn="1"/>
          </p:nvSpPr>
          <p:spPr bwMode="auto">
            <a:xfrm>
              <a:off x="6923088" y="4475163"/>
              <a:ext cx="1873250" cy="40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 name="Freeform 6">
              <a:extLst>
                <a:ext uri="{FF2B5EF4-FFF2-40B4-BE49-F238E27FC236}">
                  <a16:creationId xmlns:a16="http://schemas.microsoft.com/office/drawing/2014/main" id="{10BB76DE-E5CD-E288-6E80-ACD43A866DD3}"/>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 name="Freeform 7">
              <a:extLst>
                <a:ext uri="{FF2B5EF4-FFF2-40B4-BE49-F238E27FC236}">
                  <a16:creationId xmlns:a16="http://schemas.microsoft.com/office/drawing/2014/main" id="{043A1BA7-AE3D-864D-9061-573FF98AC6C2}"/>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8" name="Freeform 83">
              <a:extLst>
                <a:ext uri="{FF2B5EF4-FFF2-40B4-BE49-F238E27FC236}">
                  <a16:creationId xmlns:a16="http://schemas.microsoft.com/office/drawing/2014/main" id="{90798556-6826-9086-3114-8E12984DA3C9}"/>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9" name="Freeform 84">
              <a:extLst>
                <a:ext uri="{FF2B5EF4-FFF2-40B4-BE49-F238E27FC236}">
                  <a16:creationId xmlns:a16="http://schemas.microsoft.com/office/drawing/2014/main" id="{F1302A84-54B5-8E37-7467-A1DA23C054DF}"/>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0" name="Freeform 85">
              <a:extLst>
                <a:ext uri="{FF2B5EF4-FFF2-40B4-BE49-F238E27FC236}">
                  <a16:creationId xmlns:a16="http://schemas.microsoft.com/office/drawing/2014/main" id="{EF27AC3E-00D3-3F45-D6C2-E64F6ACDFD85}"/>
                </a:ext>
              </a:extLst>
            </p:cNvPr>
            <p:cNvSpPr>
              <a:spLocks/>
            </p:cNvSpPr>
            <p:nvPr userDrawn="1"/>
          </p:nvSpPr>
          <p:spPr bwMode="auto">
            <a:xfrm>
              <a:off x="7337426" y="4533901"/>
              <a:ext cx="265113" cy="266700"/>
            </a:xfrm>
            <a:custGeom>
              <a:avLst/>
              <a:gdLst>
                <a:gd name="T0" fmla="*/ 59 w 167"/>
                <a:gd name="T1" fmla="*/ 168 h 168"/>
                <a:gd name="T2" fmla="*/ 0 w 167"/>
                <a:gd name="T3" fmla="*/ 168 h 168"/>
                <a:gd name="T4" fmla="*/ 47 w 167"/>
                <a:gd name="T5" fmla="*/ 0 h 168"/>
                <a:gd name="T6" fmla="*/ 167 w 167"/>
                <a:gd name="T7" fmla="*/ 0 h 168"/>
                <a:gd name="T8" fmla="*/ 156 w 167"/>
                <a:gd name="T9" fmla="*/ 40 h 168"/>
                <a:gd name="T10" fmla="*/ 94 w 167"/>
                <a:gd name="T11" fmla="*/ 40 h 168"/>
                <a:gd name="T12" fmla="*/ 87 w 167"/>
                <a:gd name="T13" fmla="*/ 68 h 168"/>
                <a:gd name="T14" fmla="*/ 148 w 167"/>
                <a:gd name="T15" fmla="*/ 68 h 168"/>
                <a:gd name="T16" fmla="*/ 137 w 167"/>
                <a:gd name="T17" fmla="*/ 106 h 168"/>
                <a:gd name="T18" fmla="*/ 76 w 167"/>
                <a:gd name="T19" fmla="*/ 106 h 168"/>
                <a:gd name="T20" fmla="*/ 59 w 167"/>
                <a:gd name="T21"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7" h="168">
                  <a:moveTo>
                    <a:pt x="59" y="168"/>
                  </a:moveTo>
                  <a:lnTo>
                    <a:pt x="0" y="168"/>
                  </a:lnTo>
                  <a:lnTo>
                    <a:pt x="47" y="0"/>
                  </a:lnTo>
                  <a:lnTo>
                    <a:pt x="167" y="0"/>
                  </a:lnTo>
                  <a:lnTo>
                    <a:pt x="156" y="40"/>
                  </a:lnTo>
                  <a:lnTo>
                    <a:pt x="94" y="40"/>
                  </a:lnTo>
                  <a:lnTo>
                    <a:pt x="87" y="68"/>
                  </a:lnTo>
                  <a:lnTo>
                    <a:pt x="148" y="68"/>
                  </a:lnTo>
                  <a:lnTo>
                    <a:pt x="137" y="106"/>
                  </a:lnTo>
                  <a:lnTo>
                    <a:pt x="76" y="106"/>
                  </a:lnTo>
                  <a:lnTo>
                    <a:pt x="59"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1" name="Freeform 86">
              <a:extLst>
                <a:ext uri="{FF2B5EF4-FFF2-40B4-BE49-F238E27FC236}">
                  <a16:creationId xmlns:a16="http://schemas.microsoft.com/office/drawing/2014/main" id="{C5AAEA28-7DBA-8018-B728-34C61DBC8870}"/>
                </a:ext>
              </a:extLst>
            </p:cNvPr>
            <p:cNvSpPr>
              <a:spLocks noEditPoints="1"/>
            </p:cNvSpPr>
            <p:nvPr userDrawn="1"/>
          </p:nvSpPr>
          <p:spPr bwMode="auto">
            <a:xfrm>
              <a:off x="7553326" y="4533901"/>
              <a:ext cx="166688" cy="266700"/>
            </a:xfrm>
            <a:custGeom>
              <a:avLst/>
              <a:gdLst>
                <a:gd name="T0" fmla="*/ 58 w 105"/>
                <a:gd name="T1" fmla="*/ 168 h 168"/>
                <a:gd name="T2" fmla="*/ 0 w 105"/>
                <a:gd name="T3" fmla="*/ 168 h 168"/>
                <a:gd name="T4" fmla="*/ 34 w 105"/>
                <a:gd name="T5" fmla="*/ 46 h 168"/>
                <a:gd name="T6" fmla="*/ 93 w 105"/>
                <a:gd name="T7" fmla="*/ 46 h 168"/>
                <a:gd name="T8" fmla="*/ 58 w 105"/>
                <a:gd name="T9" fmla="*/ 168 h 168"/>
                <a:gd name="T10" fmla="*/ 95 w 105"/>
                <a:gd name="T11" fmla="*/ 34 h 168"/>
                <a:gd name="T12" fmla="*/ 38 w 105"/>
                <a:gd name="T13" fmla="*/ 34 h 168"/>
                <a:gd name="T14" fmla="*/ 47 w 105"/>
                <a:gd name="T15" fmla="*/ 0 h 168"/>
                <a:gd name="T16" fmla="*/ 105 w 105"/>
                <a:gd name="T17" fmla="*/ 0 h 168"/>
                <a:gd name="T18" fmla="*/ 95 w 105"/>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5" h="168">
                  <a:moveTo>
                    <a:pt x="58" y="168"/>
                  </a:moveTo>
                  <a:lnTo>
                    <a:pt x="0" y="168"/>
                  </a:lnTo>
                  <a:lnTo>
                    <a:pt x="34" y="46"/>
                  </a:lnTo>
                  <a:lnTo>
                    <a:pt x="93" y="46"/>
                  </a:lnTo>
                  <a:lnTo>
                    <a:pt x="58" y="168"/>
                  </a:lnTo>
                  <a:close/>
                  <a:moveTo>
                    <a:pt x="95" y="34"/>
                  </a:moveTo>
                  <a:lnTo>
                    <a:pt x="38" y="34"/>
                  </a:lnTo>
                  <a:lnTo>
                    <a:pt x="47" y="0"/>
                  </a:lnTo>
                  <a:lnTo>
                    <a:pt x="105"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2" name="Freeform 87">
              <a:extLst>
                <a:ext uri="{FF2B5EF4-FFF2-40B4-BE49-F238E27FC236}">
                  <a16:creationId xmlns:a16="http://schemas.microsoft.com/office/drawing/2014/main" id="{7F78CC07-FBC7-2EEB-1E46-8D555D82557E}"/>
                </a:ext>
              </a:extLst>
            </p:cNvPr>
            <p:cNvSpPr>
              <a:spLocks noEditPoints="1"/>
            </p:cNvSpPr>
            <p:nvPr userDrawn="1"/>
          </p:nvSpPr>
          <p:spPr bwMode="auto">
            <a:xfrm>
              <a:off x="7685088" y="4533901"/>
              <a:ext cx="273050" cy="269875"/>
            </a:xfrm>
            <a:custGeom>
              <a:avLst/>
              <a:gdLst>
                <a:gd name="T0" fmla="*/ 125 w 172"/>
                <a:gd name="T1" fmla="*/ 168 h 170"/>
                <a:gd name="T2" fmla="*/ 68 w 172"/>
                <a:gd name="T3" fmla="*/ 168 h 170"/>
                <a:gd name="T4" fmla="*/ 72 w 172"/>
                <a:gd name="T5" fmla="*/ 154 h 170"/>
                <a:gd name="T6" fmla="*/ 72 w 172"/>
                <a:gd name="T7" fmla="*/ 154 h 170"/>
                <a:gd name="T8" fmla="*/ 64 w 172"/>
                <a:gd name="T9" fmla="*/ 161 h 170"/>
                <a:gd name="T10" fmla="*/ 54 w 172"/>
                <a:gd name="T11" fmla="*/ 165 h 170"/>
                <a:gd name="T12" fmla="*/ 44 w 172"/>
                <a:gd name="T13" fmla="*/ 169 h 170"/>
                <a:gd name="T14" fmla="*/ 31 w 172"/>
                <a:gd name="T15" fmla="*/ 170 h 170"/>
                <a:gd name="T16" fmla="*/ 31 w 172"/>
                <a:gd name="T17" fmla="*/ 170 h 170"/>
                <a:gd name="T18" fmla="*/ 24 w 172"/>
                <a:gd name="T19" fmla="*/ 170 h 170"/>
                <a:gd name="T20" fmla="*/ 18 w 172"/>
                <a:gd name="T21" fmla="*/ 169 h 170"/>
                <a:gd name="T22" fmla="*/ 12 w 172"/>
                <a:gd name="T23" fmla="*/ 167 h 170"/>
                <a:gd name="T24" fmla="*/ 9 w 172"/>
                <a:gd name="T25" fmla="*/ 163 h 170"/>
                <a:gd name="T26" fmla="*/ 5 w 172"/>
                <a:gd name="T27" fmla="*/ 160 h 170"/>
                <a:gd name="T28" fmla="*/ 2 w 172"/>
                <a:gd name="T29" fmla="*/ 155 h 170"/>
                <a:gd name="T30" fmla="*/ 0 w 172"/>
                <a:gd name="T31" fmla="*/ 149 h 170"/>
                <a:gd name="T32" fmla="*/ 0 w 172"/>
                <a:gd name="T33" fmla="*/ 142 h 170"/>
                <a:gd name="T34" fmla="*/ 0 w 172"/>
                <a:gd name="T35" fmla="*/ 142 h 170"/>
                <a:gd name="T36" fmla="*/ 2 w 172"/>
                <a:gd name="T37" fmla="*/ 126 h 170"/>
                <a:gd name="T38" fmla="*/ 5 w 172"/>
                <a:gd name="T39" fmla="*/ 106 h 170"/>
                <a:gd name="T40" fmla="*/ 12 w 172"/>
                <a:gd name="T41" fmla="*/ 86 h 170"/>
                <a:gd name="T42" fmla="*/ 20 w 172"/>
                <a:gd name="T43" fmla="*/ 68 h 170"/>
                <a:gd name="T44" fmla="*/ 20 w 172"/>
                <a:gd name="T45" fmla="*/ 68 h 170"/>
                <a:gd name="T46" fmla="*/ 24 w 172"/>
                <a:gd name="T47" fmla="*/ 62 h 170"/>
                <a:gd name="T48" fmla="*/ 29 w 172"/>
                <a:gd name="T49" fmla="*/ 58 h 170"/>
                <a:gd name="T50" fmla="*/ 33 w 172"/>
                <a:gd name="T51" fmla="*/ 53 h 170"/>
                <a:gd name="T52" fmla="*/ 39 w 172"/>
                <a:gd name="T53" fmla="*/ 50 h 170"/>
                <a:gd name="T54" fmla="*/ 45 w 172"/>
                <a:gd name="T55" fmla="*/ 47 h 170"/>
                <a:gd name="T56" fmla="*/ 51 w 172"/>
                <a:gd name="T57" fmla="*/ 45 h 170"/>
                <a:gd name="T58" fmla="*/ 58 w 172"/>
                <a:gd name="T59" fmla="*/ 44 h 170"/>
                <a:gd name="T60" fmla="*/ 65 w 172"/>
                <a:gd name="T61" fmla="*/ 44 h 170"/>
                <a:gd name="T62" fmla="*/ 65 w 172"/>
                <a:gd name="T63" fmla="*/ 44 h 170"/>
                <a:gd name="T64" fmla="*/ 77 w 172"/>
                <a:gd name="T65" fmla="*/ 45 h 170"/>
                <a:gd name="T66" fmla="*/ 86 w 172"/>
                <a:gd name="T67" fmla="*/ 48 h 170"/>
                <a:gd name="T68" fmla="*/ 93 w 172"/>
                <a:gd name="T69" fmla="*/ 53 h 170"/>
                <a:gd name="T70" fmla="*/ 98 w 172"/>
                <a:gd name="T71" fmla="*/ 60 h 170"/>
                <a:gd name="T72" fmla="*/ 114 w 172"/>
                <a:gd name="T73" fmla="*/ 0 h 170"/>
                <a:gd name="T74" fmla="*/ 172 w 172"/>
                <a:gd name="T75" fmla="*/ 0 h 170"/>
                <a:gd name="T76" fmla="*/ 125 w 172"/>
                <a:gd name="T77" fmla="*/ 168 h 170"/>
                <a:gd name="T78" fmla="*/ 81 w 172"/>
                <a:gd name="T79" fmla="*/ 82 h 170"/>
                <a:gd name="T80" fmla="*/ 81 w 172"/>
                <a:gd name="T81" fmla="*/ 82 h 170"/>
                <a:gd name="T82" fmla="*/ 78 w 172"/>
                <a:gd name="T83" fmla="*/ 82 h 170"/>
                <a:gd name="T84" fmla="*/ 74 w 172"/>
                <a:gd name="T85" fmla="*/ 84 h 170"/>
                <a:gd name="T86" fmla="*/ 71 w 172"/>
                <a:gd name="T87" fmla="*/ 86 h 170"/>
                <a:gd name="T88" fmla="*/ 68 w 172"/>
                <a:gd name="T89" fmla="*/ 91 h 170"/>
                <a:gd name="T90" fmla="*/ 68 w 172"/>
                <a:gd name="T91" fmla="*/ 91 h 170"/>
                <a:gd name="T92" fmla="*/ 63 w 172"/>
                <a:gd name="T93" fmla="*/ 106 h 170"/>
                <a:gd name="T94" fmla="*/ 61 w 172"/>
                <a:gd name="T95" fmla="*/ 114 h 170"/>
                <a:gd name="T96" fmla="*/ 60 w 172"/>
                <a:gd name="T97" fmla="*/ 121 h 170"/>
                <a:gd name="T98" fmla="*/ 60 w 172"/>
                <a:gd name="T99" fmla="*/ 121 h 170"/>
                <a:gd name="T100" fmla="*/ 61 w 172"/>
                <a:gd name="T101" fmla="*/ 125 h 170"/>
                <a:gd name="T102" fmla="*/ 63 w 172"/>
                <a:gd name="T103" fmla="*/ 127 h 170"/>
                <a:gd name="T104" fmla="*/ 65 w 172"/>
                <a:gd name="T105" fmla="*/ 129 h 170"/>
                <a:gd name="T106" fmla="*/ 70 w 172"/>
                <a:gd name="T107" fmla="*/ 130 h 170"/>
                <a:gd name="T108" fmla="*/ 70 w 172"/>
                <a:gd name="T109" fmla="*/ 130 h 170"/>
                <a:gd name="T110" fmla="*/ 74 w 172"/>
                <a:gd name="T111" fmla="*/ 129 h 170"/>
                <a:gd name="T112" fmla="*/ 79 w 172"/>
                <a:gd name="T113" fmla="*/ 127 h 170"/>
                <a:gd name="T114" fmla="*/ 91 w 172"/>
                <a:gd name="T115" fmla="*/ 87 h 170"/>
                <a:gd name="T116" fmla="*/ 91 w 172"/>
                <a:gd name="T117" fmla="*/ 87 h 170"/>
                <a:gd name="T118" fmla="*/ 87 w 172"/>
                <a:gd name="T119" fmla="*/ 84 h 170"/>
                <a:gd name="T120" fmla="*/ 81 w 172"/>
                <a:gd name="T121" fmla="*/ 82 h 170"/>
                <a:gd name="T122" fmla="*/ 81 w 172"/>
                <a:gd name="T123" fmla="*/ 82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2" h="170">
                  <a:moveTo>
                    <a:pt x="125" y="168"/>
                  </a:moveTo>
                  <a:lnTo>
                    <a:pt x="68" y="168"/>
                  </a:lnTo>
                  <a:lnTo>
                    <a:pt x="72" y="154"/>
                  </a:lnTo>
                  <a:lnTo>
                    <a:pt x="72" y="154"/>
                  </a:lnTo>
                  <a:lnTo>
                    <a:pt x="64" y="161"/>
                  </a:lnTo>
                  <a:lnTo>
                    <a:pt x="54" y="165"/>
                  </a:lnTo>
                  <a:lnTo>
                    <a:pt x="44" y="169"/>
                  </a:lnTo>
                  <a:lnTo>
                    <a:pt x="31" y="170"/>
                  </a:lnTo>
                  <a:lnTo>
                    <a:pt x="31" y="170"/>
                  </a:lnTo>
                  <a:lnTo>
                    <a:pt x="24" y="170"/>
                  </a:lnTo>
                  <a:lnTo>
                    <a:pt x="18" y="169"/>
                  </a:lnTo>
                  <a:lnTo>
                    <a:pt x="12" y="167"/>
                  </a:lnTo>
                  <a:lnTo>
                    <a:pt x="9" y="163"/>
                  </a:lnTo>
                  <a:lnTo>
                    <a:pt x="5" y="160"/>
                  </a:lnTo>
                  <a:lnTo>
                    <a:pt x="2" y="155"/>
                  </a:lnTo>
                  <a:lnTo>
                    <a:pt x="0" y="149"/>
                  </a:lnTo>
                  <a:lnTo>
                    <a:pt x="0" y="142"/>
                  </a:lnTo>
                  <a:lnTo>
                    <a:pt x="0" y="142"/>
                  </a:lnTo>
                  <a:lnTo>
                    <a:pt x="2" y="126"/>
                  </a:lnTo>
                  <a:lnTo>
                    <a:pt x="5" y="106"/>
                  </a:lnTo>
                  <a:lnTo>
                    <a:pt x="12" y="86"/>
                  </a:lnTo>
                  <a:lnTo>
                    <a:pt x="20" y="68"/>
                  </a:lnTo>
                  <a:lnTo>
                    <a:pt x="20" y="68"/>
                  </a:lnTo>
                  <a:lnTo>
                    <a:pt x="24" y="62"/>
                  </a:lnTo>
                  <a:lnTo>
                    <a:pt x="29" y="58"/>
                  </a:lnTo>
                  <a:lnTo>
                    <a:pt x="33" y="53"/>
                  </a:lnTo>
                  <a:lnTo>
                    <a:pt x="39" y="50"/>
                  </a:lnTo>
                  <a:lnTo>
                    <a:pt x="45" y="47"/>
                  </a:lnTo>
                  <a:lnTo>
                    <a:pt x="51" y="45"/>
                  </a:lnTo>
                  <a:lnTo>
                    <a:pt x="58" y="44"/>
                  </a:lnTo>
                  <a:lnTo>
                    <a:pt x="65" y="44"/>
                  </a:lnTo>
                  <a:lnTo>
                    <a:pt x="65" y="44"/>
                  </a:lnTo>
                  <a:lnTo>
                    <a:pt x="77" y="45"/>
                  </a:lnTo>
                  <a:lnTo>
                    <a:pt x="86" y="48"/>
                  </a:lnTo>
                  <a:lnTo>
                    <a:pt x="93" y="53"/>
                  </a:lnTo>
                  <a:lnTo>
                    <a:pt x="98" y="60"/>
                  </a:lnTo>
                  <a:lnTo>
                    <a:pt x="114" y="0"/>
                  </a:lnTo>
                  <a:lnTo>
                    <a:pt x="172" y="0"/>
                  </a:lnTo>
                  <a:lnTo>
                    <a:pt x="125" y="168"/>
                  </a:lnTo>
                  <a:close/>
                  <a:moveTo>
                    <a:pt x="81" y="82"/>
                  </a:moveTo>
                  <a:lnTo>
                    <a:pt x="81" y="82"/>
                  </a:lnTo>
                  <a:lnTo>
                    <a:pt x="78" y="82"/>
                  </a:lnTo>
                  <a:lnTo>
                    <a:pt x="74" y="84"/>
                  </a:lnTo>
                  <a:lnTo>
                    <a:pt x="71" y="86"/>
                  </a:lnTo>
                  <a:lnTo>
                    <a:pt x="68" y="91"/>
                  </a:lnTo>
                  <a:lnTo>
                    <a:pt x="68" y="91"/>
                  </a:lnTo>
                  <a:lnTo>
                    <a:pt x="63" y="106"/>
                  </a:lnTo>
                  <a:lnTo>
                    <a:pt x="61" y="114"/>
                  </a:lnTo>
                  <a:lnTo>
                    <a:pt x="60" y="121"/>
                  </a:lnTo>
                  <a:lnTo>
                    <a:pt x="60" y="121"/>
                  </a:lnTo>
                  <a:lnTo>
                    <a:pt x="61" y="125"/>
                  </a:lnTo>
                  <a:lnTo>
                    <a:pt x="63" y="127"/>
                  </a:lnTo>
                  <a:lnTo>
                    <a:pt x="65" y="129"/>
                  </a:lnTo>
                  <a:lnTo>
                    <a:pt x="70" y="130"/>
                  </a:lnTo>
                  <a:lnTo>
                    <a:pt x="70" y="130"/>
                  </a:lnTo>
                  <a:lnTo>
                    <a:pt x="74" y="129"/>
                  </a:lnTo>
                  <a:lnTo>
                    <a:pt x="79" y="127"/>
                  </a:lnTo>
                  <a:lnTo>
                    <a:pt x="91" y="87"/>
                  </a:lnTo>
                  <a:lnTo>
                    <a:pt x="91" y="87"/>
                  </a:lnTo>
                  <a:lnTo>
                    <a:pt x="87" y="84"/>
                  </a:lnTo>
                  <a:lnTo>
                    <a:pt x="81" y="82"/>
                  </a:lnTo>
                  <a:lnTo>
                    <a:pt x="81" y="8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3" name="Freeform 88">
              <a:extLst>
                <a:ext uri="{FF2B5EF4-FFF2-40B4-BE49-F238E27FC236}">
                  <a16:creationId xmlns:a16="http://schemas.microsoft.com/office/drawing/2014/main" id="{1206551B-E96D-01D8-15A5-15ABBBE879D4}"/>
                </a:ext>
              </a:extLst>
            </p:cNvPr>
            <p:cNvSpPr>
              <a:spLocks noEditPoints="1"/>
            </p:cNvSpPr>
            <p:nvPr userDrawn="1"/>
          </p:nvSpPr>
          <p:spPr bwMode="auto">
            <a:xfrm>
              <a:off x="7923213" y="4602163"/>
              <a:ext cx="230188" cy="201613"/>
            </a:xfrm>
            <a:custGeom>
              <a:avLst/>
              <a:gdLst>
                <a:gd name="T0" fmla="*/ 58 w 145"/>
                <a:gd name="T1" fmla="*/ 71 h 127"/>
                <a:gd name="T2" fmla="*/ 56 w 145"/>
                <a:gd name="T3" fmla="*/ 80 h 127"/>
                <a:gd name="T4" fmla="*/ 56 w 145"/>
                <a:gd name="T5" fmla="*/ 87 h 127"/>
                <a:gd name="T6" fmla="*/ 57 w 145"/>
                <a:gd name="T7" fmla="*/ 93 h 127"/>
                <a:gd name="T8" fmla="*/ 64 w 145"/>
                <a:gd name="T9" fmla="*/ 97 h 127"/>
                <a:gd name="T10" fmla="*/ 68 w 145"/>
                <a:gd name="T11" fmla="*/ 96 h 127"/>
                <a:gd name="T12" fmla="*/ 75 w 145"/>
                <a:gd name="T13" fmla="*/ 89 h 127"/>
                <a:gd name="T14" fmla="*/ 135 w 145"/>
                <a:gd name="T15" fmla="*/ 82 h 127"/>
                <a:gd name="T16" fmla="*/ 134 w 145"/>
                <a:gd name="T17" fmla="*/ 87 h 127"/>
                <a:gd name="T18" fmla="*/ 128 w 145"/>
                <a:gd name="T19" fmla="*/ 98 h 127"/>
                <a:gd name="T20" fmla="*/ 115 w 145"/>
                <a:gd name="T21" fmla="*/ 111 h 127"/>
                <a:gd name="T22" fmla="*/ 94 w 145"/>
                <a:gd name="T23" fmla="*/ 122 h 127"/>
                <a:gd name="T24" fmla="*/ 72 w 145"/>
                <a:gd name="T25" fmla="*/ 127 h 127"/>
                <a:gd name="T26" fmla="*/ 61 w 145"/>
                <a:gd name="T27" fmla="*/ 127 h 127"/>
                <a:gd name="T28" fmla="*/ 38 w 145"/>
                <a:gd name="T29" fmla="*/ 126 h 127"/>
                <a:gd name="T30" fmla="*/ 18 w 145"/>
                <a:gd name="T31" fmla="*/ 121 h 127"/>
                <a:gd name="T32" fmla="*/ 5 w 145"/>
                <a:gd name="T33" fmla="*/ 110 h 127"/>
                <a:gd name="T34" fmla="*/ 2 w 145"/>
                <a:gd name="T35" fmla="*/ 101 h 127"/>
                <a:gd name="T36" fmla="*/ 0 w 145"/>
                <a:gd name="T37" fmla="*/ 90 h 127"/>
                <a:gd name="T38" fmla="*/ 3 w 145"/>
                <a:gd name="T39" fmla="*/ 75 h 127"/>
                <a:gd name="T40" fmla="*/ 13 w 145"/>
                <a:gd name="T41" fmla="*/ 41 h 127"/>
                <a:gd name="T42" fmla="*/ 22 w 145"/>
                <a:gd name="T43" fmla="*/ 27 h 127"/>
                <a:gd name="T44" fmla="*/ 27 w 145"/>
                <a:gd name="T45" fmla="*/ 19 h 127"/>
                <a:gd name="T46" fmla="*/ 43 w 145"/>
                <a:gd name="T47" fmla="*/ 9 h 127"/>
                <a:gd name="T48" fmla="*/ 59 w 145"/>
                <a:gd name="T49" fmla="*/ 3 h 127"/>
                <a:gd name="T50" fmla="*/ 77 w 145"/>
                <a:gd name="T51" fmla="*/ 1 h 127"/>
                <a:gd name="T52" fmla="*/ 85 w 145"/>
                <a:gd name="T53" fmla="*/ 0 h 127"/>
                <a:gd name="T54" fmla="*/ 109 w 145"/>
                <a:gd name="T55" fmla="*/ 2 h 127"/>
                <a:gd name="T56" fmla="*/ 128 w 145"/>
                <a:gd name="T57" fmla="*/ 8 h 127"/>
                <a:gd name="T58" fmla="*/ 140 w 145"/>
                <a:gd name="T59" fmla="*/ 19 h 127"/>
                <a:gd name="T60" fmla="*/ 145 w 145"/>
                <a:gd name="T61" fmla="*/ 38 h 127"/>
                <a:gd name="T62" fmla="*/ 142 w 145"/>
                <a:gd name="T63" fmla="*/ 53 h 127"/>
                <a:gd name="T64" fmla="*/ 138 w 145"/>
                <a:gd name="T65" fmla="*/ 71 h 127"/>
                <a:gd name="T66" fmla="*/ 80 w 145"/>
                <a:gd name="T67" fmla="*/ 30 h 127"/>
                <a:gd name="T68" fmla="*/ 71 w 145"/>
                <a:gd name="T69" fmla="*/ 35 h 127"/>
                <a:gd name="T70" fmla="*/ 65 w 145"/>
                <a:gd name="T71" fmla="*/ 48 h 127"/>
                <a:gd name="T72" fmla="*/ 88 w 145"/>
                <a:gd name="T73" fmla="*/ 48 h 127"/>
                <a:gd name="T74" fmla="*/ 91 w 145"/>
                <a:gd name="T75" fmla="*/ 39 h 127"/>
                <a:gd name="T76" fmla="*/ 87 w 145"/>
                <a:gd name="T77" fmla="*/ 32 h 127"/>
                <a:gd name="T78" fmla="*/ 80 w 145"/>
                <a:gd name="T79" fmla="*/ 3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45" h="127">
                  <a:moveTo>
                    <a:pt x="138" y="71"/>
                  </a:moveTo>
                  <a:lnTo>
                    <a:pt x="58" y="71"/>
                  </a:lnTo>
                  <a:lnTo>
                    <a:pt x="58" y="71"/>
                  </a:lnTo>
                  <a:lnTo>
                    <a:pt x="56" y="80"/>
                  </a:lnTo>
                  <a:lnTo>
                    <a:pt x="56" y="87"/>
                  </a:lnTo>
                  <a:lnTo>
                    <a:pt x="56" y="87"/>
                  </a:lnTo>
                  <a:lnTo>
                    <a:pt x="56" y="90"/>
                  </a:lnTo>
                  <a:lnTo>
                    <a:pt x="57" y="93"/>
                  </a:lnTo>
                  <a:lnTo>
                    <a:pt x="59" y="96"/>
                  </a:lnTo>
                  <a:lnTo>
                    <a:pt x="64" y="97"/>
                  </a:lnTo>
                  <a:lnTo>
                    <a:pt x="64" y="97"/>
                  </a:lnTo>
                  <a:lnTo>
                    <a:pt x="68" y="96"/>
                  </a:lnTo>
                  <a:lnTo>
                    <a:pt x="73" y="93"/>
                  </a:lnTo>
                  <a:lnTo>
                    <a:pt x="75" y="89"/>
                  </a:lnTo>
                  <a:lnTo>
                    <a:pt x="79" y="82"/>
                  </a:lnTo>
                  <a:lnTo>
                    <a:pt x="135" y="82"/>
                  </a:lnTo>
                  <a:lnTo>
                    <a:pt x="135" y="82"/>
                  </a:lnTo>
                  <a:lnTo>
                    <a:pt x="134" y="87"/>
                  </a:lnTo>
                  <a:lnTo>
                    <a:pt x="130" y="93"/>
                  </a:lnTo>
                  <a:lnTo>
                    <a:pt x="128" y="98"/>
                  </a:lnTo>
                  <a:lnTo>
                    <a:pt x="125" y="103"/>
                  </a:lnTo>
                  <a:lnTo>
                    <a:pt x="115" y="111"/>
                  </a:lnTo>
                  <a:lnTo>
                    <a:pt x="105" y="118"/>
                  </a:lnTo>
                  <a:lnTo>
                    <a:pt x="94" y="122"/>
                  </a:lnTo>
                  <a:lnTo>
                    <a:pt x="82" y="125"/>
                  </a:lnTo>
                  <a:lnTo>
                    <a:pt x="72" y="127"/>
                  </a:lnTo>
                  <a:lnTo>
                    <a:pt x="61" y="127"/>
                  </a:lnTo>
                  <a:lnTo>
                    <a:pt x="61" y="127"/>
                  </a:lnTo>
                  <a:lnTo>
                    <a:pt x="50" y="127"/>
                  </a:lnTo>
                  <a:lnTo>
                    <a:pt x="38" y="126"/>
                  </a:lnTo>
                  <a:lnTo>
                    <a:pt x="27" y="125"/>
                  </a:lnTo>
                  <a:lnTo>
                    <a:pt x="18" y="121"/>
                  </a:lnTo>
                  <a:lnTo>
                    <a:pt x="11" y="117"/>
                  </a:lnTo>
                  <a:lnTo>
                    <a:pt x="5" y="110"/>
                  </a:lnTo>
                  <a:lnTo>
                    <a:pt x="4" y="106"/>
                  </a:lnTo>
                  <a:lnTo>
                    <a:pt x="2" y="101"/>
                  </a:lnTo>
                  <a:lnTo>
                    <a:pt x="0" y="90"/>
                  </a:lnTo>
                  <a:lnTo>
                    <a:pt x="0" y="90"/>
                  </a:lnTo>
                  <a:lnTo>
                    <a:pt x="2" y="83"/>
                  </a:lnTo>
                  <a:lnTo>
                    <a:pt x="3" y="75"/>
                  </a:lnTo>
                  <a:lnTo>
                    <a:pt x="6" y="57"/>
                  </a:lnTo>
                  <a:lnTo>
                    <a:pt x="13" y="41"/>
                  </a:lnTo>
                  <a:lnTo>
                    <a:pt x="18" y="32"/>
                  </a:lnTo>
                  <a:lnTo>
                    <a:pt x="22" y="27"/>
                  </a:lnTo>
                  <a:lnTo>
                    <a:pt x="22" y="27"/>
                  </a:lnTo>
                  <a:lnTo>
                    <a:pt x="27" y="19"/>
                  </a:lnTo>
                  <a:lnTo>
                    <a:pt x="34" y="14"/>
                  </a:lnTo>
                  <a:lnTo>
                    <a:pt x="43" y="9"/>
                  </a:lnTo>
                  <a:lnTo>
                    <a:pt x="50" y="5"/>
                  </a:lnTo>
                  <a:lnTo>
                    <a:pt x="59" y="3"/>
                  </a:lnTo>
                  <a:lnTo>
                    <a:pt x="67" y="1"/>
                  </a:lnTo>
                  <a:lnTo>
                    <a:pt x="77" y="1"/>
                  </a:lnTo>
                  <a:lnTo>
                    <a:pt x="85" y="0"/>
                  </a:lnTo>
                  <a:lnTo>
                    <a:pt x="85" y="0"/>
                  </a:lnTo>
                  <a:lnTo>
                    <a:pt x="98" y="1"/>
                  </a:lnTo>
                  <a:lnTo>
                    <a:pt x="109" y="2"/>
                  </a:lnTo>
                  <a:lnTo>
                    <a:pt x="120" y="4"/>
                  </a:lnTo>
                  <a:lnTo>
                    <a:pt x="128" y="8"/>
                  </a:lnTo>
                  <a:lnTo>
                    <a:pt x="135" y="12"/>
                  </a:lnTo>
                  <a:lnTo>
                    <a:pt x="140" y="19"/>
                  </a:lnTo>
                  <a:lnTo>
                    <a:pt x="143" y="28"/>
                  </a:lnTo>
                  <a:lnTo>
                    <a:pt x="145" y="38"/>
                  </a:lnTo>
                  <a:lnTo>
                    <a:pt x="145" y="38"/>
                  </a:lnTo>
                  <a:lnTo>
                    <a:pt x="142" y="53"/>
                  </a:lnTo>
                  <a:lnTo>
                    <a:pt x="138" y="71"/>
                  </a:lnTo>
                  <a:lnTo>
                    <a:pt x="138" y="71"/>
                  </a:lnTo>
                  <a:close/>
                  <a:moveTo>
                    <a:pt x="80" y="30"/>
                  </a:moveTo>
                  <a:lnTo>
                    <a:pt x="80" y="30"/>
                  </a:lnTo>
                  <a:lnTo>
                    <a:pt x="75" y="31"/>
                  </a:lnTo>
                  <a:lnTo>
                    <a:pt x="71" y="35"/>
                  </a:lnTo>
                  <a:lnTo>
                    <a:pt x="67" y="39"/>
                  </a:lnTo>
                  <a:lnTo>
                    <a:pt x="65" y="48"/>
                  </a:lnTo>
                  <a:lnTo>
                    <a:pt x="88" y="48"/>
                  </a:lnTo>
                  <a:lnTo>
                    <a:pt x="88" y="48"/>
                  </a:lnTo>
                  <a:lnTo>
                    <a:pt x="91" y="39"/>
                  </a:lnTo>
                  <a:lnTo>
                    <a:pt x="91" y="39"/>
                  </a:lnTo>
                  <a:lnTo>
                    <a:pt x="89" y="35"/>
                  </a:lnTo>
                  <a:lnTo>
                    <a:pt x="87" y="32"/>
                  </a:lnTo>
                  <a:lnTo>
                    <a:pt x="85" y="31"/>
                  </a:lnTo>
                  <a:lnTo>
                    <a:pt x="80" y="30"/>
                  </a:lnTo>
                  <a:lnTo>
                    <a:pt x="80" y="3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4" name="Freeform 89">
              <a:extLst>
                <a:ext uri="{FF2B5EF4-FFF2-40B4-BE49-F238E27FC236}">
                  <a16:creationId xmlns:a16="http://schemas.microsoft.com/office/drawing/2014/main" id="{E2AD15EE-86BF-A0D6-CE1B-9522D4966341}"/>
                </a:ext>
              </a:extLst>
            </p:cNvPr>
            <p:cNvSpPr>
              <a:spLocks/>
            </p:cNvSpPr>
            <p:nvPr userDrawn="1"/>
          </p:nvSpPr>
          <p:spPr bwMode="auto">
            <a:xfrm>
              <a:off x="8143876" y="4533901"/>
              <a:ext cx="165100" cy="266700"/>
            </a:xfrm>
            <a:custGeom>
              <a:avLst/>
              <a:gdLst>
                <a:gd name="T0" fmla="*/ 57 w 104"/>
                <a:gd name="T1" fmla="*/ 168 h 168"/>
                <a:gd name="T2" fmla="*/ 0 w 104"/>
                <a:gd name="T3" fmla="*/ 168 h 168"/>
                <a:gd name="T4" fmla="*/ 45 w 104"/>
                <a:gd name="T5" fmla="*/ 0 h 168"/>
                <a:gd name="T6" fmla="*/ 104 w 104"/>
                <a:gd name="T7" fmla="*/ 0 h 168"/>
                <a:gd name="T8" fmla="*/ 57 w 104"/>
                <a:gd name="T9" fmla="*/ 168 h 168"/>
              </a:gdLst>
              <a:ahLst/>
              <a:cxnLst>
                <a:cxn ang="0">
                  <a:pos x="T0" y="T1"/>
                </a:cxn>
                <a:cxn ang="0">
                  <a:pos x="T2" y="T3"/>
                </a:cxn>
                <a:cxn ang="0">
                  <a:pos x="T4" y="T5"/>
                </a:cxn>
                <a:cxn ang="0">
                  <a:pos x="T6" y="T7"/>
                </a:cxn>
                <a:cxn ang="0">
                  <a:pos x="T8" y="T9"/>
                </a:cxn>
              </a:cxnLst>
              <a:rect l="0" t="0" r="r" b="b"/>
              <a:pathLst>
                <a:path w="104" h="168">
                  <a:moveTo>
                    <a:pt x="57" y="168"/>
                  </a:moveTo>
                  <a:lnTo>
                    <a:pt x="0" y="168"/>
                  </a:lnTo>
                  <a:lnTo>
                    <a:pt x="45" y="0"/>
                  </a:lnTo>
                  <a:lnTo>
                    <a:pt x="104" y="0"/>
                  </a:lnTo>
                  <a:lnTo>
                    <a:pt x="57"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5" name="Freeform 90">
              <a:extLst>
                <a:ext uri="{FF2B5EF4-FFF2-40B4-BE49-F238E27FC236}">
                  <a16:creationId xmlns:a16="http://schemas.microsoft.com/office/drawing/2014/main" id="{7A5C235D-5B6D-E51B-1043-546A4281510C}"/>
                </a:ext>
              </a:extLst>
            </p:cNvPr>
            <p:cNvSpPr>
              <a:spLocks noEditPoints="1"/>
            </p:cNvSpPr>
            <p:nvPr userDrawn="1"/>
          </p:nvSpPr>
          <p:spPr bwMode="auto">
            <a:xfrm>
              <a:off x="8264526" y="4533901"/>
              <a:ext cx="165100" cy="266700"/>
            </a:xfrm>
            <a:custGeom>
              <a:avLst/>
              <a:gdLst>
                <a:gd name="T0" fmla="*/ 57 w 104"/>
                <a:gd name="T1" fmla="*/ 168 h 168"/>
                <a:gd name="T2" fmla="*/ 0 w 104"/>
                <a:gd name="T3" fmla="*/ 168 h 168"/>
                <a:gd name="T4" fmla="*/ 34 w 104"/>
                <a:gd name="T5" fmla="*/ 46 h 168"/>
                <a:gd name="T6" fmla="*/ 91 w 104"/>
                <a:gd name="T7" fmla="*/ 46 h 168"/>
                <a:gd name="T8" fmla="*/ 57 w 104"/>
                <a:gd name="T9" fmla="*/ 168 h 168"/>
                <a:gd name="T10" fmla="*/ 95 w 104"/>
                <a:gd name="T11" fmla="*/ 34 h 168"/>
                <a:gd name="T12" fmla="*/ 36 w 104"/>
                <a:gd name="T13" fmla="*/ 34 h 168"/>
                <a:gd name="T14" fmla="*/ 47 w 104"/>
                <a:gd name="T15" fmla="*/ 0 h 168"/>
                <a:gd name="T16" fmla="*/ 104 w 104"/>
                <a:gd name="T17" fmla="*/ 0 h 168"/>
                <a:gd name="T18" fmla="*/ 95 w 104"/>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4" h="168">
                  <a:moveTo>
                    <a:pt x="57" y="168"/>
                  </a:moveTo>
                  <a:lnTo>
                    <a:pt x="0" y="168"/>
                  </a:lnTo>
                  <a:lnTo>
                    <a:pt x="34" y="46"/>
                  </a:lnTo>
                  <a:lnTo>
                    <a:pt x="91" y="46"/>
                  </a:lnTo>
                  <a:lnTo>
                    <a:pt x="57" y="168"/>
                  </a:lnTo>
                  <a:close/>
                  <a:moveTo>
                    <a:pt x="95" y="34"/>
                  </a:moveTo>
                  <a:lnTo>
                    <a:pt x="36" y="34"/>
                  </a:lnTo>
                  <a:lnTo>
                    <a:pt x="47" y="0"/>
                  </a:lnTo>
                  <a:lnTo>
                    <a:pt x="104"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6" name="Freeform 91">
              <a:extLst>
                <a:ext uri="{FF2B5EF4-FFF2-40B4-BE49-F238E27FC236}">
                  <a16:creationId xmlns:a16="http://schemas.microsoft.com/office/drawing/2014/main" id="{2A5E5B23-5484-614C-8E57-127F0A1E0488}"/>
                </a:ext>
              </a:extLst>
            </p:cNvPr>
            <p:cNvSpPr>
              <a:spLocks/>
            </p:cNvSpPr>
            <p:nvPr userDrawn="1"/>
          </p:nvSpPr>
          <p:spPr bwMode="auto">
            <a:xfrm>
              <a:off x="8396288" y="4564063"/>
              <a:ext cx="192088" cy="236538"/>
            </a:xfrm>
            <a:custGeom>
              <a:avLst/>
              <a:gdLst>
                <a:gd name="T0" fmla="*/ 115 w 121"/>
                <a:gd name="T1" fmla="*/ 27 h 149"/>
                <a:gd name="T2" fmla="*/ 121 w 121"/>
                <a:gd name="T3" fmla="*/ 54 h 149"/>
                <a:gd name="T4" fmla="*/ 76 w 121"/>
                <a:gd name="T5" fmla="*/ 54 h 149"/>
                <a:gd name="T6" fmla="*/ 63 w 121"/>
                <a:gd name="T7" fmla="*/ 101 h 149"/>
                <a:gd name="T8" fmla="*/ 63 w 121"/>
                <a:gd name="T9" fmla="*/ 101 h 149"/>
                <a:gd name="T10" fmla="*/ 62 w 121"/>
                <a:gd name="T11" fmla="*/ 107 h 149"/>
                <a:gd name="T12" fmla="*/ 61 w 121"/>
                <a:gd name="T13" fmla="*/ 111 h 149"/>
                <a:gd name="T14" fmla="*/ 61 w 121"/>
                <a:gd name="T15" fmla="*/ 111 h 149"/>
                <a:gd name="T16" fmla="*/ 61 w 121"/>
                <a:gd name="T17" fmla="*/ 115 h 149"/>
                <a:gd name="T18" fmla="*/ 63 w 121"/>
                <a:gd name="T19" fmla="*/ 117 h 149"/>
                <a:gd name="T20" fmla="*/ 67 w 121"/>
                <a:gd name="T21" fmla="*/ 118 h 149"/>
                <a:gd name="T22" fmla="*/ 72 w 121"/>
                <a:gd name="T23" fmla="*/ 118 h 149"/>
                <a:gd name="T24" fmla="*/ 83 w 121"/>
                <a:gd name="T25" fmla="*/ 118 h 149"/>
                <a:gd name="T26" fmla="*/ 75 w 121"/>
                <a:gd name="T27" fmla="*/ 149 h 149"/>
                <a:gd name="T28" fmla="*/ 23 w 121"/>
                <a:gd name="T29" fmla="*/ 149 h 149"/>
                <a:gd name="T30" fmla="*/ 23 w 121"/>
                <a:gd name="T31" fmla="*/ 149 h 149"/>
                <a:gd name="T32" fmla="*/ 18 w 121"/>
                <a:gd name="T33" fmla="*/ 148 h 149"/>
                <a:gd name="T34" fmla="*/ 13 w 121"/>
                <a:gd name="T35" fmla="*/ 148 h 149"/>
                <a:gd name="T36" fmla="*/ 8 w 121"/>
                <a:gd name="T37" fmla="*/ 145 h 149"/>
                <a:gd name="T38" fmla="*/ 6 w 121"/>
                <a:gd name="T39" fmla="*/ 143 h 149"/>
                <a:gd name="T40" fmla="*/ 2 w 121"/>
                <a:gd name="T41" fmla="*/ 139 h 149"/>
                <a:gd name="T42" fmla="*/ 1 w 121"/>
                <a:gd name="T43" fmla="*/ 136 h 149"/>
                <a:gd name="T44" fmla="*/ 0 w 121"/>
                <a:gd name="T45" fmla="*/ 132 h 149"/>
                <a:gd name="T46" fmla="*/ 0 w 121"/>
                <a:gd name="T47" fmla="*/ 128 h 149"/>
                <a:gd name="T48" fmla="*/ 0 w 121"/>
                <a:gd name="T49" fmla="*/ 128 h 149"/>
                <a:gd name="T50" fmla="*/ 0 w 121"/>
                <a:gd name="T51" fmla="*/ 120 h 149"/>
                <a:gd name="T52" fmla="*/ 2 w 121"/>
                <a:gd name="T53" fmla="*/ 111 h 149"/>
                <a:gd name="T54" fmla="*/ 34 w 121"/>
                <a:gd name="T55" fmla="*/ 0 h 149"/>
                <a:gd name="T56" fmla="*/ 91 w 121"/>
                <a:gd name="T57" fmla="*/ 0 h 149"/>
                <a:gd name="T58" fmla="*/ 84 w 121"/>
                <a:gd name="T59" fmla="*/ 27 h 149"/>
                <a:gd name="T60" fmla="*/ 115 w 121"/>
                <a:gd name="T61" fmla="*/ 27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1" h="149">
                  <a:moveTo>
                    <a:pt x="115" y="27"/>
                  </a:moveTo>
                  <a:lnTo>
                    <a:pt x="121" y="54"/>
                  </a:lnTo>
                  <a:lnTo>
                    <a:pt x="76" y="54"/>
                  </a:lnTo>
                  <a:lnTo>
                    <a:pt x="63" y="101"/>
                  </a:lnTo>
                  <a:lnTo>
                    <a:pt x="63" y="101"/>
                  </a:lnTo>
                  <a:lnTo>
                    <a:pt x="62" y="107"/>
                  </a:lnTo>
                  <a:lnTo>
                    <a:pt x="61" y="111"/>
                  </a:lnTo>
                  <a:lnTo>
                    <a:pt x="61" y="111"/>
                  </a:lnTo>
                  <a:lnTo>
                    <a:pt x="61" y="115"/>
                  </a:lnTo>
                  <a:lnTo>
                    <a:pt x="63" y="117"/>
                  </a:lnTo>
                  <a:lnTo>
                    <a:pt x="67" y="118"/>
                  </a:lnTo>
                  <a:lnTo>
                    <a:pt x="72" y="118"/>
                  </a:lnTo>
                  <a:lnTo>
                    <a:pt x="83" y="118"/>
                  </a:lnTo>
                  <a:lnTo>
                    <a:pt x="75" y="149"/>
                  </a:lnTo>
                  <a:lnTo>
                    <a:pt x="23" y="149"/>
                  </a:lnTo>
                  <a:lnTo>
                    <a:pt x="23" y="149"/>
                  </a:lnTo>
                  <a:lnTo>
                    <a:pt x="18" y="148"/>
                  </a:lnTo>
                  <a:lnTo>
                    <a:pt x="13" y="148"/>
                  </a:lnTo>
                  <a:lnTo>
                    <a:pt x="8" y="145"/>
                  </a:lnTo>
                  <a:lnTo>
                    <a:pt x="6" y="143"/>
                  </a:lnTo>
                  <a:lnTo>
                    <a:pt x="2" y="139"/>
                  </a:lnTo>
                  <a:lnTo>
                    <a:pt x="1" y="136"/>
                  </a:lnTo>
                  <a:lnTo>
                    <a:pt x="0" y="132"/>
                  </a:lnTo>
                  <a:lnTo>
                    <a:pt x="0" y="128"/>
                  </a:lnTo>
                  <a:lnTo>
                    <a:pt x="0" y="128"/>
                  </a:lnTo>
                  <a:lnTo>
                    <a:pt x="0" y="120"/>
                  </a:lnTo>
                  <a:lnTo>
                    <a:pt x="2" y="111"/>
                  </a:lnTo>
                  <a:lnTo>
                    <a:pt x="34" y="0"/>
                  </a:lnTo>
                  <a:lnTo>
                    <a:pt x="91" y="0"/>
                  </a:lnTo>
                  <a:lnTo>
                    <a:pt x="84" y="27"/>
                  </a:lnTo>
                  <a:lnTo>
                    <a:pt x="115" y="2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7" name="Freeform 92">
              <a:extLst>
                <a:ext uri="{FF2B5EF4-FFF2-40B4-BE49-F238E27FC236}">
                  <a16:creationId xmlns:a16="http://schemas.microsoft.com/office/drawing/2014/main" id="{459466C0-954F-324E-D364-922619A21C41}"/>
                </a:ext>
              </a:extLst>
            </p:cNvPr>
            <p:cNvSpPr>
              <a:spLocks/>
            </p:cNvSpPr>
            <p:nvPr userDrawn="1"/>
          </p:nvSpPr>
          <p:spPr bwMode="auto">
            <a:xfrm>
              <a:off x="7321551" y="4830763"/>
              <a:ext cx="38100" cy="46038"/>
            </a:xfrm>
            <a:custGeom>
              <a:avLst/>
              <a:gdLst>
                <a:gd name="T0" fmla="*/ 9 w 24"/>
                <a:gd name="T1" fmla="*/ 0 h 29"/>
                <a:gd name="T2" fmla="*/ 24 w 24"/>
                <a:gd name="T3" fmla="*/ 0 h 29"/>
                <a:gd name="T4" fmla="*/ 15 w 24"/>
                <a:gd name="T5" fmla="*/ 29 h 29"/>
                <a:gd name="T6" fmla="*/ 0 w 24"/>
                <a:gd name="T7" fmla="*/ 29 h 29"/>
                <a:gd name="T8" fmla="*/ 9 w 24"/>
                <a:gd name="T9" fmla="*/ 0 h 29"/>
              </a:gdLst>
              <a:ahLst/>
              <a:cxnLst>
                <a:cxn ang="0">
                  <a:pos x="T0" y="T1"/>
                </a:cxn>
                <a:cxn ang="0">
                  <a:pos x="T2" y="T3"/>
                </a:cxn>
                <a:cxn ang="0">
                  <a:pos x="T4" y="T5"/>
                </a:cxn>
                <a:cxn ang="0">
                  <a:pos x="T6" y="T7"/>
                </a:cxn>
                <a:cxn ang="0">
                  <a:pos x="T8" y="T9"/>
                </a:cxn>
              </a:cxnLst>
              <a:rect l="0" t="0" r="r" b="b"/>
              <a:pathLst>
                <a:path w="24" h="29">
                  <a:moveTo>
                    <a:pt x="9" y="0"/>
                  </a:moveTo>
                  <a:lnTo>
                    <a:pt x="24" y="0"/>
                  </a:lnTo>
                  <a:lnTo>
                    <a:pt x="15"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8" name="Freeform 93">
              <a:extLst>
                <a:ext uri="{FF2B5EF4-FFF2-40B4-BE49-F238E27FC236}">
                  <a16:creationId xmlns:a16="http://schemas.microsoft.com/office/drawing/2014/main" id="{5BAEBB75-7D35-F809-7508-082C98734584}"/>
                </a:ext>
              </a:extLst>
            </p:cNvPr>
            <p:cNvSpPr>
              <a:spLocks/>
            </p:cNvSpPr>
            <p:nvPr userDrawn="1"/>
          </p:nvSpPr>
          <p:spPr bwMode="auto">
            <a:xfrm>
              <a:off x="7400926" y="4830763"/>
              <a:ext cx="87313" cy="46038"/>
            </a:xfrm>
            <a:custGeom>
              <a:avLst/>
              <a:gdLst>
                <a:gd name="T0" fmla="*/ 10 w 55"/>
                <a:gd name="T1" fmla="*/ 0 h 29"/>
                <a:gd name="T2" fmla="*/ 31 w 55"/>
                <a:gd name="T3" fmla="*/ 0 h 29"/>
                <a:gd name="T4" fmla="*/ 36 w 55"/>
                <a:gd name="T5" fmla="*/ 19 h 29"/>
                <a:gd name="T6" fmla="*/ 36 w 55"/>
                <a:gd name="T7" fmla="*/ 19 h 29"/>
                <a:gd name="T8" fmla="*/ 42 w 55"/>
                <a:gd name="T9" fmla="*/ 0 h 29"/>
                <a:gd name="T10" fmla="*/ 55 w 55"/>
                <a:gd name="T11" fmla="*/ 0 h 29"/>
                <a:gd name="T12" fmla="*/ 46 w 55"/>
                <a:gd name="T13" fmla="*/ 29 h 29"/>
                <a:gd name="T14" fmla="*/ 26 w 55"/>
                <a:gd name="T15" fmla="*/ 29 h 29"/>
                <a:gd name="T16" fmla="*/ 20 w 55"/>
                <a:gd name="T17" fmla="*/ 8 h 29"/>
                <a:gd name="T18" fmla="*/ 20 w 55"/>
                <a:gd name="T19" fmla="*/ 8 h 29"/>
                <a:gd name="T20" fmla="*/ 13 w 55"/>
                <a:gd name="T21" fmla="*/ 29 h 29"/>
                <a:gd name="T22" fmla="*/ 0 w 55"/>
                <a:gd name="T23" fmla="*/ 29 h 29"/>
                <a:gd name="T24" fmla="*/ 10 w 55"/>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5" h="29">
                  <a:moveTo>
                    <a:pt x="10" y="0"/>
                  </a:moveTo>
                  <a:lnTo>
                    <a:pt x="31" y="0"/>
                  </a:lnTo>
                  <a:lnTo>
                    <a:pt x="36" y="19"/>
                  </a:lnTo>
                  <a:lnTo>
                    <a:pt x="36" y="19"/>
                  </a:lnTo>
                  <a:lnTo>
                    <a:pt x="42" y="0"/>
                  </a:lnTo>
                  <a:lnTo>
                    <a:pt x="55" y="0"/>
                  </a:lnTo>
                  <a:lnTo>
                    <a:pt x="46" y="29"/>
                  </a:lnTo>
                  <a:lnTo>
                    <a:pt x="26" y="29"/>
                  </a:lnTo>
                  <a:lnTo>
                    <a:pt x="20" y="8"/>
                  </a:lnTo>
                  <a:lnTo>
                    <a:pt x="20" y="8"/>
                  </a:lnTo>
                  <a:lnTo>
                    <a:pt x="13" y="29"/>
                  </a:lnTo>
                  <a:lnTo>
                    <a:pt x="0" y="29"/>
                  </a:lnTo>
                  <a:lnTo>
                    <a:pt x="1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9" name="Freeform 94">
              <a:extLst>
                <a:ext uri="{FF2B5EF4-FFF2-40B4-BE49-F238E27FC236}">
                  <a16:creationId xmlns:a16="http://schemas.microsoft.com/office/drawing/2014/main" id="{2A5430F0-11A3-932E-F618-F89FD9C26C3C}"/>
                </a:ext>
              </a:extLst>
            </p:cNvPr>
            <p:cNvSpPr>
              <a:spLocks/>
            </p:cNvSpPr>
            <p:nvPr userDrawn="1"/>
          </p:nvSpPr>
          <p:spPr bwMode="auto">
            <a:xfrm>
              <a:off x="7531101" y="4830763"/>
              <a:ext cx="76200" cy="46038"/>
            </a:xfrm>
            <a:custGeom>
              <a:avLst/>
              <a:gdLst>
                <a:gd name="T0" fmla="*/ 0 w 48"/>
                <a:gd name="T1" fmla="*/ 0 h 29"/>
                <a:gd name="T2" fmla="*/ 15 w 48"/>
                <a:gd name="T3" fmla="*/ 0 h 29"/>
                <a:gd name="T4" fmla="*/ 19 w 48"/>
                <a:gd name="T5" fmla="*/ 18 h 29"/>
                <a:gd name="T6" fmla="*/ 33 w 48"/>
                <a:gd name="T7" fmla="*/ 0 h 29"/>
                <a:gd name="T8" fmla="*/ 48 w 48"/>
                <a:gd name="T9" fmla="*/ 0 h 29"/>
                <a:gd name="T10" fmla="*/ 24 w 48"/>
                <a:gd name="T11" fmla="*/ 29 h 29"/>
                <a:gd name="T12" fmla="*/ 6 w 48"/>
                <a:gd name="T13" fmla="*/ 29 h 29"/>
                <a:gd name="T14" fmla="*/ 0 w 48"/>
                <a:gd name="T15" fmla="*/ 0 h 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29">
                  <a:moveTo>
                    <a:pt x="0" y="0"/>
                  </a:moveTo>
                  <a:lnTo>
                    <a:pt x="15" y="0"/>
                  </a:lnTo>
                  <a:lnTo>
                    <a:pt x="19" y="18"/>
                  </a:lnTo>
                  <a:lnTo>
                    <a:pt x="33" y="0"/>
                  </a:lnTo>
                  <a:lnTo>
                    <a:pt x="48" y="0"/>
                  </a:lnTo>
                  <a:lnTo>
                    <a:pt x="24" y="29"/>
                  </a:lnTo>
                  <a:lnTo>
                    <a:pt x="6" y="29"/>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0" name="Freeform 95">
              <a:extLst>
                <a:ext uri="{FF2B5EF4-FFF2-40B4-BE49-F238E27FC236}">
                  <a16:creationId xmlns:a16="http://schemas.microsoft.com/office/drawing/2014/main" id="{690DC29D-E8D9-7CAB-1A90-C64C13655C25}"/>
                </a:ext>
              </a:extLst>
            </p:cNvPr>
            <p:cNvSpPr>
              <a:spLocks/>
            </p:cNvSpPr>
            <p:nvPr userDrawn="1"/>
          </p:nvSpPr>
          <p:spPr bwMode="auto">
            <a:xfrm>
              <a:off x="7635876" y="4830763"/>
              <a:ext cx="66675" cy="46038"/>
            </a:xfrm>
            <a:custGeom>
              <a:avLst/>
              <a:gdLst>
                <a:gd name="T0" fmla="*/ 9 w 42"/>
                <a:gd name="T1" fmla="*/ 0 h 29"/>
                <a:gd name="T2" fmla="*/ 42 w 42"/>
                <a:gd name="T3" fmla="*/ 0 h 29"/>
                <a:gd name="T4" fmla="*/ 41 w 42"/>
                <a:gd name="T5" fmla="*/ 5 h 29"/>
                <a:gd name="T6" fmla="*/ 22 w 42"/>
                <a:gd name="T7" fmla="*/ 5 h 29"/>
                <a:gd name="T8" fmla="*/ 20 w 42"/>
                <a:gd name="T9" fmla="*/ 11 h 29"/>
                <a:gd name="T10" fmla="*/ 37 w 42"/>
                <a:gd name="T11" fmla="*/ 11 h 29"/>
                <a:gd name="T12" fmla="*/ 36 w 42"/>
                <a:gd name="T13" fmla="*/ 17 h 29"/>
                <a:gd name="T14" fmla="*/ 17 w 42"/>
                <a:gd name="T15" fmla="*/ 17 h 29"/>
                <a:gd name="T16" fmla="*/ 16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1" y="5"/>
                  </a:lnTo>
                  <a:lnTo>
                    <a:pt x="22" y="5"/>
                  </a:lnTo>
                  <a:lnTo>
                    <a:pt x="20" y="11"/>
                  </a:lnTo>
                  <a:lnTo>
                    <a:pt x="37" y="11"/>
                  </a:lnTo>
                  <a:lnTo>
                    <a:pt x="36" y="17"/>
                  </a:lnTo>
                  <a:lnTo>
                    <a:pt x="17" y="17"/>
                  </a:lnTo>
                  <a:lnTo>
                    <a:pt x="16"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1" name="Freeform 96">
              <a:extLst>
                <a:ext uri="{FF2B5EF4-FFF2-40B4-BE49-F238E27FC236}">
                  <a16:creationId xmlns:a16="http://schemas.microsoft.com/office/drawing/2014/main" id="{18A0EF5C-1D68-3D31-74BC-1053A13CAD6C}"/>
                </a:ext>
              </a:extLst>
            </p:cNvPr>
            <p:cNvSpPr>
              <a:spLocks/>
            </p:cNvSpPr>
            <p:nvPr userDrawn="1"/>
          </p:nvSpPr>
          <p:spPr bwMode="auto">
            <a:xfrm>
              <a:off x="7856538" y="4830763"/>
              <a:ext cx="61913" cy="46038"/>
            </a:xfrm>
            <a:custGeom>
              <a:avLst/>
              <a:gdLst>
                <a:gd name="T0" fmla="*/ 11 w 39"/>
                <a:gd name="T1" fmla="*/ 7 h 29"/>
                <a:gd name="T2" fmla="*/ 0 w 39"/>
                <a:gd name="T3" fmla="*/ 7 h 29"/>
                <a:gd name="T4" fmla="*/ 3 w 39"/>
                <a:gd name="T5" fmla="*/ 0 h 29"/>
                <a:gd name="T6" fmla="*/ 39 w 39"/>
                <a:gd name="T7" fmla="*/ 0 h 29"/>
                <a:gd name="T8" fmla="*/ 37 w 39"/>
                <a:gd name="T9" fmla="*/ 7 h 29"/>
                <a:gd name="T10" fmla="*/ 25 w 39"/>
                <a:gd name="T11" fmla="*/ 7 h 29"/>
                <a:gd name="T12" fmla="*/ 19 w 39"/>
                <a:gd name="T13" fmla="*/ 29 h 29"/>
                <a:gd name="T14" fmla="*/ 4 w 39"/>
                <a:gd name="T15" fmla="*/ 29 h 29"/>
                <a:gd name="T16" fmla="*/ 11 w 39"/>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29">
                  <a:moveTo>
                    <a:pt x="11" y="7"/>
                  </a:moveTo>
                  <a:lnTo>
                    <a:pt x="0" y="7"/>
                  </a:lnTo>
                  <a:lnTo>
                    <a:pt x="3" y="0"/>
                  </a:lnTo>
                  <a:lnTo>
                    <a:pt x="39" y="0"/>
                  </a:lnTo>
                  <a:lnTo>
                    <a:pt x="37" y="7"/>
                  </a:lnTo>
                  <a:lnTo>
                    <a:pt x="25" y="7"/>
                  </a:lnTo>
                  <a:lnTo>
                    <a:pt x="19" y="29"/>
                  </a:lnTo>
                  <a:lnTo>
                    <a:pt x="4" y="29"/>
                  </a:lnTo>
                  <a:lnTo>
                    <a:pt x="11"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2" name="Freeform 97">
              <a:extLst>
                <a:ext uri="{FF2B5EF4-FFF2-40B4-BE49-F238E27FC236}">
                  <a16:creationId xmlns:a16="http://schemas.microsoft.com/office/drawing/2014/main" id="{F4AAB168-5547-43A0-28E1-3DED4781E322}"/>
                </a:ext>
              </a:extLst>
            </p:cNvPr>
            <p:cNvSpPr>
              <a:spLocks/>
            </p:cNvSpPr>
            <p:nvPr userDrawn="1"/>
          </p:nvSpPr>
          <p:spPr bwMode="auto">
            <a:xfrm>
              <a:off x="7951788" y="4830763"/>
              <a:ext cx="106363" cy="46038"/>
            </a:xfrm>
            <a:custGeom>
              <a:avLst/>
              <a:gdLst>
                <a:gd name="T0" fmla="*/ 8 w 67"/>
                <a:gd name="T1" fmla="*/ 0 h 29"/>
                <a:gd name="T2" fmla="*/ 30 w 67"/>
                <a:gd name="T3" fmla="*/ 0 h 29"/>
                <a:gd name="T4" fmla="*/ 32 w 67"/>
                <a:gd name="T5" fmla="*/ 19 h 29"/>
                <a:gd name="T6" fmla="*/ 32 w 67"/>
                <a:gd name="T7" fmla="*/ 19 h 29"/>
                <a:gd name="T8" fmla="*/ 45 w 67"/>
                <a:gd name="T9" fmla="*/ 0 h 29"/>
                <a:gd name="T10" fmla="*/ 67 w 67"/>
                <a:gd name="T11" fmla="*/ 0 h 29"/>
                <a:gd name="T12" fmla="*/ 57 w 67"/>
                <a:gd name="T13" fmla="*/ 29 h 29"/>
                <a:gd name="T14" fmla="*/ 45 w 67"/>
                <a:gd name="T15" fmla="*/ 29 h 29"/>
                <a:gd name="T16" fmla="*/ 50 w 67"/>
                <a:gd name="T17" fmla="*/ 7 h 29"/>
                <a:gd name="T18" fmla="*/ 50 w 67"/>
                <a:gd name="T19" fmla="*/ 7 h 29"/>
                <a:gd name="T20" fmla="*/ 34 w 67"/>
                <a:gd name="T21" fmla="*/ 29 h 29"/>
                <a:gd name="T22" fmla="*/ 21 w 67"/>
                <a:gd name="T23" fmla="*/ 29 h 29"/>
                <a:gd name="T24" fmla="*/ 19 w 67"/>
                <a:gd name="T25" fmla="*/ 7 h 29"/>
                <a:gd name="T26" fmla="*/ 19 w 67"/>
                <a:gd name="T27" fmla="*/ 7 h 29"/>
                <a:gd name="T28" fmla="*/ 12 w 67"/>
                <a:gd name="T29" fmla="*/ 29 h 29"/>
                <a:gd name="T30" fmla="*/ 0 w 67"/>
                <a:gd name="T31" fmla="*/ 29 h 29"/>
                <a:gd name="T32" fmla="*/ 8 w 67"/>
                <a:gd name="T33"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7" h="29">
                  <a:moveTo>
                    <a:pt x="8" y="0"/>
                  </a:moveTo>
                  <a:lnTo>
                    <a:pt x="30" y="0"/>
                  </a:lnTo>
                  <a:lnTo>
                    <a:pt x="32" y="19"/>
                  </a:lnTo>
                  <a:lnTo>
                    <a:pt x="32" y="19"/>
                  </a:lnTo>
                  <a:lnTo>
                    <a:pt x="45" y="0"/>
                  </a:lnTo>
                  <a:lnTo>
                    <a:pt x="67" y="0"/>
                  </a:lnTo>
                  <a:lnTo>
                    <a:pt x="57" y="29"/>
                  </a:lnTo>
                  <a:lnTo>
                    <a:pt x="45" y="29"/>
                  </a:lnTo>
                  <a:lnTo>
                    <a:pt x="50" y="7"/>
                  </a:lnTo>
                  <a:lnTo>
                    <a:pt x="50" y="7"/>
                  </a:lnTo>
                  <a:lnTo>
                    <a:pt x="34" y="29"/>
                  </a:lnTo>
                  <a:lnTo>
                    <a:pt x="21" y="29"/>
                  </a:lnTo>
                  <a:lnTo>
                    <a:pt x="19" y="7"/>
                  </a:lnTo>
                  <a:lnTo>
                    <a:pt x="19" y="7"/>
                  </a:lnTo>
                  <a:lnTo>
                    <a:pt x="12" y="29"/>
                  </a:lnTo>
                  <a:lnTo>
                    <a:pt x="0" y="29"/>
                  </a:lnTo>
                  <a:lnTo>
                    <a:pt x="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3" name="Freeform 98">
              <a:extLst>
                <a:ext uri="{FF2B5EF4-FFF2-40B4-BE49-F238E27FC236}">
                  <a16:creationId xmlns:a16="http://schemas.microsoft.com/office/drawing/2014/main" id="{B593F29C-A695-74CE-4613-C5DFA318C13F}"/>
                </a:ext>
              </a:extLst>
            </p:cNvPr>
            <p:cNvSpPr>
              <a:spLocks/>
            </p:cNvSpPr>
            <p:nvPr userDrawn="1"/>
          </p:nvSpPr>
          <p:spPr bwMode="auto">
            <a:xfrm>
              <a:off x="8188326" y="4830763"/>
              <a:ext cx="85725" cy="46038"/>
            </a:xfrm>
            <a:custGeom>
              <a:avLst/>
              <a:gdLst>
                <a:gd name="T0" fmla="*/ 9 w 54"/>
                <a:gd name="T1" fmla="*/ 0 h 29"/>
                <a:gd name="T2" fmla="*/ 30 w 54"/>
                <a:gd name="T3" fmla="*/ 0 h 29"/>
                <a:gd name="T4" fmla="*/ 35 w 54"/>
                <a:gd name="T5" fmla="*/ 19 h 29"/>
                <a:gd name="T6" fmla="*/ 36 w 54"/>
                <a:gd name="T7" fmla="*/ 19 h 29"/>
                <a:gd name="T8" fmla="*/ 42 w 54"/>
                <a:gd name="T9" fmla="*/ 0 h 29"/>
                <a:gd name="T10" fmla="*/ 54 w 54"/>
                <a:gd name="T11" fmla="*/ 0 h 29"/>
                <a:gd name="T12" fmla="*/ 46 w 54"/>
                <a:gd name="T13" fmla="*/ 29 h 29"/>
                <a:gd name="T14" fmla="*/ 24 w 54"/>
                <a:gd name="T15" fmla="*/ 29 h 29"/>
                <a:gd name="T16" fmla="*/ 19 w 54"/>
                <a:gd name="T17" fmla="*/ 8 h 29"/>
                <a:gd name="T18" fmla="*/ 19 w 54"/>
                <a:gd name="T19" fmla="*/ 8 h 29"/>
                <a:gd name="T20" fmla="*/ 13 w 54"/>
                <a:gd name="T21" fmla="*/ 29 h 29"/>
                <a:gd name="T22" fmla="*/ 0 w 54"/>
                <a:gd name="T23" fmla="*/ 29 h 29"/>
                <a:gd name="T24" fmla="*/ 9 w 54"/>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 h="29">
                  <a:moveTo>
                    <a:pt x="9" y="0"/>
                  </a:moveTo>
                  <a:lnTo>
                    <a:pt x="30" y="0"/>
                  </a:lnTo>
                  <a:lnTo>
                    <a:pt x="35" y="19"/>
                  </a:lnTo>
                  <a:lnTo>
                    <a:pt x="36" y="19"/>
                  </a:lnTo>
                  <a:lnTo>
                    <a:pt x="42" y="0"/>
                  </a:lnTo>
                  <a:lnTo>
                    <a:pt x="54" y="0"/>
                  </a:lnTo>
                  <a:lnTo>
                    <a:pt x="46" y="29"/>
                  </a:lnTo>
                  <a:lnTo>
                    <a:pt x="24" y="29"/>
                  </a:lnTo>
                  <a:lnTo>
                    <a:pt x="19" y="8"/>
                  </a:lnTo>
                  <a:lnTo>
                    <a:pt x="19" y="8"/>
                  </a:lnTo>
                  <a:lnTo>
                    <a:pt x="1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4" name="Freeform 99">
              <a:extLst>
                <a:ext uri="{FF2B5EF4-FFF2-40B4-BE49-F238E27FC236}">
                  <a16:creationId xmlns:a16="http://schemas.microsoft.com/office/drawing/2014/main" id="{B051D5F1-331C-8272-B5F3-D88A71C42DA1}"/>
                </a:ext>
              </a:extLst>
            </p:cNvPr>
            <p:cNvSpPr>
              <a:spLocks/>
            </p:cNvSpPr>
            <p:nvPr userDrawn="1"/>
          </p:nvSpPr>
          <p:spPr bwMode="auto">
            <a:xfrm>
              <a:off x="8310563" y="4830763"/>
              <a:ext cx="63500" cy="46038"/>
            </a:xfrm>
            <a:custGeom>
              <a:avLst/>
              <a:gdLst>
                <a:gd name="T0" fmla="*/ 12 w 40"/>
                <a:gd name="T1" fmla="*/ 7 h 29"/>
                <a:gd name="T2" fmla="*/ 0 w 40"/>
                <a:gd name="T3" fmla="*/ 7 h 29"/>
                <a:gd name="T4" fmla="*/ 3 w 40"/>
                <a:gd name="T5" fmla="*/ 0 h 29"/>
                <a:gd name="T6" fmla="*/ 40 w 40"/>
                <a:gd name="T7" fmla="*/ 0 h 29"/>
                <a:gd name="T8" fmla="*/ 38 w 40"/>
                <a:gd name="T9" fmla="*/ 7 h 29"/>
                <a:gd name="T10" fmla="*/ 26 w 40"/>
                <a:gd name="T11" fmla="*/ 7 h 29"/>
                <a:gd name="T12" fmla="*/ 19 w 40"/>
                <a:gd name="T13" fmla="*/ 29 h 29"/>
                <a:gd name="T14" fmla="*/ 5 w 40"/>
                <a:gd name="T15" fmla="*/ 29 h 29"/>
                <a:gd name="T16" fmla="*/ 12 w 40"/>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29">
                  <a:moveTo>
                    <a:pt x="12" y="7"/>
                  </a:moveTo>
                  <a:lnTo>
                    <a:pt x="0" y="7"/>
                  </a:lnTo>
                  <a:lnTo>
                    <a:pt x="3" y="0"/>
                  </a:lnTo>
                  <a:lnTo>
                    <a:pt x="40" y="0"/>
                  </a:lnTo>
                  <a:lnTo>
                    <a:pt x="38" y="7"/>
                  </a:lnTo>
                  <a:lnTo>
                    <a:pt x="26" y="7"/>
                  </a:lnTo>
                  <a:lnTo>
                    <a:pt x="19" y="29"/>
                  </a:lnTo>
                  <a:lnTo>
                    <a:pt x="5" y="29"/>
                  </a:lnTo>
                  <a:lnTo>
                    <a:pt x="12"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5" name="Freeform 100">
              <a:extLst>
                <a:ext uri="{FF2B5EF4-FFF2-40B4-BE49-F238E27FC236}">
                  <a16:creationId xmlns:a16="http://schemas.microsoft.com/office/drawing/2014/main" id="{3459CE9E-5315-35C3-0C5D-263396EC13CB}"/>
                </a:ext>
              </a:extLst>
            </p:cNvPr>
            <p:cNvSpPr>
              <a:spLocks noEditPoints="1"/>
            </p:cNvSpPr>
            <p:nvPr userDrawn="1"/>
          </p:nvSpPr>
          <p:spPr bwMode="auto">
            <a:xfrm>
              <a:off x="8701088" y="4760913"/>
              <a:ext cx="49213" cy="50800"/>
            </a:xfrm>
            <a:custGeom>
              <a:avLst/>
              <a:gdLst>
                <a:gd name="T0" fmla="*/ 15 w 31"/>
                <a:gd name="T1" fmla="*/ 0 h 32"/>
                <a:gd name="T2" fmla="*/ 15 w 31"/>
                <a:gd name="T3" fmla="*/ 0 h 32"/>
                <a:gd name="T4" fmla="*/ 10 w 31"/>
                <a:gd name="T5" fmla="*/ 1 h 32"/>
                <a:gd name="T6" fmla="*/ 5 w 31"/>
                <a:gd name="T7" fmla="*/ 5 h 32"/>
                <a:gd name="T8" fmla="*/ 1 w 31"/>
                <a:gd name="T9" fmla="*/ 10 h 32"/>
                <a:gd name="T10" fmla="*/ 0 w 31"/>
                <a:gd name="T11" fmla="*/ 15 h 32"/>
                <a:gd name="T12" fmla="*/ 0 w 31"/>
                <a:gd name="T13" fmla="*/ 15 h 32"/>
                <a:gd name="T14" fmla="*/ 1 w 31"/>
                <a:gd name="T15" fmla="*/ 21 h 32"/>
                <a:gd name="T16" fmla="*/ 5 w 31"/>
                <a:gd name="T17" fmla="*/ 27 h 32"/>
                <a:gd name="T18" fmla="*/ 10 w 31"/>
                <a:gd name="T19" fmla="*/ 31 h 32"/>
                <a:gd name="T20" fmla="*/ 15 w 31"/>
                <a:gd name="T21" fmla="*/ 32 h 32"/>
                <a:gd name="T22" fmla="*/ 15 w 31"/>
                <a:gd name="T23" fmla="*/ 32 h 32"/>
                <a:gd name="T24" fmla="*/ 21 w 31"/>
                <a:gd name="T25" fmla="*/ 31 h 32"/>
                <a:gd name="T26" fmla="*/ 27 w 31"/>
                <a:gd name="T27" fmla="*/ 27 h 32"/>
                <a:gd name="T28" fmla="*/ 30 w 31"/>
                <a:gd name="T29" fmla="*/ 21 h 32"/>
                <a:gd name="T30" fmla="*/ 31 w 31"/>
                <a:gd name="T31" fmla="*/ 15 h 32"/>
                <a:gd name="T32" fmla="*/ 31 w 31"/>
                <a:gd name="T33" fmla="*/ 15 h 32"/>
                <a:gd name="T34" fmla="*/ 30 w 31"/>
                <a:gd name="T35" fmla="*/ 10 h 32"/>
                <a:gd name="T36" fmla="*/ 27 w 31"/>
                <a:gd name="T37" fmla="*/ 5 h 32"/>
                <a:gd name="T38" fmla="*/ 21 w 31"/>
                <a:gd name="T39" fmla="*/ 1 h 32"/>
                <a:gd name="T40" fmla="*/ 15 w 31"/>
                <a:gd name="T41" fmla="*/ 0 h 32"/>
                <a:gd name="T42" fmla="*/ 15 w 31"/>
                <a:gd name="T43" fmla="*/ 0 h 32"/>
                <a:gd name="T44" fmla="*/ 15 w 31"/>
                <a:gd name="T45" fmla="*/ 28 h 32"/>
                <a:gd name="T46" fmla="*/ 15 w 31"/>
                <a:gd name="T47" fmla="*/ 28 h 32"/>
                <a:gd name="T48" fmla="*/ 11 w 31"/>
                <a:gd name="T49" fmla="*/ 27 h 32"/>
                <a:gd name="T50" fmla="*/ 6 w 31"/>
                <a:gd name="T51" fmla="*/ 25 h 32"/>
                <a:gd name="T52" fmla="*/ 4 w 31"/>
                <a:gd name="T53" fmla="*/ 21 h 32"/>
                <a:gd name="T54" fmla="*/ 3 w 31"/>
                <a:gd name="T55" fmla="*/ 15 h 32"/>
                <a:gd name="T56" fmla="*/ 3 w 31"/>
                <a:gd name="T57" fmla="*/ 15 h 32"/>
                <a:gd name="T58" fmla="*/ 4 w 31"/>
                <a:gd name="T59" fmla="*/ 11 h 32"/>
                <a:gd name="T60" fmla="*/ 6 w 31"/>
                <a:gd name="T61" fmla="*/ 6 h 32"/>
                <a:gd name="T62" fmla="*/ 11 w 31"/>
                <a:gd name="T63" fmla="*/ 4 h 32"/>
                <a:gd name="T64" fmla="*/ 15 w 31"/>
                <a:gd name="T65" fmla="*/ 3 h 32"/>
                <a:gd name="T66" fmla="*/ 15 w 31"/>
                <a:gd name="T67" fmla="*/ 3 h 32"/>
                <a:gd name="T68" fmla="*/ 20 w 31"/>
                <a:gd name="T69" fmla="*/ 4 h 32"/>
                <a:gd name="T70" fmla="*/ 25 w 31"/>
                <a:gd name="T71" fmla="*/ 6 h 32"/>
                <a:gd name="T72" fmla="*/ 27 w 31"/>
                <a:gd name="T73" fmla="*/ 11 h 32"/>
                <a:gd name="T74" fmla="*/ 28 w 31"/>
                <a:gd name="T75" fmla="*/ 15 h 32"/>
                <a:gd name="T76" fmla="*/ 28 w 31"/>
                <a:gd name="T77" fmla="*/ 15 h 32"/>
                <a:gd name="T78" fmla="*/ 27 w 31"/>
                <a:gd name="T79" fmla="*/ 21 h 32"/>
                <a:gd name="T80" fmla="*/ 25 w 31"/>
                <a:gd name="T81" fmla="*/ 25 h 32"/>
                <a:gd name="T82" fmla="*/ 20 w 31"/>
                <a:gd name="T83" fmla="*/ 27 h 32"/>
                <a:gd name="T84" fmla="*/ 15 w 31"/>
                <a:gd name="T85" fmla="*/ 28 h 32"/>
                <a:gd name="T86" fmla="*/ 15 w 31"/>
                <a:gd name="T87"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1" h="32">
                  <a:moveTo>
                    <a:pt x="15" y="0"/>
                  </a:moveTo>
                  <a:lnTo>
                    <a:pt x="15" y="0"/>
                  </a:lnTo>
                  <a:lnTo>
                    <a:pt x="10" y="1"/>
                  </a:lnTo>
                  <a:lnTo>
                    <a:pt x="5" y="5"/>
                  </a:lnTo>
                  <a:lnTo>
                    <a:pt x="1" y="10"/>
                  </a:lnTo>
                  <a:lnTo>
                    <a:pt x="0" y="15"/>
                  </a:lnTo>
                  <a:lnTo>
                    <a:pt x="0" y="15"/>
                  </a:lnTo>
                  <a:lnTo>
                    <a:pt x="1" y="21"/>
                  </a:lnTo>
                  <a:lnTo>
                    <a:pt x="5" y="27"/>
                  </a:lnTo>
                  <a:lnTo>
                    <a:pt x="10" y="31"/>
                  </a:lnTo>
                  <a:lnTo>
                    <a:pt x="15" y="32"/>
                  </a:lnTo>
                  <a:lnTo>
                    <a:pt x="15" y="32"/>
                  </a:lnTo>
                  <a:lnTo>
                    <a:pt x="21" y="31"/>
                  </a:lnTo>
                  <a:lnTo>
                    <a:pt x="27" y="27"/>
                  </a:lnTo>
                  <a:lnTo>
                    <a:pt x="30" y="21"/>
                  </a:lnTo>
                  <a:lnTo>
                    <a:pt x="31" y="15"/>
                  </a:lnTo>
                  <a:lnTo>
                    <a:pt x="31" y="15"/>
                  </a:lnTo>
                  <a:lnTo>
                    <a:pt x="30" y="10"/>
                  </a:lnTo>
                  <a:lnTo>
                    <a:pt x="27" y="5"/>
                  </a:lnTo>
                  <a:lnTo>
                    <a:pt x="21" y="1"/>
                  </a:lnTo>
                  <a:lnTo>
                    <a:pt x="15" y="0"/>
                  </a:lnTo>
                  <a:lnTo>
                    <a:pt x="15" y="0"/>
                  </a:lnTo>
                  <a:close/>
                  <a:moveTo>
                    <a:pt x="15" y="28"/>
                  </a:moveTo>
                  <a:lnTo>
                    <a:pt x="15" y="28"/>
                  </a:lnTo>
                  <a:lnTo>
                    <a:pt x="11" y="27"/>
                  </a:lnTo>
                  <a:lnTo>
                    <a:pt x="6" y="25"/>
                  </a:lnTo>
                  <a:lnTo>
                    <a:pt x="4" y="21"/>
                  </a:lnTo>
                  <a:lnTo>
                    <a:pt x="3" y="15"/>
                  </a:lnTo>
                  <a:lnTo>
                    <a:pt x="3" y="15"/>
                  </a:lnTo>
                  <a:lnTo>
                    <a:pt x="4" y="11"/>
                  </a:lnTo>
                  <a:lnTo>
                    <a:pt x="6" y="6"/>
                  </a:lnTo>
                  <a:lnTo>
                    <a:pt x="11" y="4"/>
                  </a:lnTo>
                  <a:lnTo>
                    <a:pt x="15" y="3"/>
                  </a:lnTo>
                  <a:lnTo>
                    <a:pt x="15" y="3"/>
                  </a:lnTo>
                  <a:lnTo>
                    <a:pt x="20" y="4"/>
                  </a:lnTo>
                  <a:lnTo>
                    <a:pt x="25" y="6"/>
                  </a:lnTo>
                  <a:lnTo>
                    <a:pt x="27" y="11"/>
                  </a:lnTo>
                  <a:lnTo>
                    <a:pt x="28" y="15"/>
                  </a:lnTo>
                  <a:lnTo>
                    <a:pt x="28" y="15"/>
                  </a:lnTo>
                  <a:lnTo>
                    <a:pt x="27" y="21"/>
                  </a:lnTo>
                  <a:lnTo>
                    <a:pt x="25" y="25"/>
                  </a:lnTo>
                  <a:lnTo>
                    <a:pt x="20" y="27"/>
                  </a:lnTo>
                  <a:lnTo>
                    <a:pt x="15" y="28"/>
                  </a:lnTo>
                  <a:lnTo>
                    <a:pt x="15" y="2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6" name="Freeform 101">
              <a:extLst>
                <a:ext uri="{FF2B5EF4-FFF2-40B4-BE49-F238E27FC236}">
                  <a16:creationId xmlns:a16="http://schemas.microsoft.com/office/drawing/2014/main" id="{5415D348-2410-56B0-7AF5-137ADDD6AF34}"/>
                </a:ext>
              </a:extLst>
            </p:cNvPr>
            <p:cNvSpPr>
              <a:spLocks noEditPoints="1"/>
            </p:cNvSpPr>
            <p:nvPr userDrawn="1"/>
          </p:nvSpPr>
          <p:spPr bwMode="auto">
            <a:xfrm>
              <a:off x="8716963" y="4772026"/>
              <a:ext cx="20638" cy="26988"/>
            </a:xfrm>
            <a:custGeom>
              <a:avLst/>
              <a:gdLst>
                <a:gd name="T0" fmla="*/ 11 w 13"/>
                <a:gd name="T1" fmla="*/ 6 h 17"/>
                <a:gd name="T2" fmla="*/ 11 w 13"/>
                <a:gd name="T3" fmla="*/ 6 h 17"/>
                <a:gd name="T4" fmla="*/ 11 w 13"/>
                <a:gd name="T5" fmla="*/ 4 h 17"/>
                <a:gd name="T6" fmla="*/ 10 w 13"/>
                <a:gd name="T7" fmla="*/ 1 h 17"/>
                <a:gd name="T8" fmla="*/ 9 w 13"/>
                <a:gd name="T9" fmla="*/ 1 h 17"/>
                <a:gd name="T10" fmla="*/ 7 w 13"/>
                <a:gd name="T11" fmla="*/ 0 h 17"/>
                <a:gd name="T12" fmla="*/ 0 w 13"/>
                <a:gd name="T13" fmla="*/ 0 h 17"/>
                <a:gd name="T14" fmla="*/ 0 w 13"/>
                <a:gd name="T15" fmla="*/ 17 h 17"/>
                <a:gd name="T16" fmla="*/ 3 w 13"/>
                <a:gd name="T17" fmla="*/ 17 h 17"/>
                <a:gd name="T18" fmla="*/ 3 w 13"/>
                <a:gd name="T19" fmla="*/ 11 h 17"/>
                <a:gd name="T20" fmla="*/ 5 w 13"/>
                <a:gd name="T21" fmla="*/ 11 h 17"/>
                <a:gd name="T22" fmla="*/ 9 w 13"/>
                <a:gd name="T23" fmla="*/ 17 h 17"/>
                <a:gd name="T24" fmla="*/ 13 w 13"/>
                <a:gd name="T25" fmla="*/ 17 h 17"/>
                <a:gd name="T26" fmla="*/ 8 w 13"/>
                <a:gd name="T27" fmla="*/ 10 h 17"/>
                <a:gd name="T28" fmla="*/ 8 w 13"/>
                <a:gd name="T29" fmla="*/ 10 h 17"/>
                <a:gd name="T30" fmla="*/ 11 w 13"/>
                <a:gd name="T31" fmla="*/ 8 h 17"/>
                <a:gd name="T32" fmla="*/ 11 w 13"/>
                <a:gd name="T33" fmla="*/ 6 h 17"/>
                <a:gd name="T34" fmla="*/ 11 w 13"/>
                <a:gd name="T35" fmla="*/ 6 h 17"/>
                <a:gd name="T36" fmla="*/ 3 w 13"/>
                <a:gd name="T37" fmla="*/ 7 h 17"/>
                <a:gd name="T38" fmla="*/ 3 w 13"/>
                <a:gd name="T39" fmla="*/ 3 h 17"/>
                <a:gd name="T40" fmla="*/ 5 w 13"/>
                <a:gd name="T41" fmla="*/ 3 h 17"/>
                <a:gd name="T42" fmla="*/ 5 w 13"/>
                <a:gd name="T43" fmla="*/ 3 h 17"/>
                <a:gd name="T44" fmla="*/ 8 w 13"/>
                <a:gd name="T45" fmla="*/ 4 h 17"/>
                <a:gd name="T46" fmla="*/ 9 w 13"/>
                <a:gd name="T47" fmla="*/ 4 h 17"/>
                <a:gd name="T48" fmla="*/ 9 w 13"/>
                <a:gd name="T49" fmla="*/ 5 h 17"/>
                <a:gd name="T50" fmla="*/ 9 w 13"/>
                <a:gd name="T51" fmla="*/ 5 h 17"/>
                <a:gd name="T52" fmla="*/ 9 w 13"/>
                <a:gd name="T53" fmla="*/ 7 h 17"/>
                <a:gd name="T54" fmla="*/ 8 w 13"/>
                <a:gd name="T55" fmla="*/ 7 h 17"/>
                <a:gd name="T56" fmla="*/ 5 w 13"/>
                <a:gd name="T57" fmla="*/ 7 h 17"/>
                <a:gd name="T58" fmla="*/ 3 w 13"/>
                <a:gd name="T59" fmla="*/ 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 h="17">
                  <a:moveTo>
                    <a:pt x="11" y="6"/>
                  </a:moveTo>
                  <a:lnTo>
                    <a:pt x="11" y="6"/>
                  </a:lnTo>
                  <a:lnTo>
                    <a:pt x="11" y="4"/>
                  </a:lnTo>
                  <a:lnTo>
                    <a:pt x="10" y="1"/>
                  </a:lnTo>
                  <a:lnTo>
                    <a:pt x="9" y="1"/>
                  </a:lnTo>
                  <a:lnTo>
                    <a:pt x="7" y="0"/>
                  </a:lnTo>
                  <a:lnTo>
                    <a:pt x="0" y="0"/>
                  </a:lnTo>
                  <a:lnTo>
                    <a:pt x="0" y="17"/>
                  </a:lnTo>
                  <a:lnTo>
                    <a:pt x="3" y="17"/>
                  </a:lnTo>
                  <a:lnTo>
                    <a:pt x="3" y="11"/>
                  </a:lnTo>
                  <a:lnTo>
                    <a:pt x="5" y="11"/>
                  </a:lnTo>
                  <a:lnTo>
                    <a:pt x="9" y="17"/>
                  </a:lnTo>
                  <a:lnTo>
                    <a:pt x="13" y="17"/>
                  </a:lnTo>
                  <a:lnTo>
                    <a:pt x="8" y="10"/>
                  </a:lnTo>
                  <a:lnTo>
                    <a:pt x="8" y="10"/>
                  </a:lnTo>
                  <a:lnTo>
                    <a:pt x="11" y="8"/>
                  </a:lnTo>
                  <a:lnTo>
                    <a:pt x="11" y="6"/>
                  </a:lnTo>
                  <a:lnTo>
                    <a:pt x="11" y="6"/>
                  </a:lnTo>
                  <a:close/>
                  <a:moveTo>
                    <a:pt x="3" y="7"/>
                  </a:moveTo>
                  <a:lnTo>
                    <a:pt x="3" y="3"/>
                  </a:lnTo>
                  <a:lnTo>
                    <a:pt x="5" y="3"/>
                  </a:lnTo>
                  <a:lnTo>
                    <a:pt x="5" y="3"/>
                  </a:lnTo>
                  <a:lnTo>
                    <a:pt x="8" y="4"/>
                  </a:lnTo>
                  <a:lnTo>
                    <a:pt x="9" y="4"/>
                  </a:lnTo>
                  <a:lnTo>
                    <a:pt x="9" y="5"/>
                  </a:lnTo>
                  <a:lnTo>
                    <a:pt x="9" y="5"/>
                  </a:lnTo>
                  <a:lnTo>
                    <a:pt x="9" y="7"/>
                  </a:lnTo>
                  <a:lnTo>
                    <a:pt x="8" y="7"/>
                  </a:lnTo>
                  <a:lnTo>
                    <a:pt x="5" y="7"/>
                  </a:lnTo>
                  <a:lnTo>
                    <a:pt x="3"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7" name="Freeform 102">
              <a:extLst>
                <a:ext uri="{FF2B5EF4-FFF2-40B4-BE49-F238E27FC236}">
                  <a16:creationId xmlns:a16="http://schemas.microsoft.com/office/drawing/2014/main" id="{5B43556C-B680-A133-8940-E014C57AECFE}"/>
                </a:ext>
              </a:extLst>
            </p:cNvPr>
            <p:cNvSpPr>
              <a:spLocks/>
            </p:cNvSpPr>
            <p:nvPr userDrawn="1"/>
          </p:nvSpPr>
          <p:spPr bwMode="auto">
            <a:xfrm>
              <a:off x="7742238" y="4830763"/>
              <a:ext cx="68263" cy="47625"/>
            </a:xfrm>
            <a:custGeom>
              <a:avLst/>
              <a:gdLst>
                <a:gd name="T0" fmla="*/ 20 w 43"/>
                <a:gd name="T1" fmla="*/ 9 h 30"/>
                <a:gd name="T2" fmla="*/ 20 w 43"/>
                <a:gd name="T3" fmla="*/ 7 h 30"/>
                <a:gd name="T4" fmla="*/ 24 w 43"/>
                <a:gd name="T5" fmla="*/ 4 h 30"/>
                <a:gd name="T6" fmla="*/ 28 w 43"/>
                <a:gd name="T7" fmla="*/ 4 h 30"/>
                <a:gd name="T8" fmla="*/ 30 w 43"/>
                <a:gd name="T9" fmla="*/ 5 h 30"/>
                <a:gd name="T10" fmla="*/ 30 w 43"/>
                <a:gd name="T11" fmla="*/ 8 h 30"/>
                <a:gd name="T12" fmla="*/ 43 w 43"/>
                <a:gd name="T13" fmla="*/ 8 h 30"/>
                <a:gd name="T14" fmla="*/ 41 w 43"/>
                <a:gd name="T15" fmla="*/ 2 h 30"/>
                <a:gd name="T16" fmla="*/ 27 w 43"/>
                <a:gd name="T17" fmla="*/ 0 h 30"/>
                <a:gd name="T18" fmla="*/ 18 w 43"/>
                <a:gd name="T19" fmla="*/ 0 h 30"/>
                <a:gd name="T20" fmla="*/ 7 w 43"/>
                <a:gd name="T21" fmla="*/ 4 h 30"/>
                <a:gd name="T22" fmla="*/ 3 w 43"/>
                <a:gd name="T23" fmla="*/ 9 h 30"/>
                <a:gd name="T24" fmla="*/ 4 w 43"/>
                <a:gd name="T25" fmla="*/ 14 h 30"/>
                <a:gd name="T26" fmla="*/ 9 w 43"/>
                <a:gd name="T27" fmla="*/ 16 h 30"/>
                <a:gd name="T28" fmla="*/ 22 w 43"/>
                <a:gd name="T29" fmla="*/ 19 h 30"/>
                <a:gd name="T30" fmla="*/ 25 w 43"/>
                <a:gd name="T31" fmla="*/ 21 h 30"/>
                <a:gd name="T32" fmla="*/ 25 w 43"/>
                <a:gd name="T33" fmla="*/ 22 h 30"/>
                <a:gd name="T34" fmla="*/ 23 w 43"/>
                <a:gd name="T35" fmla="*/ 24 h 30"/>
                <a:gd name="T36" fmla="*/ 18 w 43"/>
                <a:gd name="T37" fmla="*/ 25 h 30"/>
                <a:gd name="T38" fmla="*/ 14 w 43"/>
                <a:gd name="T39" fmla="*/ 24 h 30"/>
                <a:gd name="T40" fmla="*/ 12 w 43"/>
                <a:gd name="T41" fmla="*/ 22 h 30"/>
                <a:gd name="T42" fmla="*/ 0 w 43"/>
                <a:gd name="T43" fmla="*/ 21 h 30"/>
                <a:gd name="T44" fmla="*/ 0 w 43"/>
                <a:gd name="T45" fmla="*/ 24 h 30"/>
                <a:gd name="T46" fmla="*/ 1 w 43"/>
                <a:gd name="T47" fmla="*/ 28 h 30"/>
                <a:gd name="T48" fmla="*/ 5 w 43"/>
                <a:gd name="T49" fmla="*/ 30 h 30"/>
                <a:gd name="T50" fmla="*/ 16 w 43"/>
                <a:gd name="T51" fmla="*/ 30 h 30"/>
                <a:gd name="T52" fmla="*/ 34 w 43"/>
                <a:gd name="T53" fmla="*/ 28 h 30"/>
                <a:gd name="T54" fmla="*/ 41 w 43"/>
                <a:gd name="T55" fmla="*/ 21 h 30"/>
                <a:gd name="T56" fmla="*/ 41 w 43"/>
                <a:gd name="T57" fmla="*/ 17 h 30"/>
                <a:gd name="T58" fmla="*/ 39 w 43"/>
                <a:gd name="T59" fmla="*/ 15 h 30"/>
                <a:gd name="T60" fmla="*/ 29 w 43"/>
                <a:gd name="T61" fmla="*/ 11 h 30"/>
                <a:gd name="T62" fmla="*/ 20 w 43"/>
                <a:gd name="T63" fmla="*/ 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3" h="30">
                  <a:moveTo>
                    <a:pt x="20" y="9"/>
                  </a:moveTo>
                  <a:lnTo>
                    <a:pt x="20" y="9"/>
                  </a:lnTo>
                  <a:lnTo>
                    <a:pt x="20" y="7"/>
                  </a:lnTo>
                  <a:lnTo>
                    <a:pt x="20" y="7"/>
                  </a:lnTo>
                  <a:lnTo>
                    <a:pt x="21" y="5"/>
                  </a:lnTo>
                  <a:lnTo>
                    <a:pt x="24" y="4"/>
                  </a:lnTo>
                  <a:lnTo>
                    <a:pt x="24" y="4"/>
                  </a:lnTo>
                  <a:lnTo>
                    <a:pt x="28" y="4"/>
                  </a:lnTo>
                  <a:lnTo>
                    <a:pt x="30" y="5"/>
                  </a:lnTo>
                  <a:lnTo>
                    <a:pt x="30" y="5"/>
                  </a:lnTo>
                  <a:lnTo>
                    <a:pt x="30" y="7"/>
                  </a:lnTo>
                  <a:lnTo>
                    <a:pt x="30" y="8"/>
                  </a:lnTo>
                  <a:lnTo>
                    <a:pt x="43" y="8"/>
                  </a:lnTo>
                  <a:lnTo>
                    <a:pt x="43" y="8"/>
                  </a:lnTo>
                  <a:lnTo>
                    <a:pt x="43" y="4"/>
                  </a:lnTo>
                  <a:lnTo>
                    <a:pt x="41" y="2"/>
                  </a:lnTo>
                  <a:lnTo>
                    <a:pt x="36" y="0"/>
                  </a:lnTo>
                  <a:lnTo>
                    <a:pt x="27" y="0"/>
                  </a:lnTo>
                  <a:lnTo>
                    <a:pt x="27" y="0"/>
                  </a:lnTo>
                  <a:lnTo>
                    <a:pt x="18" y="0"/>
                  </a:lnTo>
                  <a:lnTo>
                    <a:pt x="11" y="2"/>
                  </a:lnTo>
                  <a:lnTo>
                    <a:pt x="7" y="4"/>
                  </a:lnTo>
                  <a:lnTo>
                    <a:pt x="3" y="9"/>
                  </a:lnTo>
                  <a:lnTo>
                    <a:pt x="3" y="9"/>
                  </a:lnTo>
                  <a:lnTo>
                    <a:pt x="3" y="11"/>
                  </a:lnTo>
                  <a:lnTo>
                    <a:pt x="4" y="14"/>
                  </a:lnTo>
                  <a:lnTo>
                    <a:pt x="4" y="14"/>
                  </a:lnTo>
                  <a:lnTo>
                    <a:pt x="9" y="16"/>
                  </a:lnTo>
                  <a:lnTo>
                    <a:pt x="16" y="18"/>
                  </a:lnTo>
                  <a:lnTo>
                    <a:pt x="22" y="19"/>
                  </a:lnTo>
                  <a:lnTo>
                    <a:pt x="25" y="21"/>
                  </a:lnTo>
                  <a:lnTo>
                    <a:pt x="25" y="21"/>
                  </a:lnTo>
                  <a:lnTo>
                    <a:pt x="25" y="22"/>
                  </a:lnTo>
                  <a:lnTo>
                    <a:pt x="25" y="22"/>
                  </a:lnTo>
                  <a:lnTo>
                    <a:pt x="24" y="23"/>
                  </a:lnTo>
                  <a:lnTo>
                    <a:pt x="23" y="24"/>
                  </a:lnTo>
                  <a:lnTo>
                    <a:pt x="18" y="25"/>
                  </a:lnTo>
                  <a:lnTo>
                    <a:pt x="18" y="25"/>
                  </a:lnTo>
                  <a:lnTo>
                    <a:pt x="15" y="24"/>
                  </a:lnTo>
                  <a:lnTo>
                    <a:pt x="14" y="24"/>
                  </a:lnTo>
                  <a:lnTo>
                    <a:pt x="14" y="24"/>
                  </a:lnTo>
                  <a:lnTo>
                    <a:pt x="12" y="22"/>
                  </a:lnTo>
                  <a:lnTo>
                    <a:pt x="12" y="21"/>
                  </a:lnTo>
                  <a:lnTo>
                    <a:pt x="0" y="21"/>
                  </a:lnTo>
                  <a:lnTo>
                    <a:pt x="0" y="21"/>
                  </a:lnTo>
                  <a:lnTo>
                    <a:pt x="0" y="24"/>
                  </a:lnTo>
                  <a:lnTo>
                    <a:pt x="0" y="26"/>
                  </a:lnTo>
                  <a:lnTo>
                    <a:pt x="1" y="28"/>
                  </a:lnTo>
                  <a:lnTo>
                    <a:pt x="3" y="29"/>
                  </a:lnTo>
                  <a:lnTo>
                    <a:pt x="5" y="30"/>
                  </a:lnTo>
                  <a:lnTo>
                    <a:pt x="16" y="30"/>
                  </a:lnTo>
                  <a:lnTo>
                    <a:pt x="16" y="30"/>
                  </a:lnTo>
                  <a:lnTo>
                    <a:pt x="27" y="30"/>
                  </a:lnTo>
                  <a:lnTo>
                    <a:pt x="34" y="28"/>
                  </a:lnTo>
                  <a:lnTo>
                    <a:pt x="38" y="24"/>
                  </a:lnTo>
                  <a:lnTo>
                    <a:pt x="41" y="21"/>
                  </a:lnTo>
                  <a:lnTo>
                    <a:pt x="41" y="21"/>
                  </a:lnTo>
                  <a:lnTo>
                    <a:pt x="41" y="17"/>
                  </a:lnTo>
                  <a:lnTo>
                    <a:pt x="39" y="15"/>
                  </a:lnTo>
                  <a:lnTo>
                    <a:pt x="39" y="15"/>
                  </a:lnTo>
                  <a:lnTo>
                    <a:pt x="36" y="12"/>
                  </a:lnTo>
                  <a:lnTo>
                    <a:pt x="29" y="11"/>
                  </a:lnTo>
                  <a:lnTo>
                    <a:pt x="23" y="10"/>
                  </a:lnTo>
                  <a:lnTo>
                    <a:pt x="20" y="9"/>
                  </a:lnTo>
                  <a:lnTo>
                    <a:pt x="20" y="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8" name="Freeform 103">
              <a:extLst>
                <a:ext uri="{FF2B5EF4-FFF2-40B4-BE49-F238E27FC236}">
                  <a16:creationId xmlns:a16="http://schemas.microsoft.com/office/drawing/2014/main" id="{18D7AD93-6130-9AB4-0861-928EB3880BDF}"/>
                </a:ext>
              </a:extLst>
            </p:cNvPr>
            <p:cNvSpPr>
              <a:spLocks/>
            </p:cNvSpPr>
            <p:nvPr userDrawn="1"/>
          </p:nvSpPr>
          <p:spPr bwMode="auto">
            <a:xfrm>
              <a:off x="8089901" y="4830763"/>
              <a:ext cx="66675" cy="46038"/>
            </a:xfrm>
            <a:custGeom>
              <a:avLst/>
              <a:gdLst>
                <a:gd name="T0" fmla="*/ 9 w 42"/>
                <a:gd name="T1" fmla="*/ 0 h 29"/>
                <a:gd name="T2" fmla="*/ 42 w 42"/>
                <a:gd name="T3" fmla="*/ 0 h 29"/>
                <a:gd name="T4" fmla="*/ 40 w 42"/>
                <a:gd name="T5" fmla="*/ 5 h 29"/>
                <a:gd name="T6" fmla="*/ 21 w 42"/>
                <a:gd name="T7" fmla="*/ 5 h 29"/>
                <a:gd name="T8" fmla="*/ 18 w 42"/>
                <a:gd name="T9" fmla="*/ 11 h 29"/>
                <a:gd name="T10" fmla="*/ 36 w 42"/>
                <a:gd name="T11" fmla="*/ 11 h 29"/>
                <a:gd name="T12" fmla="*/ 35 w 42"/>
                <a:gd name="T13" fmla="*/ 17 h 29"/>
                <a:gd name="T14" fmla="*/ 17 w 42"/>
                <a:gd name="T15" fmla="*/ 17 h 29"/>
                <a:gd name="T16" fmla="*/ 15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0" y="5"/>
                  </a:lnTo>
                  <a:lnTo>
                    <a:pt x="21" y="5"/>
                  </a:lnTo>
                  <a:lnTo>
                    <a:pt x="18" y="11"/>
                  </a:lnTo>
                  <a:lnTo>
                    <a:pt x="36" y="11"/>
                  </a:lnTo>
                  <a:lnTo>
                    <a:pt x="35" y="17"/>
                  </a:lnTo>
                  <a:lnTo>
                    <a:pt x="17" y="17"/>
                  </a:lnTo>
                  <a:lnTo>
                    <a:pt x="15"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9" name="Freeform 104">
              <a:extLst>
                <a:ext uri="{FF2B5EF4-FFF2-40B4-BE49-F238E27FC236}">
                  <a16:creationId xmlns:a16="http://schemas.microsoft.com/office/drawing/2014/main" id="{C561A862-64B6-9B80-8165-CD2A574384FE}"/>
                </a:ext>
              </a:extLst>
            </p:cNvPr>
            <p:cNvSpPr>
              <a:spLocks/>
            </p:cNvSpPr>
            <p:nvPr userDrawn="1"/>
          </p:nvSpPr>
          <p:spPr bwMode="auto">
            <a:xfrm>
              <a:off x="8518526" y="4606926"/>
              <a:ext cx="277813" cy="269875"/>
            </a:xfrm>
            <a:custGeom>
              <a:avLst/>
              <a:gdLst>
                <a:gd name="T0" fmla="*/ 116 w 175"/>
                <a:gd name="T1" fmla="*/ 0 h 170"/>
                <a:gd name="T2" fmla="*/ 85 w 175"/>
                <a:gd name="T3" fmla="*/ 67 h 170"/>
                <a:gd name="T4" fmla="*/ 86 w 175"/>
                <a:gd name="T5" fmla="*/ 0 h 170"/>
                <a:gd name="T6" fmla="*/ 27 w 175"/>
                <a:gd name="T7" fmla="*/ 0 h 170"/>
                <a:gd name="T8" fmla="*/ 39 w 175"/>
                <a:gd name="T9" fmla="*/ 122 h 170"/>
                <a:gd name="T10" fmla="*/ 39 w 175"/>
                <a:gd name="T11" fmla="*/ 122 h 170"/>
                <a:gd name="T12" fmla="*/ 37 w 175"/>
                <a:gd name="T13" fmla="*/ 127 h 170"/>
                <a:gd name="T14" fmla="*/ 36 w 175"/>
                <a:gd name="T15" fmla="*/ 130 h 170"/>
                <a:gd name="T16" fmla="*/ 33 w 175"/>
                <a:gd name="T17" fmla="*/ 132 h 170"/>
                <a:gd name="T18" fmla="*/ 30 w 175"/>
                <a:gd name="T19" fmla="*/ 135 h 170"/>
                <a:gd name="T20" fmla="*/ 30 w 175"/>
                <a:gd name="T21" fmla="*/ 135 h 170"/>
                <a:gd name="T22" fmla="*/ 26 w 175"/>
                <a:gd name="T23" fmla="*/ 136 h 170"/>
                <a:gd name="T24" fmla="*/ 20 w 175"/>
                <a:gd name="T25" fmla="*/ 136 h 170"/>
                <a:gd name="T26" fmla="*/ 11 w 175"/>
                <a:gd name="T27" fmla="*/ 136 h 170"/>
                <a:gd name="T28" fmla="*/ 10 w 175"/>
                <a:gd name="T29" fmla="*/ 136 h 170"/>
                <a:gd name="T30" fmla="*/ 0 w 175"/>
                <a:gd name="T31" fmla="*/ 170 h 170"/>
                <a:gd name="T32" fmla="*/ 40 w 175"/>
                <a:gd name="T33" fmla="*/ 170 h 170"/>
                <a:gd name="T34" fmla="*/ 40 w 175"/>
                <a:gd name="T35" fmla="*/ 170 h 170"/>
                <a:gd name="T36" fmla="*/ 48 w 175"/>
                <a:gd name="T37" fmla="*/ 169 h 170"/>
                <a:gd name="T38" fmla="*/ 55 w 175"/>
                <a:gd name="T39" fmla="*/ 167 h 170"/>
                <a:gd name="T40" fmla="*/ 63 w 175"/>
                <a:gd name="T41" fmla="*/ 164 h 170"/>
                <a:gd name="T42" fmla="*/ 68 w 175"/>
                <a:gd name="T43" fmla="*/ 160 h 170"/>
                <a:gd name="T44" fmla="*/ 74 w 175"/>
                <a:gd name="T45" fmla="*/ 156 h 170"/>
                <a:gd name="T46" fmla="*/ 79 w 175"/>
                <a:gd name="T47" fmla="*/ 149 h 170"/>
                <a:gd name="T48" fmla="*/ 91 w 175"/>
                <a:gd name="T49" fmla="*/ 132 h 170"/>
                <a:gd name="T50" fmla="*/ 175 w 175"/>
                <a:gd name="T51" fmla="*/ 0 h 170"/>
                <a:gd name="T52" fmla="*/ 116 w 175"/>
                <a:gd name="T53" fmla="*/ 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75" h="170">
                  <a:moveTo>
                    <a:pt x="116" y="0"/>
                  </a:moveTo>
                  <a:lnTo>
                    <a:pt x="85" y="67"/>
                  </a:lnTo>
                  <a:lnTo>
                    <a:pt x="86" y="0"/>
                  </a:lnTo>
                  <a:lnTo>
                    <a:pt x="27" y="0"/>
                  </a:lnTo>
                  <a:lnTo>
                    <a:pt x="39" y="122"/>
                  </a:lnTo>
                  <a:lnTo>
                    <a:pt x="39" y="122"/>
                  </a:lnTo>
                  <a:lnTo>
                    <a:pt x="37" y="127"/>
                  </a:lnTo>
                  <a:lnTo>
                    <a:pt x="36" y="130"/>
                  </a:lnTo>
                  <a:lnTo>
                    <a:pt x="33" y="132"/>
                  </a:lnTo>
                  <a:lnTo>
                    <a:pt x="30" y="135"/>
                  </a:lnTo>
                  <a:lnTo>
                    <a:pt x="30" y="135"/>
                  </a:lnTo>
                  <a:lnTo>
                    <a:pt x="26" y="136"/>
                  </a:lnTo>
                  <a:lnTo>
                    <a:pt x="20" y="136"/>
                  </a:lnTo>
                  <a:lnTo>
                    <a:pt x="11" y="136"/>
                  </a:lnTo>
                  <a:lnTo>
                    <a:pt x="10" y="136"/>
                  </a:lnTo>
                  <a:lnTo>
                    <a:pt x="0" y="170"/>
                  </a:lnTo>
                  <a:lnTo>
                    <a:pt x="40" y="170"/>
                  </a:lnTo>
                  <a:lnTo>
                    <a:pt x="40" y="170"/>
                  </a:lnTo>
                  <a:lnTo>
                    <a:pt x="48" y="169"/>
                  </a:lnTo>
                  <a:lnTo>
                    <a:pt x="55" y="167"/>
                  </a:lnTo>
                  <a:lnTo>
                    <a:pt x="63" y="164"/>
                  </a:lnTo>
                  <a:lnTo>
                    <a:pt x="68" y="160"/>
                  </a:lnTo>
                  <a:lnTo>
                    <a:pt x="74" y="156"/>
                  </a:lnTo>
                  <a:lnTo>
                    <a:pt x="79" y="149"/>
                  </a:lnTo>
                  <a:lnTo>
                    <a:pt x="91" y="132"/>
                  </a:lnTo>
                  <a:lnTo>
                    <a:pt x="175" y="0"/>
                  </a:lnTo>
                  <a:lnTo>
                    <a:pt x="11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0" name="Freeform 105">
              <a:extLst>
                <a:ext uri="{FF2B5EF4-FFF2-40B4-BE49-F238E27FC236}">
                  <a16:creationId xmlns:a16="http://schemas.microsoft.com/office/drawing/2014/main" id="{60E6AB9E-F6C2-0BB0-4143-6B95AB38409D}"/>
                </a:ext>
              </a:extLst>
            </p:cNvPr>
            <p:cNvSpPr>
              <a:spLocks/>
            </p:cNvSpPr>
            <p:nvPr userDrawn="1"/>
          </p:nvSpPr>
          <p:spPr bwMode="auto">
            <a:xfrm>
              <a:off x="8399463" y="4827588"/>
              <a:ext cx="71438" cy="50800"/>
            </a:xfrm>
            <a:custGeom>
              <a:avLst/>
              <a:gdLst>
                <a:gd name="T0" fmla="*/ 20 w 45"/>
                <a:gd name="T1" fmla="*/ 11 h 32"/>
                <a:gd name="T2" fmla="*/ 20 w 45"/>
                <a:gd name="T3" fmla="*/ 9 h 32"/>
                <a:gd name="T4" fmla="*/ 26 w 45"/>
                <a:gd name="T5" fmla="*/ 6 h 32"/>
                <a:gd name="T6" fmla="*/ 29 w 45"/>
                <a:gd name="T7" fmla="*/ 6 h 32"/>
                <a:gd name="T8" fmla="*/ 31 w 45"/>
                <a:gd name="T9" fmla="*/ 7 h 32"/>
                <a:gd name="T10" fmla="*/ 32 w 45"/>
                <a:gd name="T11" fmla="*/ 10 h 32"/>
                <a:gd name="T12" fmla="*/ 45 w 45"/>
                <a:gd name="T13" fmla="*/ 10 h 32"/>
                <a:gd name="T14" fmla="*/ 43 w 45"/>
                <a:gd name="T15" fmla="*/ 4 h 32"/>
                <a:gd name="T16" fmla="*/ 29 w 45"/>
                <a:gd name="T17" fmla="*/ 0 h 32"/>
                <a:gd name="T18" fmla="*/ 19 w 45"/>
                <a:gd name="T19" fmla="*/ 2 h 32"/>
                <a:gd name="T20" fmla="*/ 7 w 45"/>
                <a:gd name="T21" fmla="*/ 6 h 32"/>
                <a:gd name="T22" fmla="*/ 5 w 45"/>
                <a:gd name="T23" fmla="*/ 11 h 32"/>
                <a:gd name="T24" fmla="*/ 6 w 45"/>
                <a:gd name="T25" fmla="*/ 16 h 32"/>
                <a:gd name="T26" fmla="*/ 11 w 45"/>
                <a:gd name="T27" fmla="*/ 18 h 32"/>
                <a:gd name="T28" fmla="*/ 24 w 45"/>
                <a:gd name="T29" fmla="*/ 21 h 32"/>
                <a:gd name="T30" fmla="*/ 27 w 45"/>
                <a:gd name="T31" fmla="*/ 23 h 32"/>
                <a:gd name="T32" fmla="*/ 27 w 45"/>
                <a:gd name="T33" fmla="*/ 24 h 32"/>
                <a:gd name="T34" fmla="*/ 24 w 45"/>
                <a:gd name="T35" fmla="*/ 26 h 32"/>
                <a:gd name="T36" fmla="*/ 20 w 45"/>
                <a:gd name="T37" fmla="*/ 27 h 32"/>
                <a:gd name="T38" fmla="*/ 14 w 45"/>
                <a:gd name="T39" fmla="*/ 26 h 32"/>
                <a:gd name="T40" fmla="*/ 14 w 45"/>
                <a:gd name="T41" fmla="*/ 24 h 32"/>
                <a:gd name="T42" fmla="*/ 2 w 45"/>
                <a:gd name="T43" fmla="*/ 23 h 32"/>
                <a:gd name="T44" fmla="*/ 0 w 45"/>
                <a:gd name="T45" fmla="*/ 26 h 32"/>
                <a:gd name="T46" fmla="*/ 2 w 45"/>
                <a:gd name="T47" fmla="*/ 30 h 32"/>
                <a:gd name="T48" fmla="*/ 7 w 45"/>
                <a:gd name="T49" fmla="*/ 32 h 32"/>
                <a:gd name="T50" fmla="*/ 18 w 45"/>
                <a:gd name="T51" fmla="*/ 32 h 32"/>
                <a:gd name="T52" fmla="*/ 36 w 45"/>
                <a:gd name="T53" fmla="*/ 30 h 32"/>
                <a:gd name="T54" fmla="*/ 43 w 45"/>
                <a:gd name="T55" fmla="*/ 23 h 32"/>
                <a:gd name="T56" fmla="*/ 43 w 45"/>
                <a:gd name="T57" fmla="*/ 19 h 32"/>
                <a:gd name="T58" fmla="*/ 41 w 45"/>
                <a:gd name="T59" fmla="*/ 17 h 32"/>
                <a:gd name="T60" fmla="*/ 31 w 45"/>
                <a:gd name="T61" fmla="*/ 13 h 32"/>
                <a:gd name="T62" fmla="*/ 20 w 45"/>
                <a:gd name="T63" fmla="*/ 1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5" h="32">
                  <a:moveTo>
                    <a:pt x="20" y="11"/>
                  </a:moveTo>
                  <a:lnTo>
                    <a:pt x="20" y="11"/>
                  </a:lnTo>
                  <a:lnTo>
                    <a:pt x="20" y="9"/>
                  </a:lnTo>
                  <a:lnTo>
                    <a:pt x="20" y="9"/>
                  </a:lnTo>
                  <a:lnTo>
                    <a:pt x="23" y="7"/>
                  </a:lnTo>
                  <a:lnTo>
                    <a:pt x="26" y="6"/>
                  </a:lnTo>
                  <a:lnTo>
                    <a:pt x="26" y="6"/>
                  </a:lnTo>
                  <a:lnTo>
                    <a:pt x="29" y="6"/>
                  </a:lnTo>
                  <a:lnTo>
                    <a:pt x="31" y="7"/>
                  </a:lnTo>
                  <a:lnTo>
                    <a:pt x="31" y="7"/>
                  </a:lnTo>
                  <a:lnTo>
                    <a:pt x="32" y="9"/>
                  </a:lnTo>
                  <a:lnTo>
                    <a:pt x="32" y="10"/>
                  </a:lnTo>
                  <a:lnTo>
                    <a:pt x="45" y="10"/>
                  </a:lnTo>
                  <a:lnTo>
                    <a:pt x="45" y="10"/>
                  </a:lnTo>
                  <a:lnTo>
                    <a:pt x="45" y="6"/>
                  </a:lnTo>
                  <a:lnTo>
                    <a:pt x="43" y="4"/>
                  </a:lnTo>
                  <a:lnTo>
                    <a:pt x="38" y="2"/>
                  </a:lnTo>
                  <a:lnTo>
                    <a:pt x="29" y="0"/>
                  </a:lnTo>
                  <a:lnTo>
                    <a:pt x="29" y="0"/>
                  </a:lnTo>
                  <a:lnTo>
                    <a:pt x="19" y="2"/>
                  </a:lnTo>
                  <a:lnTo>
                    <a:pt x="12" y="3"/>
                  </a:lnTo>
                  <a:lnTo>
                    <a:pt x="7" y="6"/>
                  </a:lnTo>
                  <a:lnTo>
                    <a:pt x="5" y="11"/>
                  </a:lnTo>
                  <a:lnTo>
                    <a:pt x="5" y="11"/>
                  </a:lnTo>
                  <a:lnTo>
                    <a:pt x="5" y="13"/>
                  </a:lnTo>
                  <a:lnTo>
                    <a:pt x="6" y="16"/>
                  </a:lnTo>
                  <a:lnTo>
                    <a:pt x="6" y="16"/>
                  </a:lnTo>
                  <a:lnTo>
                    <a:pt x="11" y="18"/>
                  </a:lnTo>
                  <a:lnTo>
                    <a:pt x="17" y="19"/>
                  </a:lnTo>
                  <a:lnTo>
                    <a:pt x="24" y="21"/>
                  </a:lnTo>
                  <a:lnTo>
                    <a:pt x="27" y="23"/>
                  </a:lnTo>
                  <a:lnTo>
                    <a:pt x="27" y="23"/>
                  </a:lnTo>
                  <a:lnTo>
                    <a:pt x="27" y="24"/>
                  </a:lnTo>
                  <a:lnTo>
                    <a:pt x="27" y="24"/>
                  </a:lnTo>
                  <a:lnTo>
                    <a:pt x="26" y="25"/>
                  </a:lnTo>
                  <a:lnTo>
                    <a:pt x="24" y="26"/>
                  </a:lnTo>
                  <a:lnTo>
                    <a:pt x="20" y="27"/>
                  </a:lnTo>
                  <a:lnTo>
                    <a:pt x="20" y="27"/>
                  </a:lnTo>
                  <a:lnTo>
                    <a:pt x="17" y="26"/>
                  </a:lnTo>
                  <a:lnTo>
                    <a:pt x="14" y="26"/>
                  </a:lnTo>
                  <a:lnTo>
                    <a:pt x="14" y="26"/>
                  </a:lnTo>
                  <a:lnTo>
                    <a:pt x="14" y="24"/>
                  </a:lnTo>
                  <a:lnTo>
                    <a:pt x="14" y="23"/>
                  </a:lnTo>
                  <a:lnTo>
                    <a:pt x="2" y="23"/>
                  </a:lnTo>
                  <a:lnTo>
                    <a:pt x="2" y="23"/>
                  </a:lnTo>
                  <a:lnTo>
                    <a:pt x="0" y="26"/>
                  </a:lnTo>
                  <a:lnTo>
                    <a:pt x="0" y="28"/>
                  </a:lnTo>
                  <a:lnTo>
                    <a:pt x="2" y="30"/>
                  </a:lnTo>
                  <a:lnTo>
                    <a:pt x="4" y="31"/>
                  </a:lnTo>
                  <a:lnTo>
                    <a:pt x="7" y="32"/>
                  </a:lnTo>
                  <a:lnTo>
                    <a:pt x="18" y="32"/>
                  </a:lnTo>
                  <a:lnTo>
                    <a:pt x="18" y="32"/>
                  </a:lnTo>
                  <a:lnTo>
                    <a:pt x="29" y="32"/>
                  </a:lnTo>
                  <a:lnTo>
                    <a:pt x="36" y="30"/>
                  </a:lnTo>
                  <a:lnTo>
                    <a:pt x="40" y="26"/>
                  </a:lnTo>
                  <a:lnTo>
                    <a:pt x="43" y="23"/>
                  </a:lnTo>
                  <a:lnTo>
                    <a:pt x="43" y="23"/>
                  </a:lnTo>
                  <a:lnTo>
                    <a:pt x="43" y="19"/>
                  </a:lnTo>
                  <a:lnTo>
                    <a:pt x="41" y="17"/>
                  </a:lnTo>
                  <a:lnTo>
                    <a:pt x="41" y="17"/>
                  </a:lnTo>
                  <a:lnTo>
                    <a:pt x="37" y="14"/>
                  </a:lnTo>
                  <a:lnTo>
                    <a:pt x="31" y="13"/>
                  </a:lnTo>
                  <a:lnTo>
                    <a:pt x="24" y="12"/>
                  </a:lnTo>
                  <a:lnTo>
                    <a:pt x="20" y="11"/>
                  </a:lnTo>
                  <a:lnTo>
                    <a:pt x="20" y="1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grpSp>
    </p:spTree>
    <p:extLst>
      <p:ext uri="{BB962C8B-B14F-4D97-AF65-F5344CB8AC3E}">
        <p14:creationId xmlns:p14="http://schemas.microsoft.com/office/powerpoint/2010/main" val="857078145"/>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p:cSld name="Bulleted List">
    <p:spTree>
      <p:nvGrpSpPr>
        <p:cNvPr id="1" name=""/>
        <p:cNvGrpSpPr/>
        <p:nvPr/>
      </p:nvGrpSpPr>
      <p:grpSpPr>
        <a:xfrm>
          <a:off x="0" y="0"/>
          <a:ext cx="0" cy="0"/>
          <a:chOff x="0" y="0"/>
          <a:chExt cx="0" cy="0"/>
        </a:xfrm>
      </p:grpSpPr>
      <p:sp>
        <p:nvSpPr>
          <p:cNvPr id="2" name="Title 1"/>
          <p:cNvSpPr>
            <a:spLocks noGrp="1"/>
          </p:cNvSpPr>
          <p:nvPr>
            <p:ph type="title"/>
          </p:nvPr>
        </p:nvSpPr>
        <p:spPr>
          <a:xfrm>
            <a:off x="422820" y="228600"/>
            <a:ext cx="10918280" cy="841248"/>
          </a:xfrm>
        </p:spPr>
        <p:txBody>
          <a:bodyPr/>
          <a:lstStyle>
            <a:lvl1pPr>
              <a:defRPr sz="3000">
                <a:solidFill>
                  <a:srgbClr val="333F48"/>
                </a:solidFill>
              </a:defRPr>
            </a:lvl1pPr>
          </a:lstStyle>
          <a:p>
            <a:r>
              <a:rPr lang="en-US"/>
              <a:t>Click to edit Master title style</a:t>
            </a:r>
          </a:p>
        </p:txBody>
      </p:sp>
      <p:sp>
        <p:nvSpPr>
          <p:cNvPr id="11" name="Content Placeholder 2"/>
          <p:cNvSpPr>
            <a:spLocks noGrp="1"/>
          </p:cNvSpPr>
          <p:nvPr>
            <p:ph idx="12"/>
          </p:nvPr>
        </p:nvSpPr>
        <p:spPr>
          <a:xfrm>
            <a:off x="422820" y="1339851"/>
            <a:ext cx="10918280" cy="4878388"/>
          </a:xfrm>
        </p:spPr>
        <p:txBody>
          <a:bodyPr lIns="135852"/>
          <a:lstStyle>
            <a:lvl1pPr marL="0" indent="0" algn="l" rtl="0" fontAlgn="base">
              <a:spcBef>
                <a:spcPts val="595"/>
              </a:spcBef>
              <a:spcAft>
                <a:spcPct val="0"/>
              </a:spcAft>
              <a:buSzPct val="40000"/>
              <a:defRPr lang="en-US" sz="1800" b="1" dirty="0" smtClean="0">
                <a:solidFill>
                  <a:srgbClr val="7A9B3D"/>
                </a:solidFill>
                <a:latin typeface="+mn-lt"/>
                <a:ea typeface="+mn-ea"/>
                <a:cs typeface="+mn-cs"/>
              </a:defRPr>
            </a:lvl1pPr>
            <a:lvl2pPr marL="141510" indent="-141510">
              <a:spcBef>
                <a:spcPts val="357"/>
              </a:spcBef>
              <a:buClr>
                <a:srgbClr val="7A9B3D"/>
              </a:buClr>
              <a:defRPr lang="en-US" sz="1600" dirty="0" smtClean="0">
                <a:solidFill>
                  <a:srgbClr val="000000"/>
                </a:solidFill>
                <a:latin typeface="+mn-lt"/>
              </a:defRPr>
            </a:lvl2pPr>
            <a:lvl3pPr marL="283018" indent="-141510">
              <a:buClr>
                <a:srgbClr val="768692"/>
              </a:buClr>
              <a:defRPr lang="en-US" sz="1400" dirty="0" smtClean="0">
                <a:solidFill>
                  <a:srgbClr val="000000"/>
                </a:solidFill>
                <a:latin typeface="+mn-lt"/>
              </a:defRPr>
            </a:lvl3pPr>
            <a:lvl4pPr marL="424528" indent="-141510">
              <a:buClr>
                <a:srgbClr val="000000"/>
              </a:buClr>
              <a:buSzPct val="100000"/>
              <a:buFont typeface="Arial" pitchFamily="34" charset="0"/>
              <a:buChar char="•"/>
              <a:defRPr sz="1400">
                <a:solidFill>
                  <a:srgbClr val="000000"/>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41" name="Slide Number Placeholder 3">
            <a:extLst>
              <a:ext uri="{FF2B5EF4-FFF2-40B4-BE49-F238E27FC236}">
                <a16:creationId xmlns:a16="http://schemas.microsoft.com/office/drawing/2014/main" id="{90DD0CA0-1C12-4873-8A33-132DAFEF19FB}"/>
              </a:ext>
            </a:extLst>
          </p:cNvPr>
          <p:cNvSpPr>
            <a:spLocks noGrp="1"/>
          </p:cNvSpPr>
          <p:nvPr>
            <p:ph type="sldNum" sz="quarter" idx="14"/>
          </p:nvPr>
        </p:nvSpPr>
        <p:spPr>
          <a:xfrm>
            <a:off x="0" y="6382513"/>
            <a:ext cx="437173" cy="268288"/>
          </a:xfrm>
        </p:spPr>
        <p:txBody>
          <a:bodyPr/>
          <a:lstStyle>
            <a:lvl1pPr>
              <a:defRPr>
                <a:solidFill>
                  <a:srgbClr val="000000"/>
                </a:solidFill>
              </a:defRPr>
            </a:lvl1pPr>
          </a:lstStyle>
          <a:p>
            <a:pPr>
              <a:defRPr/>
            </a:pPr>
            <a:fld id="{E6474CC2-1230-4213-AD1A-4B2FEEABA7A1}" type="slidenum">
              <a:rPr lang="en-US" smtClean="0"/>
              <a:pPr>
                <a:defRPr/>
              </a:pPr>
              <a:t>‹#›</a:t>
            </a:fld>
            <a:endParaRPr lang="en-US"/>
          </a:p>
        </p:txBody>
      </p:sp>
      <p:sp>
        <p:nvSpPr>
          <p:cNvPr id="42" name="Footer Placeholder 4">
            <a:extLst>
              <a:ext uri="{FF2B5EF4-FFF2-40B4-BE49-F238E27FC236}">
                <a16:creationId xmlns:a16="http://schemas.microsoft.com/office/drawing/2014/main" id="{9A917CF6-4573-4409-8CD4-C32995E23CB6}"/>
              </a:ext>
            </a:extLst>
          </p:cNvPr>
          <p:cNvSpPr>
            <a:spLocks noGrp="1"/>
          </p:cNvSpPr>
          <p:nvPr>
            <p:ph type="ftr" sz="quarter" idx="15"/>
          </p:nvPr>
        </p:nvSpPr>
        <p:spPr>
          <a:xfrm>
            <a:off x="426722" y="6483292"/>
            <a:ext cx="5245100" cy="172485"/>
          </a:xfrm>
        </p:spPr>
        <p:txBody>
          <a:bodyPr/>
          <a:lstStyle>
            <a:lvl1pPr algn="r">
              <a:defRPr smtClean="0">
                <a:solidFill>
                  <a:srgbClr val="000000"/>
                </a:solidFill>
              </a:defRPr>
            </a:lvl1pPr>
          </a:lstStyle>
          <a:p>
            <a:pPr algn="l">
              <a:defRPr/>
            </a:pPr>
            <a:r>
              <a:rPr lang="en-US"/>
              <a:t>For investment professional use only.</a:t>
            </a:r>
          </a:p>
        </p:txBody>
      </p:sp>
      <p:sp>
        <p:nvSpPr>
          <p:cNvPr id="43" name="Rectangle 155">
            <a:extLst>
              <a:ext uri="{FF2B5EF4-FFF2-40B4-BE49-F238E27FC236}">
                <a16:creationId xmlns:a16="http://schemas.microsoft.com/office/drawing/2014/main" id="{11D5E519-2474-430D-888C-AE84BAA8F139}"/>
              </a:ext>
            </a:extLst>
          </p:cNvPr>
          <p:cNvSpPr>
            <a:spLocks noGrp="1" noChangeArrowheads="1"/>
          </p:cNvSpPr>
          <p:nvPr>
            <p:ph type="dt" sz="half" idx="16"/>
          </p:nvPr>
        </p:nvSpPr>
        <p:spPr>
          <a:xfrm>
            <a:off x="426722" y="6655657"/>
            <a:ext cx="2645277" cy="120649"/>
          </a:xfrm>
        </p:spPr>
        <p:txBody>
          <a:bodyPr/>
          <a:lstStyle>
            <a:lvl1pPr algn="l">
              <a:defRPr sz="833" smtClean="0">
                <a:solidFill>
                  <a:srgbClr val="000000"/>
                </a:solidFill>
              </a:defRPr>
            </a:lvl1pPr>
          </a:lstStyle>
          <a:p>
            <a:pPr>
              <a:defRPr/>
            </a:pPr>
            <a:r>
              <a:rPr lang="en-US"/>
              <a:t>977497.15.2</a:t>
            </a:r>
          </a:p>
        </p:txBody>
      </p:sp>
      <p:grpSp>
        <p:nvGrpSpPr>
          <p:cNvPr id="34" name="Group 33">
            <a:extLst>
              <a:ext uri="{FF2B5EF4-FFF2-40B4-BE49-F238E27FC236}">
                <a16:creationId xmlns:a16="http://schemas.microsoft.com/office/drawing/2014/main" id="{3DA7D0A2-6D37-4435-BDBA-DE3FEB1B8955}"/>
              </a:ext>
            </a:extLst>
          </p:cNvPr>
          <p:cNvGrpSpPr/>
          <p:nvPr/>
        </p:nvGrpSpPr>
        <p:grpSpPr>
          <a:xfrm>
            <a:off x="10215053" y="6295153"/>
            <a:ext cx="1527048" cy="338328"/>
            <a:chOff x="6923088" y="4475163"/>
            <a:chExt cx="1873251" cy="403225"/>
          </a:xfrm>
        </p:grpSpPr>
        <p:sp>
          <p:nvSpPr>
            <p:cNvPr id="35" name="AutoShape 4">
              <a:extLst>
                <a:ext uri="{FF2B5EF4-FFF2-40B4-BE49-F238E27FC236}">
                  <a16:creationId xmlns:a16="http://schemas.microsoft.com/office/drawing/2014/main" id="{B3EE7F98-F321-4D0C-803D-7B3D294A300A}"/>
                </a:ext>
              </a:extLst>
            </p:cNvPr>
            <p:cNvSpPr>
              <a:spLocks noChangeAspect="1" noChangeArrowheads="1" noTextEdit="1"/>
            </p:cNvSpPr>
            <p:nvPr/>
          </p:nvSpPr>
          <p:spPr bwMode="auto">
            <a:xfrm>
              <a:off x="6923088" y="4475163"/>
              <a:ext cx="1873250" cy="40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6" name="Freeform 6">
              <a:extLst>
                <a:ext uri="{FF2B5EF4-FFF2-40B4-BE49-F238E27FC236}">
                  <a16:creationId xmlns:a16="http://schemas.microsoft.com/office/drawing/2014/main" id="{687294CF-EA26-47FE-AEEC-AF16E2303EBD}"/>
                </a:ext>
              </a:extLst>
            </p:cNvPr>
            <p:cNvSpPr>
              <a:spLocks/>
            </p:cNvSpPr>
            <p:nvPr/>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7" name="Freeform 7">
              <a:extLst>
                <a:ext uri="{FF2B5EF4-FFF2-40B4-BE49-F238E27FC236}">
                  <a16:creationId xmlns:a16="http://schemas.microsoft.com/office/drawing/2014/main" id="{47B69C5D-C844-4E94-9BE9-922EBA9DCFED}"/>
                </a:ext>
              </a:extLst>
            </p:cNvPr>
            <p:cNvSpPr>
              <a:spLocks/>
            </p:cNvSpPr>
            <p:nvPr/>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8" name="Freeform 83">
              <a:extLst>
                <a:ext uri="{FF2B5EF4-FFF2-40B4-BE49-F238E27FC236}">
                  <a16:creationId xmlns:a16="http://schemas.microsoft.com/office/drawing/2014/main" id="{D475F07D-8517-4229-A4FD-B4754E6BBB33}"/>
                </a:ext>
              </a:extLst>
            </p:cNvPr>
            <p:cNvSpPr>
              <a:spLocks/>
            </p:cNvSpPr>
            <p:nvPr/>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9" name="Freeform 84">
              <a:extLst>
                <a:ext uri="{FF2B5EF4-FFF2-40B4-BE49-F238E27FC236}">
                  <a16:creationId xmlns:a16="http://schemas.microsoft.com/office/drawing/2014/main" id="{4F68A102-799F-4CCC-9880-10B4A90B0DD2}"/>
                </a:ext>
              </a:extLst>
            </p:cNvPr>
            <p:cNvSpPr>
              <a:spLocks/>
            </p:cNvSpPr>
            <p:nvPr/>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0" name="Freeform 85">
              <a:extLst>
                <a:ext uri="{FF2B5EF4-FFF2-40B4-BE49-F238E27FC236}">
                  <a16:creationId xmlns:a16="http://schemas.microsoft.com/office/drawing/2014/main" id="{E6DA3469-7CE5-40C0-B6CE-7F47831582FD}"/>
                </a:ext>
              </a:extLst>
            </p:cNvPr>
            <p:cNvSpPr>
              <a:spLocks/>
            </p:cNvSpPr>
            <p:nvPr/>
          </p:nvSpPr>
          <p:spPr bwMode="auto">
            <a:xfrm>
              <a:off x="7337426" y="4533901"/>
              <a:ext cx="265113" cy="266700"/>
            </a:xfrm>
            <a:custGeom>
              <a:avLst/>
              <a:gdLst>
                <a:gd name="T0" fmla="*/ 59 w 167"/>
                <a:gd name="T1" fmla="*/ 168 h 168"/>
                <a:gd name="T2" fmla="*/ 0 w 167"/>
                <a:gd name="T3" fmla="*/ 168 h 168"/>
                <a:gd name="T4" fmla="*/ 47 w 167"/>
                <a:gd name="T5" fmla="*/ 0 h 168"/>
                <a:gd name="T6" fmla="*/ 167 w 167"/>
                <a:gd name="T7" fmla="*/ 0 h 168"/>
                <a:gd name="T8" fmla="*/ 156 w 167"/>
                <a:gd name="T9" fmla="*/ 40 h 168"/>
                <a:gd name="T10" fmla="*/ 94 w 167"/>
                <a:gd name="T11" fmla="*/ 40 h 168"/>
                <a:gd name="T12" fmla="*/ 87 w 167"/>
                <a:gd name="T13" fmla="*/ 68 h 168"/>
                <a:gd name="T14" fmla="*/ 148 w 167"/>
                <a:gd name="T15" fmla="*/ 68 h 168"/>
                <a:gd name="T16" fmla="*/ 137 w 167"/>
                <a:gd name="T17" fmla="*/ 106 h 168"/>
                <a:gd name="T18" fmla="*/ 76 w 167"/>
                <a:gd name="T19" fmla="*/ 106 h 168"/>
                <a:gd name="T20" fmla="*/ 59 w 167"/>
                <a:gd name="T21"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7" h="168">
                  <a:moveTo>
                    <a:pt x="59" y="168"/>
                  </a:moveTo>
                  <a:lnTo>
                    <a:pt x="0" y="168"/>
                  </a:lnTo>
                  <a:lnTo>
                    <a:pt x="47" y="0"/>
                  </a:lnTo>
                  <a:lnTo>
                    <a:pt x="167" y="0"/>
                  </a:lnTo>
                  <a:lnTo>
                    <a:pt x="156" y="40"/>
                  </a:lnTo>
                  <a:lnTo>
                    <a:pt x="94" y="40"/>
                  </a:lnTo>
                  <a:lnTo>
                    <a:pt x="87" y="68"/>
                  </a:lnTo>
                  <a:lnTo>
                    <a:pt x="148" y="68"/>
                  </a:lnTo>
                  <a:lnTo>
                    <a:pt x="137" y="106"/>
                  </a:lnTo>
                  <a:lnTo>
                    <a:pt x="76" y="106"/>
                  </a:lnTo>
                  <a:lnTo>
                    <a:pt x="59"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4" name="Freeform 86">
              <a:extLst>
                <a:ext uri="{FF2B5EF4-FFF2-40B4-BE49-F238E27FC236}">
                  <a16:creationId xmlns:a16="http://schemas.microsoft.com/office/drawing/2014/main" id="{BC32028A-ECB1-4437-91EA-385BDC0533DA}"/>
                </a:ext>
              </a:extLst>
            </p:cNvPr>
            <p:cNvSpPr>
              <a:spLocks noEditPoints="1"/>
            </p:cNvSpPr>
            <p:nvPr/>
          </p:nvSpPr>
          <p:spPr bwMode="auto">
            <a:xfrm>
              <a:off x="7553326" y="4533901"/>
              <a:ext cx="166688" cy="266700"/>
            </a:xfrm>
            <a:custGeom>
              <a:avLst/>
              <a:gdLst>
                <a:gd name="T0" fmla="*/ 58 w 105"/>
                <a:gd name="T1" fmla="*/ 168 h 168"/>
                <a:gd name="T2" fmla="*/ 0 w 105"/>
                <a:gd name="T3" fmla="*/ 168 h 168"/>
                <a:gd name="T4" fmla="*/ 34 w 105"/>
                <a:gd name="T5" fmla="*/ 46 h 168"/>
                <a:gd name="T6" fmla="*/ 93 w 105"/>
                <a:gd name="T7" fmla="*/ 46 h 168"/>
                <a:gd name="T8" fmla="*/ 58 w 105"/>
                <a:gd name="T9" fmla="*/ 168 h 168"/>
                <a:gd name="T10" fmla="*/ 95 w 105"/>
                <a:gd name="T11" fmla="*/ 34 h 168"/>
                <a:gd name="T12" fmla="*/ 38 w 105"/>
                <a:gd name="T13" fmla="*/ 34 h 168"/>
                <a:gd name="T14" fmla="*/ 47 w 105"/>
                <a:gd name="T15" fmla="*/ 0 h 168"/>
                <a:gd name="T16" fmla="*/ 105 w 105"/>
                <a:gd name="T17" fmla="*/ 0 h 168"/>
                <a:gd name="T18" fmla="*/ 95 w 105"/>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5" h="168">
                  <a:moveTo>
                    <a:pt x="58" y="168"/>
                  </a:moveTo>
                  <a:lnTo>
                    <a:pt x="0" y="168"/>
                  </a:lnTo>
                  <a:lnTo>
                    <a:pt x="34" y="46"/>
                  </a:lnTo>
                  <a:lnTo>
                    <a:pt x="93" y="46"/>
                  </a:lnTo>
                  <a:lnTo>
                    <a:pt x="58" y="168"/>
                  </a:lnTo>
                  <a:close/>
                  <a:moveTo>
                    <a:pt x="95" y="34"/>
                  </a:moveTo>
                  <a:lnTo>
                    <a:pt x="38" y="34"/>
                  </a:lnTo>
                  <a:lnTo>
                    <a:pt x="47" y="0"/>
                  </a:lnTo>
                  <a:lnTo>
                    <a:pt x="105"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5" name="Freeform 87">
              <a:extLst>
                <a:ext uri="{FF2B5EF4-FFF2-40B4-BE49-F238E27FC236}">
                  <a16:creationId xmlns:a16="http://schemas.microsoft.com/office/drawing/2014/main" id="{4F41B773-E1C1-49AC-AAC0-DDC705149FE4}"/>
                </a:ext>
              </a:extLst>
            </p:cNvPr>
            <p:cNvSpPr>
              <a:spLocks noEditPoints="1"/>
            </p:cNvSpPr>
            <p:nvPr/>
          </p:nvSpPr>
          <p:spPr bwMode="auto">
            <a:xfrm>
              <a:off x="7685088" y="4533901"/>
              <a:ext cx="273050" cy="269875"/>
            </a:xfrm>
            <a:custGeom>
              <a:avLst/>
              <a:gdLst>
                <a:gd name="T0" fmla="*/ 125 w 172"/>
                <a:gd name="T1" fmla="*/ 168 h 170"/>
                <a:gd name="T2" fmla="*/ 68 w 172"/>
                <a:gd name="T3" fmla="*/ 168 h 170"/>
                <a:gd name="T4" fmla="*/ 72 w 172"/>
                <a:gd name="T5" fmla="*/ 154 h 170"/>
                <a:gd name="T6" fmla="*/ 72 w 172"/>
                <a:gd name="T7" fmla="*/ 154 h 170"/>
                <a:gd name="T8" fmla="*/ 64 w 172"/>
                <a:gd name="T9" fmla="*/ 161 h 170"/>
                <a:gd name="T10" fmla="*/ 54 w 172"/>
                <a:gd name="T11" fmla="*/ 165 h 170"/>
                <a:gd name="T12" fmla="*/ 44 w 172"/>
                <a:gd name="T13" fmla="*/ 169 h 170"/>
                <a:gd name="T14" fmla="*/ 31 w 172"/>
                <a:gd name="T15" fmla="*/ 170 h 170"/>
                <a:gd name="T16" fmla="*/ 31 w 172"/>
                <a:gd name="T17" fmla="*/ 170 h 170"/>
                <a:gd name="T18" fmla="*/ 24 w 172"/>
                <a:gd name="T19" fmla="*/ 170 h 170"/>
                <a:gd name="T20" fmla="*/ 18 w 172"/>
                <a:gd name="T21" fmla="*/ 169 h 170"/>
                <a:gd name="T22" fmla="*/ 12 w 172"/>
                <a:gd name="T23" fmla="*/ 167 h 170"/>
                <a:gd name="T24" fmla="*/ 9 w 172"/>
                <a:gd name="T25" fmla="*/ 163 h 170"/>
                <a:gd name="T26" fmla="*/ 5 w 172"/>
                <a:gd name="T27" fmla="*/ 160 h 170"/>
                <a:gd name="T28" fmla="*/ 2 w 172"/>
                <a:gd name="T29" fmla="*/ 155 h 170"/>
                <a:gd name="T30" fmla="*/ 0 w 172"/>
                <a:gd name="T31" fmla="*/ 149 h 170"/>
                <a:gd name="T32" fmla="*/ 0 w 172"/>
                <a:gd name="T33" fmla="*/ 142 h 170"/>
                <a:gd name="T34" fmla="*/ 0 w 172"/>
                <a:gd name="T35" fmla="*/ 142 h 170"/>
                <a:gd name="T36" fmla="*/ 2 w 172"/>
                <a:gd name="T37" fmla="*/ 126 h 170"/>
                <a:gd name="T38" fmla="*/ 5 w 172"/>
                <a:gd name="T39" fmla="*/ 106 h 170"/>
                <a:gd name="T40" fmla="*/ 12 w 172"/>
                <a:gd name="T41" fmla="*/ 86 h 170"/>
                <a:gd name="T42" fmla="*/ 20 w 172"/>
                <a:gd name="T43" fmla="*/ 68 h 170"/>
                <a:gd name="T44" fmla="*/ 20 w 172"/>
                <a:gd name="T45" fmla="*/ 68 h 170"/>
                <a:gd name="T46" fmla="*/ 24 w 172"/>
                <a:gd name="T47" fmla="*/ 62 h 170"/>
                <a:gd name="T48" fmla="*/ 29 w 172"/>
                <a:gd name="T49" fmla="*/ 58 h 170"/>
                <a:gd name="T50" fmla="*/ 33 w 172"/>
                <a:gd name="T51" fmla="*/ 53 h 170"/>
                <a:gd name="T52" fmla="*/ 39 w 172"/>
                <a:gd name="T53" fmla="*/ 50 h 170"/>
                <a:gd name="T54" fmla="*/ 45 w 172"/>
                <a:gd name="T55" fmla="*/ 47 h 170"/>
                <a:gd name="T56" fmla="*/ 51 w 172"/>
                <a:gd name="T57" fmla="*/ 45 h 170"/>
                <a:gd name="T58" fmla="*/ 58 w 172"/>
                <a:gd name="T59" fmla="*/ 44 h 170"/>
                <a:gd name="T60" fmla="*/ 65 w 172"/>
                <a:gd name="T61" fmla="*/ 44 h 170"/>
                <a:gd name="T62" fmla="*/ 65 w 172"/>
                <a:gd name="T63" fmla="*/ 44 h 170"/>
                <a:gd name="T64" fmla="*/ 77 w 172"/>
                <a:gd name="T65" fmla="*/ 45 h 170"/>
                <a:gd name="T66" fmla="*/ 86 w 172"/>
                <a:gd name="T67" fmla="*/ 48 h 170"/>
                <a:gd name="T68" fmla="*/ 93 w 172"/>
                <a:gd name="T69" fmla="*/ 53 h 170"/>
                <a:gd name="T70" fmla="*/ 98 w 172"/>
                <a:gd name="T71" fmla="*/ 60 h 170"/>
                <a:gd name="T72" fmla="*/ 114 w 172"/>
                <a:gd name="T73" fmla="*/ 0 h 170"/>
                <a:gd name="T74" fmla="*/ 172 w 172"/>
                <a:gd name="T75" fmla="*/ 0 h 170"/>
                <a:gd name="T76" fmla="*/ 125 w 172"/>
                <a:gd name="T77" fmla="*/ 168 h 170"/>
                <a:gd name="T78" fmla="*/ 81 w 172"/>
                <a:gd name="T79" fmla="*/ 82 h 170"/>
                <a:gd name="T80" fmla="*/ 81 w 172"/>
                <a:gd name="T81" fmla="*/ 82 h 170"/>
                <a:gd name="T82" fmla="*/ 78 w 172"/>
                <a:gd name="T83" fmla="*/ 82 h 170"/>
                <a:gd name="T84" fmla="*/ 74 w 172"/>
                <a:gd name="T85" fmla="*/ 84 h 170"/>
                <a:gd name="T86" fmla="*/ 71 w 172"/>
                <a:gd name="T87" fmla="*/ 86 h 170"/>
                <a:gd name="T88" fmla="*/ 68 w 172"/>
                <a:gd name="T89" fmla="*/ 91 h 170"/>
                <a:gd name="T90" fmla="*/ 68 w 172"/>
                <a:gd name="T91" fmla="*/ 91 h 170"/>
                <a:gd name="T92" fmla="*/ 63 w 172"/>
                <a:gd name="T93" fmla="*/ 106 h 170"/>
                <a:gd name="T94" fmla="*/ 61 w 172"/>
                <a:gd name="T95" fmla="*/ 114 h 170"/>
                <a:gd name="T96" fmla="*/ 60 w 172"/>
                <a:gd name="T97" fmla="*/ 121 h 170"/>
                <a:gd name="T98" fmla="*/ 60 w 172"/>
                <a:gd name="T99" fmla="*/ 121 h 170"/>
                <a:gd name="T100" fmla="*/ 61 w 172"/>
                <a:gd name="T101" fmla="*/ 125 h 170"/>
                <a:gd name="T102" fmla="*/ 63 w 172"/>
                <a:gd name="T103" fmla="*/ 127 h 170"/>
                <a:gd name="T104" fmla="*/ 65 w 172"/>
                <a:gd name="T105" fmla="*/ 129 h 170"/>
                <a:gd name="T106" fmla="*/ 70 w 172"/>
                <a:gd name="T107" fmla="*/ 130 h 170"/>
                <a:gd name="T108" fmla="*/ 70 w 172"/>
                <a:gd name="T109" fmla="*/ 130 h 170"/>
                <a:gd name="T110" fmla="*/ 74 w 172"/>
                <a:gd name="T111" fmla="*/ 129 h 170"/>
                <a:gd name="T112" fmla="*/ 79 w 172"/>
                <a:gd name="T113" fmla="*/ 127 h 170"/>
                <a:gd name="T114" fmla="*/ 91 w 172"/>
                <a:gd name="T115" fmla="*/ 87 h 170"/>
                <a:gd name="T116" fmla="*/ 91 w 172"/>
                <a:gd name="T117" fmla="*/ 87 h 170"/>
                <a:gd name="T118" fmla="*/ 87 w 172"/>
                <a:gd name="T119" fmla="*/ 84 h 170"/>
                <a:gd name="T120" fmla="*/ 81 w 172"/>
                <a:gd name="T121" fmla="*/ 82 h 170"/>
                <a:gd name="T122" fmla="*/ 81 w 172"/>
                <a:gd name="T123" fmla="*/ 82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2" h="170">
                  <a:moveTo>
                    <a:pt x="125" y="168"/>
                  </a:moveTo>
                  <a:lnTo>
                    <a:pt x="68" y="168"/>
                  </a:lnTo>
                  <a:lnTo>
                    <a:pt x="72" y="154"/>
                  </a:lnTo>
                  <a:lnTo>
                    <a:pt x="72" y="154"/>
                  </a:lnTo>
                  <a:lnTo>
                    <a:pt x="64" y="161"/>
                  </a:lnTo>
                  <a:lnTo>
                    <a:pt x="54" y="165"/>
                  </a:lnTo>
                  <a:lnTo>
                    <a:pt x="44" y="169"/>
                  </a:lnTo>
                  <a:lnTo>
                    <a:pt x="31" y="170"/>
                  </a:lnTo>
                  <a:lnTo>
                    <a:pt x="31" y="170"/>
                  </a:lnTo>
                  <a:lnTo>
                    <a:pt x="24" y="170"/>
                  </a:lnTo>
                  <a:lnTo>
                    <a:pt x="18" y="169"/>
                  </a:lnTo>
                  <a:lnTo>
                    <a:pt x="12" y="167"/>
                  </a:lnTo>
                  <a:lnTo>
                    <a:pt x="9" y="163"/>
                  </a:lnTo>
                  <a:lnTo>
                    <a:pt x="5" y="160"/>
                  </a:lnTo>
                  <a:lnTo>
                    <a:pt x="2" y="155"/>
                  </a:lnTo>
                  <a:lnTo>
                    <a:pt x="0" y="149"/>
                  </a:lnTo>
                  <a:lnTo>
                    <a:pt x="0" y="142"/>
                  </a:lnTo>
                  <a:lnTo>
                    <a:pt x="0" y="142"/>
                  </a:lnTo>
                  <a:lnTo>
                    <a:pt x="2" y="126"/>
                  </a:lnTo>
                  <a:lnTo>
                    <a:pt x="5" y="106"/>
                  </a:lnTo>
                  <a:lnTo>
                    <a:pt x="12" y="86"/>
                  </a:lnTo>
                  <a:lnTo>
                    <a:pt x="20" y="68"/>
                  </a:lnTo>
                  <a:lnTo>
                    <a:pt x="20" y="68"/>
                  </a:lnTo>
                  <a:lnTo>
                    <a:pt x="24" y="62"/>
                  </a:lnTo>
                  <a:lnTo>
                    <a:pt x="29" y="58"/>
                  </a:lnTo>
                  <a:lnTo>
                    <a:pt x="33" y="53"/>
                  </a:lnTo>
                  <a:lnTo>
                    <a:pt x="39" y="50"/>
                  </a:lnTo>
                  <a:lnTo>
                    <a:pt x="45" y="47"/>
                  </a:lnTo>
                  <a:lnTo>
                    <a:pt x="51" y="45"/>
                  </a:lnTo>
                  <a:lnTo>
                    <a:pt x="58" y="44"/>
                  </a:lnTo>
                  <a:lnTo>
                    <a:pt x="65" y="44"/>
                  </a:lnTo>
                  <a:lnTo>
                    <a:pt x="65" y="44"/>
                  </a:lnTo>
                  <a:lnTo>
                    <a:pt x="77" y="45"/>
                  </a:lnTo>
                  <a:lnTo>
                    <a:pt x="86" y="48"/>
                  </a:lnTo>
                  <a:lnTo>
                    <a:pt x="93" y="53"/>
                  </a:lnTo>
                  <a:lnTo>
                    <a:pt x="98" y="60"/>
                  </a:lnTo>
                  <a:lnTo>
                    <a:pt x="114" y="0"/>
                  </a:lnTo>
                  <a:lnTo>
                    <a:pt x="172" y="0"/>
                  </a:lnTo>
                  <a:lnTo>
                    <a:pt x="125" y="168"/>
                  </a:lnTo>
                  <a:close/>
                  <a:moveTo>
                    <a:pt x="81" y="82"/>
                  </a:moveTo>
                  <a:lnTo>
                    <a:pt x="81" y="82"/>
                  </a:lnTo>
                  <a:lnTo>
                    <a:pt x="78" y="82"/>
                  </a:lnTo>
                  <a:lnTo>
                    <a:pt x="74" y="84"/>
                  </a:lnTo>
                  <a:lnTo>
                    <a:pt x="71" y="86"/>
                  </a:lnTo>
                  <a:lnTo>
                    <a:pt x="68" y="91"/>
                  </a:lnTo>
                  <a:lnTo>
                    <a:pt x="68" y="91"/>
                  </a:lnTo>
                  <a:lnTo>
                    <a:pt x="63" y="106"/>
                  </a:lnTo>
                  <a:lnTo>
                    <a:pt x="61" y="114"/>
                  </a:lnTo>
                  <a:lnTo>
                    <a:pt x="60" y="121"/>
                  </a:lnTo>
                  <a:lnTo>
                    <a:pt x="60" y="121"/>
                  </a:lnTo>
                  <a:lnTo>
                    <a:pt x="61" y="125"/>
                  </a:lnTo>
                  <a:lnTo>
                    <a:pt x="63" y="127"/>
                  </a:lnTo>
                  <a:lnTo>
                    <a:pt x="65" y="129"/>
                  </a:lnTo>
                  <a:lnTo>
                    <a:pt x="70" y="130"/>
                  </a:lnTo>
                  <a:lnTo>
                    <a:pt x="70" y="130"/>
                  </a:lnTo>
                  <a:lnTo>
                    <a:pt x="74" y="129"/>
                  </a:lnTo>
                  <a:lnTo>
                    <a:pt x="79" y="127"/>
                  </a:lnTo>
                  <a:lnTo>
                    <a:pt x="91" y="87"/>
                  </a:lnTo>
                  <a:lnTo>
                    <a:pt x="91" y="87"/>
                  </a:lnTo>
                  <a:lnTo>
                    <a:pt x="87" y="84"/>
                  </a:lnTo>
                  <a:lnTo>
                    <a:pt x="81" y="82"/>
                  </a:lnTo>
                  <a:lnTo>
                    <a:pt x="81" y="8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6" name="Freeform 88">
              <a:extLst>
                <a:ext uri="{FF2B5EF4-FFF2-40B4-BE49-F238E27FC236}">
                  <a16:creationId xmlns:a16="http://schemas.microsoft.com/office/drawing/2014/main" id="{28E4E23B-2EAA-4884-951B-7087893F7638}"/>
                </a:ext>
              </a:extLst>
            </p:cNvPr>
            <p:cNvSpPr>
              <a:spLocks noEditPoints="1"/>
            </p:cNvSpPr>
            <p:nvPr/>
          </p:nvSpPr>
          <p:spPr bwMode="auto">
            <a:xfrm>
              <a:off x="7923213" y="4602163"/>
              <a:ext cx="230188" cy="201613"/>
            </a:xfrm>
            <a:custGeom>
              <a:avLst/>
              <a:gdLst>
                <a:gd name="T0" fmla="*/ 58 w 145"/>
                <a:gd name="T1" fmla="*/ 71 h 127"/>
                <a:gd name="T2" fmla="*/ 56 w 145"/>
                <a:gd name="T3" fmla="*/ 80 h 127"/>
                <a:gd name="T4" fmla="*/ 56 w 145"/>
                <a:gd name="T5" fmla="*/ 87 h 127"/>
                <a:gd name="T6" fmla="*/ 57 w 145"/>
                <a:gd name="T7" fmla="*/ 93 h 127"/>
                <a:gd name="T8" fmla="*/ 64 w 145"/>
                <a:gd name="T9" fmla="*/ 97 h 127"/>
                <a:gd name="T10" fmla="*/ 68 w 145"/>
                <a:gd name="T11" fmla="*/ 96 h 127"/>
                <a:gd name="T12" fmla="*/ 75 w 145"/>
                <a:gd name="T13" fmla="*/ 89 h 127"/>
                <a:gd name="T14" fmla="*/ 135 w 145"/>
                <a:gd name="T15" fmla="*/ 82 h 127"/>
                <a:gd name="T16" fmla="*/ 134 w 145"/>
                <a:gd name="T17" fmla="*/ 87 h 127"/>
                <a:gd name="T18" fmla="*/ 128 w 145"/>
                <a:gd name="T19" fmla="*/ 98 h 127"/>
                <a:gd name="T20" fmla="*/ 115 w 145"/>
                <a:gd name="T21" fmla="*/ 111 h 127"/>
                <a:gd name="T22" fmla="*/ 94 w 145"/>
                <a:gd name="T23" fmla="*/ 122 h 127"/>
                <a:gd name="T24" fmla="*/ 72 w 145"/>
                <a:gd name="T25" fmla="*/ 127 h 127"/>
                <a:gd name="T26" fmla="*/ 61 w 145"/>
                <a:gd name="T27" fmla="*/ 127 h 127"/>
                <a:gd name="T28" fmla="*/ 38 w 145"/>
                <a:gd name="T29" fmla="*/ 126 h 127"/>
                <a:gd name="T30" fmla="*/ 18 w 145"/>
                <a:gd name="T31" fmla="*/ 121 h 127"/>
                <a:gd name="T32" fmla="*/ 5 w 145"/>
                <a:gd name="T33" fmla="*/ 110 h 127"/>
                <a:gd name="T34" fmla="*/ 2 w 145"/>
                <a:gd name="T35" fmla="*/ 101 h 127"/>
                <a:gd name="T36" fmla="*/ 0 w 145"/>
                <a:gd name="T37" fmla="*/ 90 h 127"/>
                <a:gd name="T38" fmla="*/ 3 w 145"/>
                <a:gd name="T39" fmla="*/ 75 h 127"/>
                <a:gd name="T40" fmla="*/ 13 w 145"/>
                <a:gd name="T41" fmla="*/ 41 h 127"/>
                <a:gd name="T42" fmla="*/ 22 w 145"/>
                <a:gd name="T43" fmla="*/ 27 h 127"/>
                <a:gd name="T44" fmla="*/ 27 w 145"/>
                <a:gd name="T45" fmla="*/ 19 h 127"/>
                <a:gd name="T46" fmla="*/ 43 w 145"/>
                <a:gd name="T47" fmla="*/ 9 h 127"/>
                <a:gd name="T48" fmla="*/ 59 w 145"/>
                <a:gd name="T49" fmla="*/ 3 h 127"/>
                <a:gd name="T50" fmla="*/ 77 w 145"/>
                <a:gd name="T51" fmla="*/ 1 h 127"/>
                <a:gd name="T52" fmla="*/ 85 w 145"/>
                <a:gd name="T53" fmla="*/ 0 h 127"/>
                <a:gd name="T54" fmla="*/ 109 w 145"/>
                <a:gd name="T55" fmla="*/ 2 h 127"/>
                <a:gd name="T56" fmla="*/ 128 w 145"/>
                <a:gd name="T57" fmla="*/ 8 h 127"/>
                <a:gd name="T58" fmla="*/ 140 w 145"/>
                <a:gd name="T59" fmla="*/ 19 h 127"/>
                <a:gd name="T60" fmla="*/ 145 w 145"/>
                <a:gd name="T61" fmla="*/ 38 h 127"/>
                <a:gd name="T62" fmla="*/ 142 w 145"/>
                <a:gd name="T63" fmla="*/ 53 h 127"/>
                <a:gd name="T64" fmla="*/ 138 w 145"/>
                <a:gd name="T65" fmla="*/ 71 h 127"/>
                <a:gd name="T66" fmla="*/ 80 w 145"/>
                <a:gd name="T67" fmla="*/ 30 h 127"/>
                <a:gd name="T68" fmla="*/ 71 w 145"/>
                <a:gd name="T69" fmla="*/ 35 h 127"/>
                <a:gd name="T70" fmla="*/ 65 w 145"/>
                <a:gd name="T71" fmla="*/ 48 h 127"/>
                <a:gd name="T72" fmla="*/ 88 w 145"/>
                <a:gd name="T73" fmla="*/ 48 h 127"/>
                <a:gd name="T74" fmla="*/ 91 w 145"/>
                <a:gd name="T75" fmla="*/ 39 h 127"/>
                <a:gd name="T76" fmla="*/ 87 w 145"/>
                <a:gd name="T77" fmla="*/ 32 h 127"/>
                <a:gd name="T78" fmla="*/ 80 w 145"/>
                <a:gd name="T79" fmla="*/ 3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45" h="127">
                  <a:moveTo>
                    <a:pt x="138" y="71"/>
                  </a:moveTo>
                  <a:lnTo>
                    <a:pt x="58" y="71"/>
                  </a:lnTo>
                  <a:lnTo>
                    <a:pt x="58" y="71"/>
                  </a:lnTo>
                  <a:lnTo>
                    <a:pt x="56" y="80"/>
                  </a:lnTo>
                  <a:lnTo>
                    <a:pt x="56" y="87"/>
                  </a:lnTo>
                  <a:lnTo>
                    <a:pt x="56" y="87"/>
                  </a:lnTo>
                  <a:lnTo>
                    <a:pt x="56" y="90"/>
                  </a:lnTo>
                  <a:lnTo>
                    <a:pt x="57" y="93"/>
                  </a:lnTo>
                  <a:lnTo>
                    <a:pt x="59" y="96"/>
                  </a:lnTo>
                  <a:lnTo>
                    <a:pt x="64" y="97"/>
                  </a:lnTo>
                  <a:lnTo>
                    <a:pt x="64" y="97"/>
                  </a:lnTo>
                  <a:lnTo>
                    <a:pt x="68" y="96"/>
                  </a:lnTo>
                  <a:lnTo>
                    <a:pt x="73" y="93"/>
                  </a:lnTo>
                  <a:lnTo>
                    <a:pt x="75" y="89"/>
                  </a:lnTo>
                  <a:lnTo>
                    <a:pt x="79" y="82"/>
                  </a:lnTo>
                  <a:lnTo>
                    <a:pt x="135" y="82"/>
                  </a:lnTo>
                  <a:lnTo>
                    <a:pt x="135" y="82"/>
                  </a:lnTo>
                  <a:lnTo>
                    <a:pt x="134" y="87"/>
                  </a:lnTo>
                  <a:lnTo>
                    <a:pt x="130" y="93"/>
                  </a:lnTo>
                  <a:lnTo>
                    <a:pt x="128" y="98"/>
                  </a:lnTo>
                  <a:lnTo>
                    <a:pt x="125" y="103"/>
                  </a:lnTo>
                  <a:lnTo>
                    <a:pt x="115" y="111"/>
                  </a:lnTo>
                  <a:lnTo>
                    <a:pt x="105" y="118"/>
                  </a:lnTo>
                  <a:lnTo>
                    <a:pt x="94" y="122"/>
                  </a:lnTo>
                  <a:lnTo>
                    <a:pt x="82" y="125"/>
                  </a:lnTo>
                  <a:lnTo>
                    <a:pt x="72" y="127"/>
                  </a:lnTo>
                  <a:lnTo>
                    <a:pt x="61" y="127"/>
                  </a:lnTo>
                  <a:lnTo>
                    <a:pt x="61" y="127"/>
                  </a:lnTo>
                  <a:lnTo>
                    <a:pt x="50" y="127"/>
                  </a:lnTo>
                  <a:lnTo>
                    <a:pt x="38" y="126"/>
                  </a:lnTo>
                  <a:lnTo>
                    <a:pt x="27" y="125"/>
                  </a:lnTo>
                  <a:lnTo>
                    <a:pt x="18" y="121"/>
                  </a:lnTo>
                  <a:lnTo>
                    <a:pt x="11" y="117"/>
                  </a:lnTo>
                  <a:lnTo>
                    <a:pt x="5" y="110"/>
                  </a:lnTo>
                  <a:lnTo>
                    <a:pt x="4" y="106"/>
                  </a:lnTo>
                  <a:lnTo>
                    <a:pt x="2" y="101"/>
                  </a:lnTo>
                  <a:lnTo>
                    <a:pt x="0" y="90"/>
                  </a:lnTo>
                  <a:lnTo>
                    <a:pt x="0" y="90"/>
                  </a:lnTo>
                  <a:lnTo>
                    <a:pt x="2" y="83"/>
                  </a:lnTo>
                  <a:lnTo>
                    <a:pt x="3" y="75"/>
                  </a:lnTo>
                  <a:lnTo>
                    <a:pt x="6" y="57"/>
                  </a:lnTo>
                  <a:lnTo>
                    <a:pt x="13" y="41"/>
                  </a:lnTo>
                  <a:lnTo>
                    <a:pt x="18" y="32"/>
                  </a:lnTo>
                  <a:lnTo>
                    <a:pt x="22" y="27"/>
                  </a:lnTo>
                  <a:lnTo>
                    <a:pt x="22" y="27"/>
                  </a:lnTo>
                  <a:lnTo>
                    <a:pt x="27" y="19"/>
                  </a:lnTo>
                  <a:lnTo>
                    <a:pt x="34" y="14"/>
                  </a:lnTo>
                  <a:lnTo>
                    <a:pt x="43" y="9"/>
                  </a:lnTo>
                  <a:lnTo>
                    <a:pt x="50" y="5"/>
                  </a:lnTo>
                  <a:lnTo>
                    <a:pt x="59" y="3"/>
                  </a:lnTo>
                  <a:lnTo>
                    <a:pt x="67" y="1"/>
                  </a:lnTo>
                  <a:lnTo>
                    <a:pt x="77" y="1"/>
                  </a:lnTo>
                  <a:lnTo>
                    <a:pt x="85" y="0"/>
                  </a:lnTo>
                  <a:lnTo>
                    <a:pt x="85" y="0"/>
                  </a:lnTo>
                  <a:lnTo>
                    <a:pt x="98" y="1"/>
                  </a:lnTo>
                  <a:lnTo>
                    <a:pt x="109" y="2"/>
                  </a:lnTo>
                  <a:lnTo>
                    <a:pt x="120" y="4"/>
                  </a:lnTo>
                  <a:lnTo>
                    <a:pt x="128" y="8"/>
                  </a:lnTo>
                  <a:lnTo>
                    <a:pt x="135" y="12"/>
                  </a:lnTo>
                  <a:lnTo>
                    <a:pt x="140" y="19"/>
                  </a:lnTo>
                  <a:lnTo>
                    <a:pt x="143" y="28"/>
                  </a:lnTo>
                  <a:lnTo>
                    <a:pt x="145" y="38"/>
                  </a:lnTo>
                  <a:lnTo>
                    <a:pt x="145" y="38"/>
                  </a:lnTo>
                  <a:lnTo>
                    <a:pt x="142" y="53"/>
                  </a:lnTo>
                  <a:lnTo>
                    <a:pt x="138" y="71"/>
                  </a:lnTo>
                  <a:lnTo>
                    <a:pt x="138" y="71"/>
                  </a:lnTo>
                  <a:close/>
                  <a:moveTo>
                    <a:pt x="80" y="30"/>
                  </a:moveTo>
                  <a:lnTo>
                    <a:pt x="80" y="30"/>
                  </a:lnTo>
                  <a:lnTo>
                    <a:pt x="75" y="31"/>
                  </a:lnTo>
                  <a:lnTo>
                    <a:pt x="71" y="35"/>
                  </a:lnTo>
                  <a:lnTo>
                    <a:pt x="67" y="39"/>
                  </a:lnTo>
                  <a:lnTo>
                    <a:pt x="65" y="48"/>
                  </a:lnTo>
                  <a:lnTo>
                    <a:pt x="88" y="48"/>
                  </a:lnTo>
                  <a:lnTo>
                    <a:pt x="88" y="48"/>
                  </a:lnTo>
                  <a:lnTo>
                    <a:pt x="91" y="39"/>
                  </a:lnTo>
                  <a:lnTo>
                    <a:pt x="91" y="39"/>
                  </a:lnTo>
                  <a:lnTo>
                    <a:pt x="89" y="35"/>
                  </a:lnTo>
                  <a:lnTo>
                    <a:pt x="87" y="32"/>
                  </a:lnTo>
                  <a:lnTo>
                    <a:pt x="85" y="31"/>
                  </a:lnTo>
                  <a:lnTo>
                    <a:pt x="80" y="30"/>
                  </a:lnTo>
                  <a:lnTo>
                    <a:pt x="80" y="3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7" name="Freeform 89">
              <a:extLst>
                <a:ext uri="{FF2B5EF4-FFF2-40B4-BE49-F238E27FC236}">
                  <a16:creationId xmlns:a16="http://schemas.microsoft.com/office/drawing/2014/main" id="{AE0FDE3D-DF37-49A0-9600-28D4F145BF46}"/>
                </a:ext>
              </a:extLst>
            </p:cNvPr>
            <p:cNvSpPr>
              <a:spLocks/>
            </p:cNvSpPr>
            <p:nvPr/>
          </p:nvSpPr>
          <p:spPr bwMode="auto">
            <a:xfrm>
              <a:off x="8143876" y="4533901"/>
              <a:ext cx="165100" cy="266700"/>
            </a:xfrm>
            <a:custGeom>
              <a:avLst/>
              <a:gdLst>
                <a:gd name="T0" fmla="*/ 57 w 104"/>
                <a:gd name="T1" fmla="*/ 168 h 168"/>
                <a:gd name="T2" fmla="*/ 0 w 104"/>
                <a:gd name="T3" fmla="*/ 168 h 168"/>
                <a:gd name="T4" fmla="*/ 45 w 104"/>
                <a:gd name="T5" fmla="*/ 0 h 168"/>
                <a:gd name="T6" fmla="*/ 104 w 104"/>
                <a:gd name="T7" fmla="*/ 0 h 168"/>
                <a:gd name="T8" fmla="*/ 57 w 104"/>
                <a:gd name="T9" fmla="*/ 168 h 168"/>
              </a:gdLst>
              <a:ahLst/>
              <a:cxnLst>
                <a:cxn ang="0">
                  <a:pos x="T0" y="T1"/>
                </a:cxn>
                <a:cxn ang="0">
                  <a:pos x="T2" y="T3"/>
                </a:cxn>
                <a:cxn ang="0">
                  <a:pos x="T4" y="T5"/>
                </a:cxn>
                <a:cxn ang="0">
                  <a:pos x="T6" y="T7"/>
                </a:cxn>
                <a:cxn ang="0">
                  <a:pos x="T8" y="T9"/>
                </a:cxn>
              </a:cxnLst>
              <a:rect l="0" t="0" r="r" b="b"/>
              <a:pathLst>
                <a:path w="104" h="168">
                  <a:moveTo>
                    <a:pt x="57" y="168"/>
                  </a:moveTo>
                  <a:lnTo>
                    <a:pt x="0" y="168"/>
                  </a:lnTo>
                  <a:lnTo>
                    <a:pt x="45" y="0"/>
                  </a:lnTo>
                  <a:lnTo>
                    <a:pt x="104" y="0"/>
                  </a:lnTo>
                  <a:lnTo>
                    <a:pt x="57"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8" name="Freeform 90">
              <a:extLst>
                <a:ext uri="{FF2B5EF4-FFF2-40B4-BE49-F238E27FC236}">
                  <a16:creationId xmlns:a16="http://schemas.microsoft.com/office/drawing/2014/main" id="{3ACC0254-DDF7-4EE4-A501-7AF31D3303B3}"/>
                </a:ext>
              </a:extLst>
            </p:cNvPr>
            <p:cNvSpPr>
              <a:spLocks noEditPoints="1"/>
            </p:cNvSpPr>
            <p:nvPr/>
          </p:nvSpPr>
          <p:spPr bwMode="auto">
            <a:xfrm>
              <a:off x="8264526" y="4533901"/>
              <a:ext cx="165100" cy="266700"/>
            </a:xfrm>
            <a:custGeom>
              <a:avLst/>
              <a:gdLst>
                <a:gd name="T0" fmla="*/ 57 w 104"/>
                <a:gd name="T1" fmla="*/ 168 h 168"/>
                <a:gd name="T2" fmla="*/ 0 w 104"/>
                <a:gd name="T3" fmla="*/ 168 h 168"/>
                <a:gd name="T4" fmla="*/ 34 w 104"/>
                <a:gd name="T5" fmla="*/ 46 h 168"/>
                <a:gd name="T6" fmla="*/ 91 w 104"/>
                <a:gd name="T7" fmla="*/ 46 h 168"/>
                <a:gd name="T8" fmla="*/ 57 w 104"/>
                <a:gd name="T9" fmla="*/ 168 h 168"/>
                <a:gd name="T10" fmla="*/ 95 w 104"/>
                <a:gd name="T11" fmla="*/ 34 h 168"/>
                <a:gd name="T12" fmla="*/ 36 w 104"/>
                <a:gd name="T13" fmla="*/ 34 h 168"/>
                <a:gd name="T14" fmla="*/ 47 w 104"/>
                <a:gd name="T15" fmla="*/ 0 h 168"/>
                <a:gd name="T16" fmla="*/ 104 w 104"/>
                <a:gd name="T17" fmla="*/ 0 h 168"/>
                <a:gd name="T18" fmla="*/ 95 w 104"/>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4" h="168">
                  <a:moveTo>
                    <a:pt x="57" y="168"/>
                  </a:moveTo>
                  <a:lnTo>
                    <a:pt x="0" y="168"/>
                  </a:lnTo>
                  <a:lnTo>
                    <a:pt x="34" y="46"/>
                  </a:lnTo>
                  <a:lnTo>
                    <a:pt x="91" y="46"/>
                  </a:lnTo>
                  <a:lnTo>
                    <a:pt x="57" y="168"/>
                  </a:lnTo>
                  <a:close/>
                  <a:moveTo>
                    <a:pt x="95" y="34"/>
                  </a:moveTo>
                  <a:lnTo>
                    <a:pt x="36" y="34"/>
                  </a:lnTo>
                  <a:lnTo>
                    <a:pt x="47" y="0"/>
                  </a:lnTo>
                  <a:lnTo>
                    <a:pt x="104"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9" name="Freeform 91">
              <a:extLst>
                <a:ext uri="{FF2B5EF4-FFF2-40B4-BE49-F238E27FC236}">
                  <a16:creationId xmlns:a16="http://schemas.microsoft.com/office/drawing/2014/main" id="{1EE3584E-9567-4381-98DE-8D72522865A2}"/>
                </a:ext>
              </a:extLst>
            </p:cNvPr>
            <p:cNvSpPr>
              <a:spLocks/>
            </p:cNvSpPr>
            <p:nvPr/>
          </p:nvSpPr>
          <p:spPr bwMode="auto">
            <a:xfrm>
              <a:off x="8396288" y="4564063"/>
              <a:ext cx="192088" cy="236538"/>
            </a:xfrm>
            <a:custGeom>
              <a:avLst/>
              <a:gdLst>
                <a:gd name="T0" fmla="*/ 115 w 121"/>
                <a:gd name="T1" fmla="*/ 27 h 149"/>
                <a:gd name="T2" fmla="*/ 121 w 121"/>
                <a:gd name="T3" fmla="*/ 54 h 149"/>
                <a:gd name="T4" fmla="*/ 76 w 121"/>
                <a:gd name="T5" fmla="*/ 54 h 149"/>
                <a:gd name="T6" fmla="*/ 63 w 121"/>
                <a:gd name="T7" fmla="*/ 101 h 149"/>
                <a:gd name="T8" fmla="*/ 63 w 121"/>
                <a:gd name="T9" fmla="*/ 101 h 149"/>
                <a:gd name="T10" fmla="*/ 62 w 121"/>
                <a:gd name="T11" fmla="*/ 107 h 149"/>
                <a:gd name="T12" fmla="*/ 61 w 121"/>
                <a:gd name="T13" fmla="*/ 111 h 149"/>
                <a:gd name="T14" fmla="*/ 61 w 121"/>
                <a:gd name="T15" fmla="*/ 111 h 149"/>
                <a:gd name="T16" fmla="*/ 61 w 121"/>
                <a:gd name="T17" fmla="*/ 115 h 149"/>
                <a:gd name="T18" fmla="*/ 63 w 121"/>
                <a:gd name="T19" fmla="*/ 117 h 149"/>
                <a:gd name="T20" fmla="*/ 67 w 121"/>
                <a:gd name="T21" fmla="*/ 118 h 149"/>
                <a:gd name="T22" fmla="*/ 72 w 121"/>
                <a:gd name="T23" fmla="*/ 118 h 149"/>
                <a:gd name="T24" fmla="*/ 83 w 121"/>
                <a:gd name="T25" fmla="*/ 118 h 149"/>
                <a:gd name="T26" fmla="*/ 75 w 121"/>
                <a:gd name="T27" fmla="*/ 149 h 149"/>
                <a:gd name="T28" fmla="*/ 23 w 121"/>
                <a:gd name="T29" fmla="*/ 149 h 149"/>
                <a:gd name="T30" fmla="*/ 23 w 121"/>
                <a:gd name="T31" fmla="*/ 149 h 149"/>
                <a:gd name="T32" fmla="*/ 18 w 121"/>
                <a:gd name="T33" fmla="*/ 148 h 149"/>
                <a:gd name="T34" fmla="*/ 13 w 121"/>
                <a:gd name="T35" fmla="*/ 148 h 149"/>
                <a:gd name="T36" fmla="*/ 8 w 121"/>
                <a:gd name="T37" fmla="*/ 145 h 149"/>
                <a:gd name="T38" fmla="*/ 6 w 121"/>
                <a:gd name="T39" fmla="*/ 143 h 149"/>
                <a:gd name="T40" fmla="*/ 2 w 121"/>
                <a:gd name="T41" fmla="*/ 139 h 149"/>
                <a:gd name="T42" fmla="*/ 1 w 121"/>
                <a:gd name="T43" fmla="*/ 136 h 149"/>
                <a:gd name="T44" fmla="*/ 0 w 121"/>
                <a:gd name="T45" fmla="*/ 132 h 149"/>
                <a:gd name="T46" fmla="*/ 0 w 121"/>
                <a:gd name="T47" fmla="*/ 128 h 149"/>
                <a:gd name="T48" fmla="*/ 0 w 121"/>
                <a:gd name="T49" fmla="*/ 128 h 149"/>
                <a:gd name="T50" fmla="*/ 0 w 121"/>
                <a:gd name="T51" fmla="*/ 120 h 149"/>
                <a:gd name="T52" fmla="*/ 2 w 121"/>
                <a:gd name="T53" fmla="*/ 111 h 149"/>
                <a:gd name="T54" fmla="*/ 34 w 121"/>
                <a:gd name="T55" fmla="*/ 0 h 149"/>
                <a:gd name="T56" fmla="*/ 91 w 121"/>
                <a:gd name="T57" fmla="*/ 0 h 149"/>
                <a:gd name="T58" fmla="*/ 84 w 121"/>
                <a:gd name="T59" fmla="*/ 27 h 149"/>
                <a:gd name="T60" fmla="*/ 115 w 121"/>
                <a:gd name="T61" fmla="*/ 27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1" h="149">
                  <a:moveTo>
                    <a:pt x="115" y="27"/>
                  </a:moveTo>
                  <a:lnTo>
                    <a:pt x="121" y="54"/>
                  </a:lnTo>
                  <a:lnTo>
                    <a:pt x="76" y="54"/>
                  </a:lnTo>
                  <a:lnTo>
                    <a:pt x="63" y="101"/>
                  </a:lnTo>
                  <a:lnTo>
                    <a:pt x="63" y="101"/>
                  </a:lnTo>
                  <a:lnTo>
                    <a:pt x="62" y="107"/>
                  </a:lnTo>
                  <a:lnTo>
                    <a:pt x="61" y="111"/>
                  </a:lnTo>
                  <a:lnTo>
                    <a:pt x="61" y="111"/>
                  </a:lnTo>
                  <a:lnTo>
                    <a:pt x="61" y="115"/>
                  </a:lnTo>
                  <a:lnTo>
                    <a:pt x="63" y="117"/>
                  </a:lnTo>
                  <a:lnTo>
                    <a:pt x="67" y="118"/>
                  </a:lnTo>
                  <a:lnTo>
                    <a:pt x="72" y="118"/>
                  </a:lnTo>
                  <a:lnTo>
                    <a:pt x="83" y="118"/>
                  </a:lnTo>
                  <a:lnTo>
                    <a:pt x="75" y="149"/>
                  </a:lnTo>
                  <a:lnTo>
                    <a:pt x="23" y="149"/>
                  </a:lnTo>
                  <a:lnTo>
                    <a:pt x="23" y="149"/>
                  </a:lnTo>
                  <a:lnTo>
                    <a:pt x="18" y="148"/>
                  </a:lnTo>
                  <a:lnTo>
                    <a:pt x="13" y="148"/>
                  </a:lnTo>
                  <a:lnTo>
                    <a:pt x="8" y="145"/>
                  </a:lnTo>
                  <a:lnTo>
                    <a:pt x="6" y="143"/>
                  </a:lnTo>
                  <a:lnTo>
                    <a:pt x="2" y="139"/>
                  </a:lnTo>
                  <a:lnTo>
                    <a:pt x="1" y="136"/>
                  </a:lnTo>
                  <a:lnTo>
                    <a:pt x="0" y="132"/>
                  </a:lnTo>
                  <a:lnTo>
                    <a:pt x="0" y="128"/>
                  </a:lnTo>
                  <a:lnTo>
                    <a:pt x="0" y="128"/>
                  </a:lnTo>
                  <a:lnTo>
                    <a:pt x="0" y="120"/>
                  </a:lnTo>
                  <a:lnTo>
                    <a:pt x="2" y="111"/>
                  </a:lnTo>
                  <a:lnTo>
                    <a:pt x="34" y="0"/>
                  </a:lnTo>
                  <a:lnTo>
                    <a:pt x="91" y="0"/>
                  </a:lnTo>
                  <a:lnTo>
                    <a:pt x="84" y="27"/>
                  </a:lnTo>
                  <a:lnTo>
                    <a:pt x="115" y="2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0" name="Freeform 92">
              <a:extLst>
                <a:ext uri="{FF2B5EF4-FFF2-40B4-BE49-F238E27FC236}">
                  <a16:creationId xmlns:a16="http://schemas.microsoft.com/office/drawing/2014/main" id="{0A9CB4EB-F89C-463A-8976-5CE92193E803}"/>
                </a:ext>
              </a:extLst>
            </p:cNvPr>
            <p:cNvSpPr>
              <a:spLocks/>
            </p:cNvSpPr>
            <p:nvPr/>
          </p:nvSpPr>
          <p:spPr bwMode="auto">
            <a:xfrm>
              <a:off x="7321551" y="4830763"/>
              <a:ext cx="38100" cy="46038"/>
            </a:xfrm>
            <a:custGeom>
              <a:avLst/>
              <a:gdLst>
                <a:gd name="T0" fmla="*/ 9 w 24"/>
                <a:gd name="T1" fmla="*/ 0 h 29"/>
                <a:gd name="T2" fmla="*/ 24 w 24"/>
                <a:gd name="T3" fmla="*/ 0 h 29"/>
                <a:gd name="T4" fmla="*/ 15 w 24"/>
                <a:gd name="T5" fmla="*/ 29 h 29"/>
                <a:gd name="T6" fmla="*/ 0 w 24"/>
                <a:gd name="T7" fmla="*/ 29 h 29"/>
                <a:gd name="T8" fmla="*/ 9 w 24"/>
                <a:gd name="T9" fmla="*/ 0 h 29"/>
              </a:gdLst>
              <a:ahLst/>
              <a:cxnLst>
                <a:cxn ang="0">
                  <a:pos x="T0" y="T1"/>
                </a:cxn>
                <a:cxn ang="0">
                  <a:pos x="T2" y="T3"/>
                </a:cxn>
                <a:cxn ang="0">
                  <a:pos x="T4" y="T5"/>
                </a:cxn>
                <a:cxn ang="0">
                  <a:pos x="T6" y="T7"/>
                </a:cxn>
                <a:cxn ang="0">
                  <a:pos x="T8" y="T9"/>
                </a:cxn>
              </a:cxnLst>
              <a:rect l="0" t="0" r="r" b="b"/>
              <a:pathLst>
                <a:path w="24" h="29">
                  <a:moveTo>
                    <a:pt x="9" y="0"/>
                  </a:moveTo>
                  <a:lnTo>
                    <a:pt x="24" y="0"/>
                  </a:lnTo>
                  <a:lnTo>
                    <a:pt x="15"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1" name="Freeform 93">
              <a:extLst>
                <a:ext uri="{FF2B5EF4-FFF2-40B4-BE49-F238E27FC236}">
                  <a16:creationId xmlns:a16="http://schemas.microsoft.com/office/drawing/2014/main" id="{37E63F6C-6ABA-4164-A3BC-2F43B82B5A6F}"/>
                </a:ext>
              </a:extLst>
            </p:cNvPr>
            <p:cNvSpPr>
              <a:spLocks/>
            </p:cNvSpPr>
            <p:nvPr/>
          </p:nvSpPr>
          <p:spPr bwMode="auto">
            <a:xfrm>
              <a:off x="7400926" y="4830763"/>
              <a:ext cx="87313" cy="46038"/>
            </a:xfrm>
            <a:custGeom>
              <a:avLst/>
              <a:gdLst>
                <a:gd name="T0" fmla="*/ 10 w 55"/>
                <a:gd name="T1" fmla="*/ 0 h 29"/>
                <a:gd name="T2" fmla="*/ 31 w 55"/>
                <a:gd name="T3" fmla="*/ 0 h 29"/>
                <a:gd name="T4" fmla="*/ 36 w 55"/>
                <a:gd name="T5" fmla="*/ 19 h 29"/>
                <a:gd name="T6" fmla="*/ 36 w 55"/>
                <a:gd name="T7" fmla="*/ 19 h 29"/>
                <a:gd name="T8" fmla="*/ 42 w 55"/>
                <a:gd name="T9" fmla="*/ 0 h 29"/>
                <a:gd name="T10" fmla="*/ 55 w 55"/>
                <a:gd name="T11" fmla="*/ 0 h 29"/>
                <a:gd name="T12" fmla="*/ 46 w 55"/>
                <a:gd name="T13" fmla="*/ 29 h 29"/>
                <a:gd name="T14" fmla="*/ 26 w 55"/>
                <a:gd name="T15" fmla="*/ 29 h 29"/>
                <a:gd name="T16" fmla="*/ 20 w 55"/>
                <a:gd name="T17" fmla="*/ 8 h 29"/>
                <a:gd name="T18" fmla="*/ 20 w 55"/>
                <a:gd name="T19" fmla="*/ 8 h 29"/>
                <a:gd name="T20" fmla="*/ 13 w 55"/>
                <a:gd name="T21" fmla="*/ 29 h 29"/>
                <a:gd name="T22" fmla="*/ 0 w 55"/>
                <a:gd name="T23" fmla="*/ 29 h 29"/>
                <a:gd name="T24" fmla="*/ 10 w 55"/>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5" h="29">
                  <a:moveTo>
                    <a:pt x="10" y="0"/>
                  </a:moveTo>
                  <a:lnTo>
                    <a:pt x="31" y="0"/>
                  </a:lnTo>
                  <a:lnTo>
                    <a:pt x="36" y="19"/>
                  </a:lnTo>
                  <a:lnTo>
                    <a:pt x="36" y="19"/>
                  </a:lnTo>
                  <a:lnTo>
                    <a:pt x="42" y="0"/>
                  </a:lnTo>
                  <a:lnTo>
                    <a:pt x="55" y="0"/>
                  </a:lnTo>
                  <a:lnTo>
                    <a:pt x="46" y="29"/>
                  </a:lnTo>
                  <a:lnTo>
                    <a:pt x="26" y="29"/>
                  </a:lnTo>
                  <a:lnTo>
                    <a:pt x="20" y="8"/>
                  </a:lnTo>
                  <a:lnTo>
                    <a:pt x="20" y="8"/>
                  </a:lnTo>
                  <a:lnTo>
                    <a:pt x="13" y="29"/>
                  </a:lnTo>
                  <a:lnTo>
                    <a:pt x="0" y="29"/>
                  </a:lnTo>
                  <a:lnTo>
                    <a:pt x="1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2" name="Freeform 94">
              <a:extLst>
                <a:ext uri="{FF2B5EF4-FFF2-40B4-BE49-F238E27FC236}">
                  <a16:creationId xmlns:a16="http://schemas.microsoft.com/office/drawing/2014/main" id="{06563592-22B7-429A-B5F8-C1741220A34A}"/>
                </a:ext>
              </a:extLst>
            </p:cNvPr>
            <p:cNvSpPr>
              <a:spLocks/>
            </p:cNvSpPr>
            <p:nvPr/>
          </p:nvSpPr>
          <p:spPr bwMode="auto">
            <a:xfrm>
              <a:off x="7531101" y="4830763"/>
              <a:ext cx="76200" cy="46038"/>
            </a:xfrm>
            <a:custGeom>
              <a:avLst/>
              <a:gdLst>
                <a:gd name="T0" fmla="*/ 0 w 48"/>
                <a:gd name="T1" fmla="*/ 0 h 29"/>
                <a:gd name="T2" fmla="*/ 15 w 48"/>
                <a:gd name="T3" fmla="*/ 0 h 29"/>
                <a:gd name="T4" fmla="*/ 19 w 48"/>
                <a:gd name="T5" fmla="*/ 18 h 29"/>
                <a:gd name="T6" fmla="*/ 33 w 48"/>
                <a:gd name="T7" fmla="*/ 0 h 29"/>
                <a:gd name="T8" fmla="*/ 48 w 48"/>
                <a:gd name="T9" fmla="*/ 0 h 29"/>
                <a:gd name="T10" fmla="*/ 24 w 48"/>
                <a:gd name="T11" fmla="*/ 29 h 29"/>
                <a:gd name="T12" fmla="*/ 6 w 48"/>
                <a:gd name="T13" fmla="*/ 29 h 29"/>
                <a:gd name="T14" fmla="*/ 0 w 48"/>
                <a:gd name="T15" fmla="*/ 0 h 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29">
                  <a:moveTo>
                    <a:pt x="0" y="0"/>
                  </a:moveTo>
                  <a:lnTo>
                    <a:pt x="15" y="0"/>
                  </a:lnTo>
                  <a:lnTo>
                    <a:pt x="19" y="18"/>
                  </a:lnTo>
                  <a:lnTo>
                    <a:pt x="33" y="0"/>
                  </a:lnTo>
                  <a:lnTo>
                    <a:pt x="48" y="0"/>
                  </a:lnTo>
                  <a:lnTo>
                    <a:pt x="24" y="29"/>
                  </a:lnTo>
                  <a:lnTo>
                    <a:pt x="6" y="29"/>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3" name="Freeform 95">
              <a:extLst>
                <a:ext uri="{FF2B5EF4-FFF2-40B4-BE49-F238E27FC236}">
                  <a16:creationId xmlns:a16="http://schemas.microsoft.com/office/drawing/2014/main" id="{0D2AE38D-121E-4CAD-86B9-FC8B8F5D70E9}"/>
                </a:ext>
              </a:extLst>
            </p:cNvPr>
            <p:cNvSpPr>
              <a:spLocks/>
            </p:cNvSpPr>
            <p:nvPr/>
          </p:nvSpPr>
          <p:spPr bwMode="auto">
            <a:xfrm>
              <a:off x="7635876" y="4830763"/>
              <a:ext cx="66675" cy="46038"/>
            </a:xfrm>
            <a:custGeom>
              <a:avLst/>
              <a:gdLst>
                <a:gd name="T0" fmla="*/ 9 w 42"/>
                <a:gd name="T1" fmla="*/ 0 h 29"/>
                <a:gd name="T2" fmla="*/ 42 w 42"/>
                <a:gd name="T3" fmla="*/ 0 h 29"/>
                <a:gd name="T4" fmla="*/ 41 w 42"/>
                <a:gd name="T5" fmla="*/ 5 h 29"/>
                <a:gd name="T6" fmla="*/ 22 w 42"/>
                <a:gd name="T7" fmla="*/ 5 h 29"/>
                <a:gd name="T8" fmla="*/ 20 w 42"/>
                <a:gd name="T9" fmla="*/ 11 h 29"/>
                <a:gd name="T10" fmla="*/ 37 w 42"/>
                <a:gd name="T11" fmla="*/ 11 h 29"/>
                <a:gd name="T12" fmla="*/ 36 w 42"/>
                <a:gd name="T13" fmla="*/ 17 h 29"/>
                <a:gd name="T14" fmla="*/ 17 w 42"/>
                <a:gd name="T15" fmla="*/ 17 h 29"/>
                <a:gd name="T16" fmla="*/ 16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1" y="5"/>
                  </a:lnTo>
                  <a:lnTo>
                    <a:pt x="22" y="5"/>
                  </a:lnTo>
                  <a:lnTo>
                    <a:pt x="20" y="11"/>
                  </a:lnTo>
                  <a:lnTo>
                    <a:pt x="37" y="11"/>
                  </a:lnTo>
                  <a:lnTo>
                    <a:pt x="36" y="17"/>
                  </a:lnTo>
                  <a:lnTo>
                    <a:pt x="17" y="17"/>
                  </a:lnTo>
                  <a:lnTo>
                    <a:pt x="16"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4" name="Freeform 96">
              <a:extLst>
                <a:ext uri="{FF2B5EF4-FFF2-40B4-BE49-F238E27FC236}">
                  <a16:creationId xmlns:a16="http://schemas.microsoft.com/office/drawing/2014/main" id="{7FCBD58F-4408-4407-9DB0-3BCFB5D4422F}"/>
                </a:ext>
              </a:extLst>
            </p:cNvPr>
            <p:cNvSpPr>
              <a:spLocks/>
            </p:cNvSpPr>
            <p:nvPr/>
          </p:nvSpPr>
          <p:spPr bwMode="auto">
            <a:xfrm>
              <a:off x="7856538" y="4830763"/>
              <a:ext cx="61913" cy="46038"/>
            </a:xfrm>
            <a:custGeom>
              <a:avLst/>
              <a:gdLst>
                <a:gd name="T0" fmla="*/ 11 w 39"/>
                <a:gd name="T1" fmla="*/ 7 h 29"/>
                <a:gd name="T2" fmla="*/ 0 w 39"/>
                <a:gd name="T3" fmla="*/ 7 h 29"/>
                <a:gd name="T4" fmla="*/ 3 w 39"/>
                <a:gd name="T5" fmla="*/ 0 h 29"/>
                <a:gd name="T6" fmla="*/ 39 w 39"/>
                <a:gd name="T7" fmla="*/ 0 h 29"/>
                <a:gd name="T8" fmla="*/ 37 w 39"/>
                <a:gd name="T9" fmla="*/ 7 h 29"/>
                <a:gd name="T10" fmla="*/ 25 w 39"/>
                <a:gd name="T11" fmla="*/ 7 h 29"/>
                <a:gd name="T12" fmla="*/ 19 w 39"/>
                <a:gd name="T13" fmla="*/ 29 h 29"/>
                <a:gd name="T14" fmla="*/ 4 w 39"/>
                <a:gd name="T15" fmla="*/ 29 h 29"/>
                <a:gd name="T16" fmla="*/ 11 w 39"/>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29">
                  <a:moveTo>
                    <a:pt x="11" y="7"/>
                  </a:moveTo>
                  <a:lnTo>
                    <a:pt x="0" y="7"/>
                  </a:lnTo>
                  <a:lnTo>
                    <a:pt x="3" y="0"/>
                  </a:lnTo>
                  <a:lnTo>
                    <a:pt x="39" y="0"/>
                  </a:lnTo>
                  <a:lnTo>
                    <a:pt x="37" y="7"/>
                  </a:lnTo>
                  <a:lnTo>
                    <a:pt x="25" y="7"/>
                  </a:lnTo>
                  <a:lnTo>
                    <a:pt x="19" y="29"/>
                  </a:lnTo>
                  <a:lnTo>
                    <a:pt x="4" y="29"/>
                  </a:lnTo>
                  <a:lnTo>
                    <a:pt x="11"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5" name="Freeform 97">
              <a:extLst>
                <a:ext uri="{FF2B5EF4-FFF2-40B4-BE49-F238E27FC236}">
                  <a16:creationId xmlns:a16="http://schemas.microsoft.com/office/drawing/2014/main" id="{8E799FAF-FA4F-4877-8FF1-D895F4AACA33}"/>
                </a:ext>
              </a:extLst>
            </p:cNvPr>
            <p:cNvSpPr>
              <a:spLocks/>
            </p:cNvSpPr>
            <p:nvPr/>
          </p:nvSpPr>
          <p:spPr bwMode="auto">
            <a:xfrm>
              <a:off x="7951788" y="4830763"/>
              <a:ext cx="106363" cy="46038"/>
            </a:xfrm>
            <a:custGeom>
              <a:avLst/>
              <a:gdLst>
                <a:gd name="T0" fmla="*/ 8 w 67"/>
                <a:gd name="T1" fmla="*/ 0 h 29"/>
                <a:gd name="T2" fmla="*/ 30 w 67"/>
                <a:gd name="T3" fmla="*/ 0 h 29"/>
                <a:gd name="T4" fmla="*/ 32 w 67"/>
                <a:gd name="T5" fmla="*/ 19 h 29"/>
                <a:gd name="T6" fmla="*/ 32 w 67"/>
                <a:gd name="T7" fmla="*/ 19 h 29"/>
                <a:gd name="T8" fmla="*/ 45 w 67"/>
                <a:gd name="T9" fmla="*/ 0 h 29"/>
                <a:gd name="T10" fmla="*/ 67 w 67"/>
                <a:gd name="T11" fmla="*/ 0 h 29"/>
                <a:gd name="T12" fmla="*/ 57 w 67"/>
                <a:gd name="T13" fmla="*/ 29 h 29"/>
                <a:gd name="T14" fmla="*/ 45 w 67"/>
                <a:gd name="T15" fmla="*/ 29 h 29"/>
                <a:gd name="T16" fmla="*/ 50 w 67"/>
                <a:gd name="T17" fmla="*/ 7 h 29"/>
                <a:gd name="T18" fmla="*/ 50 w 67"/>
                <a:gd name="T19" fmla="*/ 7 h 29"/>
                <a:gd name="T20" fmla="*/ 34 w 67"/>
                <a:gd name="T21" fmla="*/ 29 h 29"/>
                <a:gd name="T22" fmla="*/ 21 w 67"/>
                <a:gd name="T23" fmla="*/ 29 h 29"/>
                <a:gd name="T24" fmla="*/ 19 w 67"/>
                <a:gd name="T25" fmla="*/ 7 h 29"/>
                <a:gd name="T26" fmla="*/ 19 w 67"/>
                <a:gd name="T27" fmla="*/ 7 h 29"/>
                <a:gd name="T28" fmla="*/ 12 w 67"/>
                <a:gd name="T29" fmla="*/ 29 h 29"/>
                <a:gd name="T30" fmla="*/ 0 w 67"/>
                <a:gd name="T31" fmla="*/ 29 h 29"/>
                <a:gd name="T32" fmla="*/ 8 w 67"/>
                <a:gd name="T33"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7" h="29">
                  <a:moveTo>
                    <a:pt x="8" y="0"/>
                  </a:moveTo>
                  <a:lnTo>
                    <a:pt x="30" y="0"/>
                  </a:lnTo>
                  <a:lnTo>
                    <a:pt x="32" y="19"/>
                  </a:lnTo>
                  <a:lnTo>
                    <a:pt x="32" y="19"/>
                  </a:lnTo>
                  <a:lnTo>
                    <a:pt x="45" y="0"/>
                  </a:lnTo>
                  <a:lnTo>
                    <a:pt x="67" y="0"/>
                  </a:lnTo>
                  <a:lnTo>
                    <a:pt x="57" y="29"/>
                  </a:lnTo>
                  <a:lnTo>
                    <a:pt x="45" y="29"/>
                  </a:lnTo>
                  <a:lnTo>
                    <a:pt x="50" y="7"/>
                  </a:lnTo>
                  <a:lnTo>
                    <a:pt x="50" y="7"/>
                  </a:lnTo>
                  <a:lnTo>
                    <a:pt x="34" y="29"/>
                  </a:lnTo>
                  <a:lnTo>
                    <a:pt x="21" y="29"/>
                  </a:lnTo>
                  <a:lnTo>
                    <a:pt x="19" y="7"/>
                  </a:lnTo>
                  <a:lnTo>
                    <a:pt x="19" y="7"/>
                  </a:lnTo>
                  <a:lnTo>
                    <a:pt x="12" y="29"/>
                  </a:lnTo>
                  <a:lnTo>
                    <a:pt x="0" y="29"/>
                  </a:lnTo>
                  <a:lnTo>
                    <a:pt x="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6" name="Freeform 98">
              <a:extLst>
                <a:ext uri="{FF2B5EF4-FFF2-40B4-BE49-F238E27FC236}">
                  <a16:creationId xmlns:a16="http://schemas.microsoft.com/office/drawing/2014/main" id="{541295E1-43D5-4CAF-A561-D6CF1E196D00}"/>
                </a:ext>
              </a:extLst>
            </p:cNvPr>
            <p:cNvSpPr>
              <a:spLocks/>
            </p:cNvSpPr>
            <p:nvPr/>
          </p:nvSpPr>
          <p:spPr bwMode="auto">
            <a:xfrm>
              <a:off x="8188326" y="4830763"/>
              <a:ext cx="85725" cy="46038"/>
            </a:xfrm>
            <a:custGeom>
              <a:avLst/>
              <a:gdLst>
                <a:gd name="T0" fmla="*/ 9 w 54"/>
                <a:gd name="T1" fmla="*/ 0 h 29"/>
                <a:gd name="T2" fmla="*/ 30 w 54"/>
                <a:gd name="T3" fmla="*/ 0 h 29"/>
                <a:gd name="T4" fmla="*/ 35 w 54"/>
                <a:gd name="T5" fmla="*/ 19 h 29"/>
                <a:gd name="T6" fmla="*/ 36 w 54"/>
                <a:gd name="T7" fmla="*/ 19 h 29"/>
                <a:gd name="T8" fmla="*/ 42 w 54"/>
                <a:gd name="T9" fmla="*/ 0 h 29"/>
                <a:gd name="T10" fmla="*/ 54 w 54"/>
                <a:gd name="T11" fmla="*/ 0 h 29"/>
                <a:gd name="T12" fmla="*/ 46 w 54"/>
                <a:gd name="T13" fmla="*/ 29 h 29"/>
                <a:gd name="T14" fmla="*/ 24 w 54"/>
                <a:gd name="T15" fmla="*/ 29 h 29"/>
                <a:gd name="T16" fmla="*/ 19 w 54"/>
                <a:gd name="T17" fmla="*/ 8 h 29"/>
                <a:gd name="T18" fmla="*/ 19 w 54"/>
                <a:gd name="T19" fmla="*/ 8 h 29"/>
                <a:gd name="T20" fmla="*/ 13 w 54"/>
                <a:gd name="T21" fmla="*/ 29 h 29"/>
                <a:gd name="T22" fmla="*/ 0 w 54"/>
                <a:gd name="T23" fmla="*/ 29 h 29"/>
                <a:gd name="T24" fmla="*/ 9 w 54"/>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 h="29">
                  <a:moveTo>
                    <a:pt x="9" y="0"/>
                  </a:moveTo>
                  <a:lnTo>
                    <a:pt x="30" y="0"/>
                  </a:lnTo>
                  <a:lnTo>
                    <a:pt x="35" y="19"/>
                  </a:lnTo>
                  <a:lnTo>
                    <a:pt x="36" y="19"/>
                  </a:lnTo>
                  <a:lnTo>
                    <a:pt x="42" y="0"/>
                  </a:lnTo>
                  <a:lnTo>
                    <a:pt x="54" y="0"/>
                  </a:lnTo>
                  <a:lnTo>
                    <a:pt x="46" y="29"/>
                  </a:lnTo>
                  <a:lnTo>
                    <a:pt x="24" y="29"/>
                  </a:lnTo>
                  <a:lnTo>
                    <a:pt x="19" y="8"/>
                  </a:lnTo>
                  <a:lnTo>
                    <a:pt x="19" y="8"/>
                  </a:lnTo>
                  <a:lnTo>
                    <a:pt x="1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7" name="Freeform 99">
              <a:extLst>
                <a:ext uri="{FF2B5EF4-FFF2-40B4-BE49-F238E27FC236}">
                  <a16:creationId xmlns:a16="http://schemas.microsoft.com/office/drawing/2014/main" id="{4FEBF633-8A9B-47DA-B7A7-D88B5EFAEFF3}"/>
                </a:ext>
              </a:extLst>
            </p:cNvPr>
            <p:cNvSpPr>
              <a:spLocks/>
            </p:cNvSpPr>
            <p:nvPr/>
          </p:nvSpPr>
          <p:spPr bwMode="auto">
            <a:xfrm>
              <a:off x="8310563" y="4830763"/>
              <a:ext cx="63500" cy="46038"/>
            </a:xfrm>
            <a:custGeom>
              <a:avLst/>
              <a:gdLst>
                <a:gd name="T0" fmla="*/ 12 w 40"/>
                <a:gd name="T1" fmla="*/ 7 h 29"/>
                <a:gd name="T2" fmla="*/ 0 w 40"/>
                <a:gd name="T3" fmla="*/ 7 h 29"/>
                <a:gd name="T4" fmla="*/ 3 w 40"/>
                <a:gd name="T5" fmla="*/ 0 h 29"/>
                <a:gd name="T6" fmla="*/ 40 w 40"/>
                <a:gd name="T7" fmla="*/ 0 h 29"/>
                <a:gd name="T8" fmla="*/ 38 w 40"/>
                <a:gd name="T9" fmla="*/ 7 h 29"/>
                <a:gd name="T10" fmla="*/ 26 w 40"/>
                <a:gd name="T11" fmla="*/ 7 h 29"/>
                <a:gd name="T12" fmla="*/ 19 w 40"/>
                <a:gd name="T13" fmla="*/ 29 h 29"/>
                <a:gd name="T14" fmla="*/ 5 w 40"/>
                <a:gd name="T15" fmla="*/ 29 h 29"/>
                <a:gd name="T16" fmla="*/ 12 w 40"/>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29">
                  <a:moveTo>
                    <a:pt x="12" y="7"/>
                  </a:moveTo>
                  <a:lnTo>
                    <a:pt x="0" y="7"/>
                  </a:lnTo>
                  <a:lnTo>
                    <a:pt x="3" y="0"/>
                  </a:lnTo>
                  <a:lnTo>
                    <a:pt x="40" y="0"/>
                  </a:lnTo>
                  <a:lnTo>
                    <a:pt x="38" y="7"/>
                  </a:lnTo>
                  <a:lnTo>
                    <a:pt x="26" y="7"/>
                  </a:lnTo>
                  <a:lnTo>
                    <a:pt x="19" y="29"/>
                  </a:lnTo>
                  <a:lnTo>
                    <a:pt x="5" y="29"/>
                  </a:lnTo>
                  <a:lnTo>
                    <a:pt x="12"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8" name="Freeform 100">
              <a:extLst>
                <a:ext uri="{FF2B5EF4-FFF2-40B4-BE49-F238E27FC236}">
                  <a16:creationId xmlns:a16="http://schemas.microsoft.com/office/drawing/2014/main" id="{594D7258-BED9-47C4-A447-04D7EFA8D4F3}"/>
                </a:ext>
              </a:extLst>
            </p:cNvPr>
            <p:cNvSpPr>
              <a:spLocks noEditPoints="1"/>
            </p:cNvSpPr>
            <p:nvPr/>
          </p:nvSpPr>
          <p:spPr bwMode="auto">
            <a:xfrm>
              <a:off x="8701088" y="4760913"/>
              <a:ext cx="49213" cy="50800"/>
            </a:xfrm>
            <a:custGeom>
              <a:avLst/>
              <a:gdLst>
                <a:gd name="T0" fmla="*/ 15 w 31"/>
                <a:gd name="T1" fmla="*/ 0 h 32"/>
                <a:gd name="T2" fmla="*/ 15 w 31"/>
                <a:gd name="T3" fmla="*/ 0 h 32"/>
                <a:gd name="T4" fmla="*/ 10 w 31"/>
                <a:gd name="T5" fmla="*/ 1 h 32"/>
                <a:gd name="T6" fmla="*/ 5 w 31"/>
                <a:gd name="T7" fmla="*/ 5 h 32"/>
                <a:gd name="T8" fmla="*/ 1 w 31"/>
                <a:gd name="T9" fmla="*/ 10 h 32"/>
                <a:gd name="T10" fmla="*/ 0 w 31"/>
                <a:gd name="T11" fmla="*/ 15 h 32"/>
                <a:gd name="T12" fmla="*/ 0 w 31"/>
                <a:gd name="T13" fmla="*/ 15 h 32"/>
                <a:gd name="T14" fmla="*/ 1 w 31"/>
                <a:gd name="T15" fmla="*/ 21 h 32"/>
                <a:gd name="T16" fmla="*/ 5 w 31"/>
                <a:gd name="T17" fmla="*/ 27 h 32"/>
                <a:gd name="T18" fmla="*/ 10 w 31"/>
                <a:gd name="T19" fmla="*/ 31 h 32"/>
                <a:gd name="T20" fmla="*/ 15 w 31"/>
                <a:gd name="T21" fmla="*/ 32 h 32"/>
                <a:gd name="T22" fmla="*/ 15 w 31"/>
                <a:gd name="T23" fmla="*/ 32 h 32"/>
                <a:gd name="T24" fmla="*/ 21 w 31"/>
                <a:gd name="T25" fmla="*/ 31 h 32"/>
                <a:gd name="T26" fmla="*/ 27 w 31"/>
                <a:gd name="T27" fmla="*/ 27 h 32"/>
                <a:gd name="T28" fmla="*/ 30 w 31"/>
                <a:gd name="T29" fmla="*/ 21 h 32"/>
                <a:gd name="T30" fmla="*/ 31 w 31"/>
                <a:gd name="T31" fmla="*/ 15 h 32"/>
                <a:gd name="T32" fmla="*/ 31 w 31"/>
                <a:gd name="T33" fmla="*/ 15 h 32"/>
                <a:gd name="T34" fmla="*/ 30 w 31"/>
                <a:gd name="T35" fmla="*/ 10 h 32"/>
                <a:gd name="T36" fmla="*/ 27 w 31"/>
                <a:gd name="T37" fmla="*/ 5 h 32"/>
                <a:gd name="T38" fmla="*/ 21 w 31"/>
                <a:gd name="T39" fmla="*/ 1 h 32"/>
                <a:gd name="T40" fmla="*/ 15 w 31"/>
                <a:gd name="T41" fmla="*/ 0 h 32"/>
                <a:gd name="T42" fmla="*/ 15 w 31"/>
                <a:gd name="T43" fmla="*/ 0 h 32"/>
                <a:gd name="T44" fmla="*/ 15 w 31"/>
                <a:gd name="T45" fmla="*/ 28 h 32"/>
                <a:gd name="T46" fmla="*/ 15 w 31"/>
                <a:gd name="T47" fmla="*/ 28 h 32"/>
                <a:gd name="T48" fmla="*/ 11 w 31"/>
                <a:gd name="T49" fmla="*/ 27 h 32"/>
                <a:gd name="T50" fmla="*/ 6 w 31"/>
                <a:gd name="T51" fmla="*/ 25 h 32"/>
                <a:gd name="T52" fmla="*/ 4 w 31"/>
                <a:gd name="T53" fmla="*/ 21 h 32"/>
                <a:gd name="T54" fmla="*/ 3 w 31"/>
                <a:gd name="T55" fmla="*/ 15 h 32"/>
                <a:gd name="T56" fmla="*/ 3 w 31"/>
                <a:gd name="T57" fmla="*/ 15 h 32"/>
                <a:gd name="T58" fmla="*/ 4 w 31"/>
                <a:gd name="T59" fmla="*/ 11 h 32"/>
                <a:gd name="T60" fmla="*/ 6 w 31"/>
                <a:gd name="T61" fmla="*/ 6 h 32"/>
                <a:gd name="T62" fmla="*/ 11 w 31"/>
                <a:gd name="T63" fmla="*/ 4 h 32"/>
                <a:gd name="T64" fmla="*/ 15 w 31"/>
                <a:gd name="T65" fmla="*/ 3 h 32"/>
                <a:gd name="T66" fmla="*/ 15 w 31"/>
                <a:gd name="T67" fmla="*/ 3 h 32"/>
                <a:gd name="T68" fmla="*/ 20 w 31"/>
                <a:gd name="T69" fmla="*/ 4 h 32"/>
                <a:gd name="T70" fmla="*/ 25 w 31"/>
                <a:gd name="T71" fmla="*/ 6 h 32"/>
                <a:gd name="T72" fmla="*/ 27 w 31"/>
                <a:gd name="T73" fmla="*/ 11 h 32"/>
                <a:gd name="T74" fmla="*/ 28 w 31"/>
                <a:gd name="T75" fmla="*/ 15 h 32"/>
                <a:gd name="T76" fmla="*/ 28 w 31"/>
                <a:gd name="T77" fmla="*/ 15 h 32"/>
                <a:gd name="T78" fmla="*/ 27 w 31"/>
                <a:gd name="T79" fmla="*/ 21 h 32"/>
                <a:gd name="T80" fmla="*/ 25 w 31"/>
                <a:gd name="T81" fmla="*/ 25 h 32"/>
                <a:gd name="T82" fmla="*/ 20 w 31"/>
                <a:gd name="T83" fmla="*/ 27 h 32"/>
                <a:gd name="T84" fmla="*/ 15 w 31"/>
                <a:gd name="T85" fmla="*/ 28 h 32"/>
                <a:gd name="T86" fmla="*/ 15 w 31"/>
                <a:gd name="T87"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1" h="32">
                  <a:moveTo>
                    <a:pt x="15" y="0"/>
                  </a:moveTo>
                  <a:lnTo>
                    <a:pt x="15" y="0"/>
                  </a:lnTo>
                  <a:lnTo>
                    <a:pt x="10" y="1"/>
                  </a:lnTo>
                  <a:lnTo>
                    <a:pt x="5" y="5"/>
                  </a:lnTo>
                  <a:lnTo>
                    <a:pt x="1" y="10"/>
                  </a:lnTo>
                  <a:lnTo>
                    <a:pt x="0" y="15"/>
                  </a:lnTo>
                  <a:lnTo>
                    <a:pt x="0" y="15"/>
                  </a:lnTo>
                  <a:lnTo>
                    <a:pt x="1" y="21"/>
                  </a:lnTo>
                  <a:lnTo>
                    <a:pt x="5" y="27"/>
                  </a:lnTo>
                  <a:lnTo>
                    <a:pt x="10" y="31"/>
                  </a:lnTo>
                  <a:lnTo>
                    <a:pt x="15" y="32"/>
                  </a:lnTo>
                  <a:lnTo>
                    <a:pt x="15" y="32"/>
                  </a:lnTo>
                  <a:lnTo>
                    <a:pt x="21" y="31"/>
                  </a:lnTo>
                  <a:lnTo>
                    <a:pt x="27" y="27"/>
                  </a:lnTo>
                  <a:lnTo>
                    <a:pt x="30" y="21"/>
                  </a:lnTo>
                  <a:lnTo>
                    <a:pt x="31" y="15"/>
                  </a:lnTo>
                  <a:lnTo>
                    <a:pt x="31" y="15"/>
                  </a:lnTo>
                  <a:lnTo>
                    <a:pt x="30" y="10"/>
                  </a:lnTo>
                  <a:lnTo>
                    <a:pt x="27" y="5"/>
                  </a:lnTo>
                  <a:lnTo>
                    <a:pt x="21" y="1"/>
                  </a:lnTo>
                  <a:lnTo>
                    <a:pt x="15" y="0"/>
                  </a:lnTo>
                  <a:lnTo>
                    <a:pt x="15" y="0"/>
                  </a:lnTo>
                  <a:close/>
                  <a:moveTo>
                    <a:pt x="15" y="28"/>
                  </a:moveTo>
                  <a:lnTo>
                    <a:pt x="15" y="28"/>
                  </a:lnTo>
                  <a:lnTo>
                    <a:pt x="11" y="27"/>
                  </a:lnTo>
                  <a:lnTo>
                    <a:pt x="6" y="25"/>
                  </a:lnTo>
                  <a:lnTo>
                    <a:pt x="4" y="21"/>
                  </a:lnTo>
                  <a:lnTo>
                    <a:pt x="3" y="15"/>
                  </a:lnTo>
                  <a:lnTo>
                    <a:pt x="3" y="15"/>
                  </a:lnTo>
                  <a:lnTo>
                    <a:pt x="4" y="11"/>
                  </a:lnTo>
                  <a:lnTo>
                    <a:pt x="6" y="6"/>
                  </a:lnTo>
                  <a:lnTo>
                    <a:pt x="11" y="4"/>
                  </a:lnTo>
                  <a:lnTo>
                    <a:pt x="15" y="3"/>
                  </a:lnTo>
                  <a:lnTo>
                    <a:pt x="15" y="3"/>
                  </a:lnTo>
                  <a:lnTo>
                    <a:pt x="20" y="4"/>
                  </a:lnTo>
                  <a:lnTo>
                    <a:pt x="25" y="6"/>
                  </a:lnTo>
                  <a:lnTo>
                    <a:pt x="27" y="11"/>
                  </a:lnTo>
                  <a:lnTo>
                    <a:pt x="28" y="15"/>
                  </a:lnTo>
                  <a:lnTo>
                    <a:pt x="28" y="15"/>
                  </a:lnTo>
                  <a:lnTo>
                    <a:pt x="27" y="21"/>
                  </a:lnTo>
                  <a:lnTo>
                    <a:pt x="25" y="25"/>
                  </a:lnTo>
                  <a:lnTo>
                    <a:pt x="20" y="27"/>
                  </a:lnTo>
                  <a:lnTo>
                    <a:pt x="15" y="28"/>
                  </a:lnTo>
                  <a:lnTo>
                    <a:pt x="15" y="2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9" name="Freeform 101">
              <a:extLst>
                <a:ext uri="{FF2B5EF4-FFF2-40B4-BE49-F238E27FC236}">
                  <a16:creationId xmlns:a16="http://schemas.microsoft.com/office/drawing/2014/main" id="{440F352B-C738-4442-B41C-8FB148B33574}"/>
                </a:ext>
              </a:extLst>
            </p:cNvPr>
            <p:cNvSpPr>
              <a:spLocks noEditPoints="1"/>
            </p:cNvSpPr>
            <p:nvPr/>
          </p:nvSpPr>
          <p:spPr bwMode="auto">
            <a:xfrm>
              <a:off x="8716963" y="4772026"/>
              <a:ext cx="20638" cy="26988"/>
            </a:xfrm>
            <a:custGeom>
              <a:avLst/>
              <a:gdLst>
                <a:gd name="T0" fmla="*/ 11 w 13"/>
                <a:gd name="T1" fmla="*/ 6 h 17"/>
                <a:gd name="T2" fmla="*/ 11 w 13"/>
                <a:gd name="T3" fmla="*/ 6 h 17"/>
                <a:gd name="T4" fmla="*/ 11 w 13"/>
                <a:gd name="T5" fmla="*/ 4 h 17"/>
                <a:gd name="T6" fmla="*/ 10 w 13"/>
                <a:gd name="T7" fmla="*/ 1 h 17"/>
                <a:gd name="T8" fmla="*/ 9 w 13"/>
                <a:gd name="T9" fmla="*/ 1 h 17"/>
                <a:gd name="T10" fmla="*/ 7 w 13"/>
                <a:gd name="T11" fmla="*/ 0 h 17"/>
                <a:gd name="T12" fmla="*/ 0 w 13"/>
                <a:gd name="T13" fmla="*/ 0 h 17"/>
                <a:gd name="T14" fmla="*/ 0 w 13"/>
                <a:gd name="T15" fmla="*/ 17 h 17"/>
                <a:gd name="T16" fmla="*/ 3 w 13"/>
                <a:gd name="T17" fmla="*/ 17 h 17"/>
                <a:gd name="T18" fmla="*/ 3 w 13"/>
                <a:gd name="T19" fmla="*/ 11 h 17"/>
                <a:gd name="T20" fmla="*/ 5 w 13"/>
                <a:gd name="T21" fmla="*/ 11 h 17"/>
                <a:gd name="T22" fmla="*/ 9 w 13"/>
                <a:gd name="T23" fmla="*/ 17 h 17"/>
                <a:gd name="T24" fmla="*/ 13 w 13"/>
                <a:gd name="T25" fmla="*/ 17 h 17"/>
                <a:gd name="T26" fmla="*/ 8 w 13"/>
                <a:gd name="T27" fmla="*/ 10 h 17"/>
                <a:gd name="T28" fmla="*/ 8 w 13"/>
                <a:gd name="T29" fmla="*/ 10 h 17"/>
                <a:gd name="T30" fmla="*/ 11 w 13"/>
                <a:gd name="T31" fmla="*/ 8 h 17"/>
                <a:gd name="T32" fmla="*/ 11 w 13"/>
                <a:gd name="T33" fmla="*/ 6 h 17"/>
                <a:gd name="T34" fmla="*/ 11 w 13"/>
                <a:gd name="T35" fmla="*/ 6 h 17"/>
                <a:gd name="T36" fmla="*/ 3 w 13"/>
                <a:gd name="T37" fmla="*/ 7 h 17"/>
                <a:gd name="T38" fmla="*/ 3 w 13"/>
                <a:gd name="T39" fmla="*/ 3 h 17"/>
                <a:gd name="T40" fmla="*/ 5 w 13"/>
                <a:gd name="T41" fmla="*/ 3 h 17"/>
                <a:gd name="T42" fmla="*/ 5 w 13"/>
                <a:gd name="T43" fmla="*/ 3 h 17"/>
                <a:gd name="T44" fmla="*/ 8 w 13"/>
                <a:gd name="T45" fmla="*/ 4 h 17"/>
                <a:gd name="T46" fmla="*/ 9 w 13"/>
                <a:gd name="T47" fmla="*/ 4 h 17"/>
                <a:gd name="T48" fmla="*/ 9 w 13"/>
                <a:gd name="T49" fmla="*/ 5 h 17"/>
                <a:gd name="T50" fmla="*/ 9 w 13"/>
                <a:gd name="T51" fmla="*/ 5 h 17"/>
                <a:gd name="T52" fmla="*/ 9 w 13"/>
                <a:gd name="T53" fmla="*/ 7 h 17"/>
                <a:gd name="T54" fmla="*/ 8 w 13"/>
                <a:gd name="T55" fmla="*/ 7 h 17"/>
                <a:gd name="T56" fmla="*/ 5 w 13"/>
                <a:gd name="T57" fmla="*/ 7 h 17"/>
                <a:gd name="T58" fmla="*/ 3 w 13"/>
                <a:gd name="T59" fmla="*/ 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 h="17">
                  <a:moveTo>
                    <a:pt x="11" y="6"/>
                  </a:moveTo>
                  <a:lnTo>
                    <a:pt x="11" y="6"/>
                  </a:lnTo>
                  <a:lnTo>
                    <a:pt x="11" y="4"/>
                  </a:lnTo>
                  <a:lnTo>
                    <a:pt x="10" y="1"/>
                  </a:lnTo>
                  <a:lnTo>
                    <a:pt x="9" y="1"/>
                  </a:lnTo>
                  <a:lnTo>
                    <a:pt x="7" y="0"/>
                  </a:lnTo>
                  <a:lnTo>
                    <a:pt x="0" y="0"/>
                  </a:lnTo>
                  <a:lnTo>
                    <a:pt x="0" y="17"/>
                  </a:lnTo>
                  <a:lnTo>
                    <a:pt x="3" y="17"/>
                  </a:lnTo>
                  <a:lnTo>
                    <a:pt x="3" y="11"/>
                  </a:lnTo>
                  <a:lnTo>
                    <a:pt x="5" y="11"/>
                  </a:lnTo>
                  <a:lnTo>
                    <a:pt x="9" y="17"/>
                  </a:lnTo>
                  <a:lnTo>
                    <a:pt x="13" y="17"/>
                  </a:lnTo>
                  <a:lnTo>
                    <a:pt x="8" y="10"/>
                  </a:lnTo>
                  <a:lnTo>
                    <a:pt x="8" y="10"/>
                  </a:lnTo>
                  <a:lnTo>
                    <a:pt x="11" y="8"/>
                  </a:lnTo>
                  <a:lnTo>
                    <a:pt x="11" y="6"/>
                  </a:lnTo>
                  <a:lnTo>
                    <a:pt x="11" y="6"/>
                  </a:lnTo>
                  <a:close/>
                  <a:moveTo>
                    <a:pt x="3" y="7"/>
                  </a:moveTo>
                  <a:lnTo>
                    <a:pt x="3" y="3"/>
                  </a:lnTo>
                  <a:lnTo>
                    <a:pt x="5" y="3"/>
                  </a:lnTo>
                  <a:lnTo>
                    <a:pt x="5" y="3"/>
                  </a:lnTo>
                  <a:lnTo>
                    <a:pt x="8" y="4"/>
                  </a:lnTo>
                  <a:lnTo>
                    <a:pt x="9" y="4"/>
                  </a:lnTo>
                  <a:lnTo>
                    <a:pt x="9" y="5"/>
                  </a:lnTo>
                  <a:lnTo>
                    <a:pt x="9" y="5"/>
                  </a:lnTo>
                  <a:lnTo>
                    <a:pt x="9" y="7"/>
                  </a:lnTo>
                  <a:lnTo>
                    <a:pt x="8" y="7"/>
                  </a:lnTo>
                  <a:lnTo>
                    <a:pt x="5" y="7"/>
                  </a:lnTo>
                  <a:lnTo>
                    <a:pt x="3"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0" name="Freeform 102">
              <a:extLst>
                <a:ext uri="{FF2B5EF4-FFF2-40B4-BE49-F238E27FC236}">
                  <a16:creationId xmlns:a16="http://schemas.microsoft.com/office/drawing/2014/main" id="{EDB9D29D-B69A-4D9C-B1F8-E88AD5CCB32D}"/>
                </a:ext>
              </a:extLst>
            </p:cNvPr>
            <p:cNvSpPr>
              <a:spLocks/>
            </p:cNvSpPr>
            <p:nvPr/>
          </p:nvSpPr>
          <p:spPr bwMode="auto">
            <a:xfrm>
              <a:off x="7742238" y="4830763"/>
              <a:ext cx="68263" cy="47625"/>
            </a:xfrm>
            <a:custGeom>
              <a:avLst/>
              <a:gdLst>
                <a:gd name="T0" fmla="*/ 20 w 43"/>
                <a:gd name="T1" fmla="*/ 9 h 30"/>
                <a:gd name="T2" fmla="*/ 20 w 43"/>
                <a:gd name="T3" fmla="*/ 7 h 30"/>
                <a:gd name="T4" fmla="*/ 24 w 43"/>
                <a:gd name="T5" fmla="*/ 4 h 30"/>
                <a:gd name="T6" fmla="*/ 28 w 43"/>
                <a:gd name="T7" fmla="*/ 4 h 30"/>
                <a:gd name="T8" fmla="*/ 30 w 43"/>
                <a:gd name="T9" fmla="*/ 5 h 30"/>
                <a:gd name="T10" fmla="*/ 30 w 43"/>
                <a:gd name="T11" fmla="*/ 8 h 30"/>
                <a:gd name="T12" fmla="*/ 43 w 43"/>
                <a:gd name="T13" fmla="*/ 8 h 30"/>
                <a:gd name="T14" fmla="*/ 41 w 43"/>
                <a:gd name="T15" fmla="*/ 2 h 30"/>
                <a:gd name="T16" fmla="*/ 27 w 43"/>
                <a:gd name="T17" fmla="*/ 0 h 30"/>
                <a:gd name="T18" fmla="*/ 18 w 43"/>
                <a:gd name="T19" fmla="*/ 0 h 30"/>
                <a:gd name="T20" fmla="*/ 7 w 43"/>
                <a:gd name="T21" fmla="*/ 4 h 30"/>
                <a:gd name="T22" fmla="*/ 3 w 43"/>
                <a:gd name="T23" fmla="*/ 9 h 30"/>
                <a:gd name="T24" fmla="*/ 4 w 43"/>
                <a:gd name="T25" fmla="*/ 14 h 30"/>
                <a:gd name="T26" fmla="*/ 9 w 43"/>
                <a:gd name="T27" fmla="*/ 16 h 30"/>
                <a:gd name="T28" fmla="*/ 22 w 43"/>
                <a:gd name="T29" fmla="*/ 19 h 30"/>
                <a:gd name="T30" fmla="*/ 25 w 43"/>
                <a:gd name="T31" fmla="*/ 21 h 30"/>
                <a:gd name="T32" fmla="*/ 25 w 43"/>
                <a:gd name="T33" fmla="*/ 22 h 30"/>
                <a:gd name="T34" fmla="*/ 23 w 43"/>
                <a:gd name="T35" fmla="*/ 24 h 30"/>
                <a:gd name="T36" fmla="*/ 18 w 43"/>
                <a:gd name="T37" fmla="*/ 25 h 30"/>
                <a:gd name="T38" fmla="*/ 14 w 43"/>
                <a:gd name="T39" fmla="*/ 24 h 30"/>
                <a:gd name="T40" fmla="*/ 12 w 43"/>
                <a:gd name="T41" fmla="*/ 22 h 30"/>
                <a:gd name="T42" fmla="*/ 0 w 43"/>
                <a:gd name="T43" fmla="*/ 21 h 30"/>
                <a:gd name="T44" fmla="*/ 0 w 43"/>
                <a:gd name="T45" fmla="*/ 24 h 30"/>
                <a:gd name="T46" fmla="*/ 1 w 43"/>
                <a:gd name="T47" fmla="*/ 28 h 30"/>
                <a:gd name="T48" fmla="*/ 5 w 43"/>
                <a:gd name="T49" fmla="*/ 30 h 30"/>
                <a:gd name="T50" fmla="*/ 16 w 43"/>
                <a:gd name="T51" fmla="*/ 30 h 30"/>
                <a:gd name="T52" fmla="*/ 34 w 43"/>
                <a:gd name="T53" fmla="*/ 28 h 30"/>
                <a:gd name="T54" fmla="*/ 41 w 43"/>
                <a:gd name="T55" fmla="*/ 21 h 30"/>
                <a:gd name="T56" fmla="*/ 41 w 43"/>
                <a:gd name="T57" fmla="*/ 17 h 30"/>
                <a:gd name="T58" fmla="*/ 39 w 43"/>
                <a:gd name="T59" fmla="*/ 15 h 30"/>
                <a:gd name="T60" fmla="*/ 29 w 43"/>
                <a:gd name="T61" fmla="*/ 11 h 30"/>
                <a:gd name="T62" fmla="*/ 20 w 43"/>
                <a:gd name="T63" fmla="*/ 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3" h="30">
                  <a:moveTo>
                    <a:pt x="20" y="9"/>
                  </a:moveTo>
                  <a:lnTo>
                    <a:pt x="20" y="9"/>
                  </a:lnTo>
                  <a:lnTo>
                    <a:pt x="20" y="7"/>
                  </a:lnTo>
                  <a:lnTo>
                    <a:pt x="20" y="7"/>
                  </a:lnTo>
                  <a:lnTo>
                    <a:pt x="21" y="5"/>
                  </a:lnTo>
                  <a:lnTo>
                    <a:pt x="24" y="4"/>
                  </a:lnTo>
                  <a:lnTo>
                    <a:pt x="24" y="4"/>
                  </a:lnTo>
                  <a:lnTo>
                    <a:pt x="28" y="4"/>
                  </a:lnTo>
                  <a:lnTo>
                    <a:pt x="30" y="5"/>
                  </a:lnTo>
                  <a:lnTo>
                    <a:pt x="30" y="5"/>
                  </a:lnTo>
                  <a:lnTo>
                    <a:pt x="30" y="7"/>
                  </a:lnTo>
                  <a:lnTo>
                    <a:pt x="30" y="8"/>
                  </a:lnTo>
                  <a:lnTo>
                    <a:pt x="43" y="8"/>
                  </a:lnTo>
                  <a:lnTo>
                    <a:pt x="43" y="8"/>
                  </a:lnTo>
                  <a:lnTo>
                    <a:pt x="43" y="4"/>
                  </a:lnTo>
                  <a:lnTo>
                    <a:pt x="41" y="2"/>
                  </a:lnTo>
                  <a:lnTo>
                    <a:pt x="36" y="0"/>
                  </a:lnTo>
                  <a:lnTo>
                    <a:pt x="27" y="0"/>
                  </a:lnTo>
                  <a:lnTo>
                    <a:pt x="27" y="0"/>
                  </a:lnTo>
                  <a:lnTo>
                    <a:pt x="18" y="0"/>
                  </a:lnTo>
                  <a:lnTo>
                    <a:pt x="11" y="2"/>
                  </a:lnTo>
                  <a:lnTo>
                    <a:pt x="7" y="4"/>
                  </a:lnTo>
                  <a:lnTo>
                    <a:pt x="3" y="9"/>
                  </a:lnTo>
                  <a:lnTo>
                    <a:pt x="3" y="9"/>
                  </a:lnTo>
                  <a:lnTo>
                    <a:pt x="3" y="11"/>
                  </a:lnTo>
                  <a:lnTo>
                    <a:pt x="4" y="14"/>
                  </a:lnTo>
                  <a:lnTo>
                    <a:pt x="4" y="14"/>
                  </a:lnTo>
                  <a:lnTo>
                    <a:pt x="9" y="16"/>
                  </a:lnTo>
                  <a:lnTo>
                    <a:pt x="16" y="18"/>
                  </a:lnTo>
                  <a:lnTo>
                    <a:pt x="22" y="19"/>
                  </a:lnTo>
                  <a:lnTo>
                    <a:pt x="25" y="21"/>
                  </a:lnTo>
                  <a:lnTo>
                    <a:pt x="25" y="21"/>
                  </a:lnTo>
                  <a:lnTo>
                    <a:pt x="25" y="22"/>
                  </a:lnTo>
                  <a:lnTo>
                    <a:pt x="25" y="22"/>
                  </a:lnTo>
                  <a:lnTo>
                    <a:pt x="24" y="23"/>
                  </a:lnTo>
                  <a:lnTo>
                    <a:pt x="23" y="24"/>
                  </a:lnTo>
                  <a:lnTo>
                    <a:pt x="18" y="25"/>
                  </a:lnTo>
                  <a:lnTo>
                    <a:pt x="18" y="25"/>
                  </a:lnTo>
                  <a:lnTo>
                    <a:pt x="15" y="24"/>
                  </a:lnTo>
                  <a:lnTo>
                    <a:pt x="14" y="24"/>
                  </a:lnTo>
                  <a:lnTo>
                    <a:pt x="14" y="24"/>
                  </a:lnTo>
                  <a:lnTo>
                    <a:pt x="12" y="22"/>
                  </a:lnTo>
                  <a:lnTo>
                    <a:pt x="12" y="21"/>
                  </a:lnTo>
                  <a:lnTo>
                    <a:pt x="0" y="21"/>
                  </a:lnTo>
                  <a:lnTo>
                    <a:pt x="0" y="21"/>
                  </a:lnTo>
                  <a:lnTo>
                    <a:pt x="0" y="24"/>
                  </a:lnTo>
                  <a:lnTo>
                    <a:pt x="0" y="26"/>
                  </a:lnTo>
                  <a:lnTo>
                    <a:pt x="1" y="28"/>
                  </a:lnTo>
                  <a:lnTo>
                    <a:pt x="3" y="29"/>
                  </a:lnTo>
                  <a:lnTo>
                    <a:pt x="5" y="30"/>
                  </a:lnTo>
                  <a:lnTo>
                    <a:pt x="16" y="30"/>
                  </a:lnTo>
                  <a:lnTo>
                    <a:pt x="16" y="30"/>
                  </a:lnTo>
                  <a:lnTo>
                    <a:pt x="27" y="30"/>
                  </a:lnTo>
                  <a:lnTo>
                    <a:pt x="34" y="28"/>
                  </a:lnTo>
                  <a:lnTo>
                    <a:pt x="38" y="24"/>
                  </a:lnTo>
                  <a:lnTo>
                    <a:pt x="41" y="21"/>
                  </a:lnTo>
                  <a:lnTo>
                    <a:pt x="41" y="21"/>
                  </a:lnTo>
                  <a:lnTo>
                    <a:pt x="41" y="17"/>
                  </a:lnTo>
                  <a:lnTo>
                    <a:pt x="39" y="15"/>
                  </a:lnTo>
                  <a:lnTo>
                    <a:pt x="39" y="15"/>
                  </a:lnTo>
                  <a:lnTo>
                    <a:pt x="36" y="12"/>
                  </a:lnTo>
                  <a:lnTo>
                    <a:pt x="29" y="11"/>
                  </a:lnTo>
                  <a:lnTo>
                    <a:pt x="23" y="10"/>
                  </a:lnTo>
                  <a:lnTo>
                    <a:pt x="20" y="9"/>
                  </a:lnTo>
                  <a:lnTo>
                    <a:pt x="20" y="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1" name="Freeform 103">
              <a:extLst>
                <a:ext uri="{FF2B5EF4-FFF2-40B4-BE49-F238E27FC236}">
                  <a16:creationId xmlns:a16="http://schemas.microsoft.com/office/drawing/2014/main" id="{4516805B-99EF-49F9-93FC-3F528B5C64A7}"/>
                </a:ext>
              </a:extLst>
            </p:cNvPr>
            <p:cNvSpPr>
              <a:spLocks/>
            </p:cNvSpPr>
            <p:nvPr/>
          </p:nvSpPr>
          <p:spPr bwMode="auto">
            <a:xfrm>
              <a:off x="8089901" y="4830763"/>
              <a:ext cx="66675" cy="46038"/>
            </a:xfrm>
            <a:custGeom>
              <a:avLst/>
              <a:gdLst>
                <a:gd name="T0" fmla="*/ 9 w 42"/>
                <a:gd name="T1" fmla="*/ 0 h 29"/>
                <a:gd name="T2" fmla="*/ 42 w 42"/>
                <a:gd name="T3" fmla="*/ 0 h 29"/>
                <a:gd name="T4" fmla="*/ 40 w 42"/>
                <a:gd name="T5" fmla="*/ 5 h 29"/>
                <a:gd name="T6" fmla="*/ 21 w 42"/>
                <a:gd name="T7" fmla="*/ 5 h 29"/>
                <a:gd name="T8" fmla="*/ 18 w 42"/>
                <a:gd name="T9" fmla="*/ 11 h 29"/>
                <a:gd name="T10" fmla="*/ 36 w 42"/>
                <a:gd name="T11" fmla="*/ 11 h 29"/>
                <a:gd name="T12" fmla="*/ 35 w 42"/>
                <a:gd name="T13" fmla="*/ 17 h 29"/>
                <a:gd name="T14" fmla="*/ 17 w 42"/>
                <a:gd name="T15" fmla="*/ 17 h 29"/>
                <a:gd name="T16" fmla="*/ 15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0" y="5"/>
                  </a:lnTo>
                  <a:lnTo>
                    <a:pt x="21" y="5"/>
                  </a:lnTo>
                  <a:lnTo>
                    <a:pt x="18" y="11"/>
                  </a:lnTo>
                  <a:lnTo>
                    <a:pt x="36" y="11"/>
                  </a:lnTo>
                  <a:lnTo>
                    <a:pt x="35" y="17"/>
                  </a:lnTo>
                  <a:lnTo>
                    <a:pt x="17" y="17"/>
                  </a:lnTo>
                  <a:lnTo>
                    <a:pt x="15"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2" name="Freeform 104">
              <a:extLst>
                <a:ext uri="{FF2B5EF4-FFF2-40B4-BE49-F238E27FC236}">
                  <a16:creationId xmlns:a16="http://schemas.microsoft.com/office/drawing/2014/main" id="{981D6376-F4D5-4355-8920-1E31E219656D}"/>
                </a:ext>
              </a:extLst>
            </p:cNvPr>
            <p:cNvSpPr>
              <a:spLocks/>
            </p:cNvSpPr>
            <p:nvPr/>
          </p:nvSpPr>
          <p:spPr bwMode="auto">
            <a:xfrm>
              <a:off x="8518526" y="4606926"/>
              <a:ext cx="277813" cy="269875"/>
            </a:xfrm>
            <a:custGeom>
              <a:avLst/>
              <a:gdLst>
                <a:gd name="T0" fmla="*/ 116 w 175"/>
                <a:gd name="T1" fmla="*/ 0 h 170"/>
                <a:gd name="T2" fmla="*/ 85 w 175"/>
                <a:gd name="T3" fmla="*/ 67 h 170"/>
                <a:gd name="T4" fmla="*/ 86 w 175"/>
                <a:gd name="T5" fmla="*/ 0 h 170"/>
                <a:gd name="T6" fmla="*/ 27 w 175"/>
                <a:gd name="T7" fmla="*/ 0 h 170"/>
                <a:gd name="T8" fmla="*/ 39 w 175"/>
                <a:gd name="T9" fmla="*/ 122 h 170"/>
                <a:gd name="T10" fmla="*/ 39 w 175"/>
                <a:gd name="T11" fmla="*/ 122 h 170"/>
                <a:gd name="T12" fmla="*/ 37 w 175"/>
                <a:gd name="T13" fmla="*/ 127 h 170"/>
                <a:gd name="T14" fmla="*/ 36 w 175"/>
                <a:gd name="T15" fmla="*/ 130 h 170"/>
                <a:gd name="T16" fmla="*/ 33 w 175"/>
                <a:gd name="T17" fmla="*/ 132 h 170"/>
                <a:gd name="T18" fmla="*/ 30 w 175"/>
                <a:gd name="T19" fmla="*/ 135 h 170"/>
                <a:gd name="T20" fmla="*/ 30 w 175"/>
                <a:gd name="T21" fmla="*/ 135 h 170"/>
                <a:gd name="T22" fmla="*/ 26 w 175"/>
                <a:gd name="T23" fmla="*/ 136 h 170"/>
                <a:gd name="T24" fmla="*/ 20 w 175"/>
                <a:gd name="T25" fmla="*/ 136 h 170"/>
                <a:gd name="T26" fmla="*/ 11 w 175"/>
                <a:gd name="T27" fmla="*/ 136 h 170"/>
                <a:gd name="T28" fmla="*/ 10 w 175"/>
                <a:gd name="T29" fmla="*/ 136 h 170"/>
                <a:gd name="T30" fmla="*/ 0 w 175"/>
                <a:gd name="T31" fmla="*/ 170 h 170"/>
                <a:gd name="T32" fmla="*/ 40 w 175"/>
                <a:gd name="T33" fmla="*/ 170 h 170"/>
                <a:gd name="T34" fmla="*/ 40 w 175"/>
                <a:gd name="T35" fmla="*/ 170 h 170"/>
                <a:gd name="T36" fmla="*/ 48 w 175"/>
                <a:gd name="T37" fmla="*/ 169 h 170"/>
                <a:gd name="T38" fmla="*/ 55 w 175"/>
                <a:gd name="T39" fmla="*/ 167 h 170"/>
                <a:gd name="T40" fmla="*/ 63 w 175"/>
                <a:gd name="T41" fmla="*/ 164 h 170"/>
                <a:gd name="T42" fmla="*/ 68 w 175"/>
                <a:gd name="T43" fmla="*/ 160 h 170"/>
                <a:gd name="T44" fmla="*/ 74 w 175"/>
                <a:gd name="T45" fmla="*/ 156 h 170"/>
                <a:gd name="T46" fmla="*/ 79 w 175"/>
                <a:gd name="T47" fmla="*/ 149 h 170"/>
                <a:gd name="T48" fmla="*/ 91 w 175"/>
                <a:gd name="T49" fmla="*/ 132 h 170"/>
                <a:gd name="T50" fmla="*/ 175 w 175"/>
                <a:gd name="T51" fmla="*/ 0 h 170"/>
                <a:gd name="T52" fmla="*/ 116 w 175"/>
                <a:gd name="T53" fmla="*/ 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75" h="170">
                  <a:moveTo>
                    <a:pt x="116" y="0"/>
                  </a:moveTo>
                  <a:lnTo>
                    <a:pt x="85" y="67"/>
                  </a:lnTo>
                  <a:lnTo>
                    <a:pt x="86" y="0"/>
                  </a:lnTo>
                  <a:lnTo>
                    <a:pt x="27" y="0"/>
                  </a:lnTo>
                  <a:lnTo>
                    <a:pt x="39" y="122"/>
                  </a:lnTo>
                  <a:lnTo>
                    <a:pt x="39" y="122"/>
                  </a:lnTo>
                  <a:lnTo>
                    <a:pt x="37" y="127"/>
                  </a:lnTo>
                  <a:lnTo>
                    <a:pt x="36" y="130"/>
                  </a:lnTo>
                  <a:lnTo>
                    <a:pt x="33" y="132"/>
                  </a:lnTo>
                  <a:lnTo>
                    <a:pt x="30" y="135"/>
                  </a:lnTo>
                  <a:lnTo>
                    <a:pt x="30" y="135"/>
                  </a:lnTo>
                  <a:lnTo>
                    <a:pt x="26" y="136"/>
                  </a:lnTo>
                  <a:lnTo>
                    <a:pt x="20" y="136"/>
                  </a:lnTo>
                  <a:lnTo>
                    <a:pt x="11" y="136"/>
                  </a:lnTo>
                  <a:lnTo>
                    <a:pt x="10" y="136"/>
                  </a:lnTo>
                  <a:lnTo>
                    <a:pt x="0" y="170"/>
                  </a:lnTo>
                  <a:lnTo>
                    <a:pt x="40" y="170"/>
                  </a:lnTo>
                  <a:lnTo>
                    <a:pt x="40" y="170"/>
                  </a:lnTo>
                  <a:lnTo>
                    <a:pt x="48" y="169"/>
                  </a:lnTo>
                  <a:lnTo>
                    <a:pt x="55" y="167"/>
                  </a:lnTo>
                  <a:lnTo>
                    <a:pt x="63" y="164"/>
                  </a:lnTo>
                  <a:lnTo>
                    <a:pt x="68" y="160"/>
                  </a:lnTo>
                  <a:lnTo>
                    <a:pt x="74" y="156"/>
                  </a:lnTo>
                  <a:lnTo>
                    <a:pt x="79" y="149"/>
                  </a:lnTo>
                  <a:lnTo>
                    <a:pt x="91" y="132"/>
                  </a:lnTo>
                  <a:lnTo>
                    <a:pt x="175" y="0"/>
                  </a:lnTo>
                  <a:lnTo>
                    <a:pt x="11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3" name="Freeform 105">
              <a:extLst>
                <a:ext uri="{FF2B5EF4-FFF2-40B4-BE49-F238E27FC236}">
                  <a16:creationId xmlns:a16="http://schemas.microsoft.com/office/drawing/2014/main" id="{F1801EA5-ABC9-42C4-9526-8806457AF2B3}"/>
                </a:ext>
              </a:extLst>
            </p:cNvPr>
            <p:cNvSpPr>
              <a:spLocks/>
            </p:cNvSpPr>
            <p:nvPr/>
          </p:nvSpPr>
          <p:spPr bwMode="auto">
            <a:xfrm>
              <a:off x="8399463" y="4827588"/>
              <a:ext cx="71438" cy="50800"/>
            </a:xfrm>
            <a:custGeom>
              <a:avLst/>
              <a:gdLst>
                <a:gd name="T0" fmla="*/ 20 w 45"/>
                <a:gd name="T1" fmla="*/ 11 h 32"/>
                <a:gd name="T2" fmla="*/ 20 w 45"/>
                <a:gd name="T3" fmla="*/ 9 h 32"/>
                <a:gd name="T4" fmla="*/ 26 w 45"/>
                <a:gd name="T5" fmla="*/ 6 h 32"/>
                <a:gd name="T6" fmla="*/ 29 w 45"/>
                <a:gd name="T7" fmla="*/ 6 h 32"/>
                <a:gd name="T8" fmla="*/ 31 w 45"/>
                <a:gd name="T9" fmla="*/ 7 h 32"/>
                <a:gd name="T10" fmla="*/ 32 w 45"/>
                <a:gd name="T11" fmla="*/ 10 h 32"/>
                <a:gd name="T12" fmla="*/ 45 w 45"/>
                <a:gd name="T13" fmla="*/ 10 h 32"/>
                <a:gd name="T14" fmla="*/ 43 w 45"/>
                <a:gd name="T15" fmla="*/ 4 h 32"/>
                <a:gd name="T16" fmla="*/ 29 w 45"/>
                <a:gd name="T17" fmla="*/ 0 h 32"/>
                <a:gd name="T18" fmla="*/ 19 w 45"/>
                <a:gd name="T19" fmla="*/ 2 h 32"/>
                <a:gd name="T20" fmla="*/ 7 w 45"/>
                <a:gd name="T21" fmla="*/ 6 h 32"/>
                <a:gd name="T22" fmla="*/ 5 w 45"/>
                <a:gd name="T23" fmla="*/ 11 h 32"/>
                <a:gd name="T24" fmla="*/ 6 w 45"/>
                <a:gd name="T25" fmla="*/ 16 h 32"/>
                <a:gd name="T26" fmla="*/ 11 w 45"/>
                <a:gd name="T27" fmla="*/ 18 h 32"/>
                <a:gd name="T28" fmla="*/ 24 w 45"/>
                <a:gd name="T29" fmla="*/ 21 h 32"/>
                <a:gd name="T30" fmla="*/ 27 w 45"/>
                <a:gd name="T31" fmla="*/ 23 h 32"/>
                <a:gd name="T32" fmla="*/ 27 w 45"/>
                <a:gd name="T33" fmla="*/ 24 h 32"/>
                <a:gd name="T34" fmla="*/ 24 w 45"/>
                <a:gd name="T35" fmla="*/ 26 h 32"/>
                <a:gd name="T36" fmla="*/ 20 w 45"/>
                <a:gd name="T37" fmla="*/ 27 h 32"/>
                <a:gd name="T38" fmla="*/ 14 w 45"/>
                <a:gd name="T39" fmla="*/ 26 h 32"/>
                <a:gd name="T40" fmla="*/ 14 w 45"/>
                <a:gd name="T41" fmla="*/ 24 h 32"/>
                <a:gd name="T42" fmla="*/ 2 w 45"/>
                <a:gd name="T43" fmla="*/ 23 h 32"/>
                <a:gd name="T44" fmla="*/ 0 w 45"/>
                <a:gd name="T45" fmla="*/ 26 h 32"/>
                <a:gd name="T46" fmla="*/ 2 w 45"/>
                <a:gd name="T47" fmla="*/ 30 h 32"/>
                <a:gd name="T48" fmla="*/ 7 w 45"/>
                <a:gd name="T49" fmla="*/ 32 h 32"/>
                <a:gd name="T50" fmla="*/ 18 w 45"/>
                <a:gd name="T51" fmla="*/ 32 h 32"/>
                <a:gd name="T52" fmla="*/ 36 w 45"/>
                <a:gd name="T53" fmla="*/ 30 h 32"/>
                <a:gd name="T54" fmla="*/ 43 w 45"/>
                <a:gd name="T55" fmla="*/ 23 h 32"/>
                <a:gd name="T56" fmla="*/ 43 w 45"/>
                <a:gd name="T57" fmla="*/ 19 h 32"/>
                <a:gd name="T58" fmla="*/ 41 w 45"/>
                <a:gd name="T59" fmla="*/ 17 h 32"/>
                <a:gd name="T60" fmla="*/ 31 w 45"/>
                <a:gd name="T61" fmla="*/ 13 h 32"/>
                <a:gd name="T62" fmla="*/ 20 w 45"/>
                <a:gd name="T63" fmla="*/ 1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5" h="32">
                  <a:moveTo>
                    <a:pt x="20" y="11"/>
                  </a:moveTo>
                  <a:lnTo>
                    <a:pt x="20" y="11"/>
                  </a:lnTo>
                  <a:lnTo>
                    <a:pt x="20" y="9"/>
                  </a:lnTo>
                  <a:lnTo>
                    <a:pt x="20" y="9"/>
                  </a:lnTo>
                  <a:lnTo>
                    <a:pt x="23" y="7"/>
                  </a:lnTo>
                  <a:lnTo>
                    <a:pt x="26" y="6"/>
                  </a:lnTo>
                  <a:lnTo>
                    <a:pt x="26" y="6"/>
                  </a:lnTo>
                  <a:lnTo>
                    <a:pt x="29" y="6"/>
                  </a:lnTo>
                  <a:lnTo>
                    <a:pt x="31" y="7"/>
                  </a:lnTo>
                  <a:lnTo>
                    <a:pt x="31" y="7"/>
                  </a:lnTo>
                  <a:lnTo>
                    <a:pt x="32" y="9"/>
                  </a:lnTo>
                  <a:lnTo>
                    <a:pt x="32" y="10"/>
                  </a:lnTo>
                  <a:lnTo>
                    <a:pt x="45" y="10"/>
                  </a:lnTo>
                  <a:lnTo>
                    <a:pt x="45" y="10"/>
                  </a:lnTo>
                  <a:lnTo>
                    <a:pt x="45" y="6"/>
                  </a:lnTo>
                  <a:lnTo>
                    <a:pt x="43" y="4"/>
                  </a:lnTo>
                  <a:lnTo>
                    <a:pt x="38" y="2"/>
                  </a:lnTo>
                  <a:lnTo>
                    <a:pt x="29" y="0"/>
                  </a:lnTo>
                  <a:lnTo>
                    <a:pt x="29" y="0"/>
                  </a:lnTo>
                  <a:lnTo>
                    <a:pt x="19" y="2"/>
                  </a:lnTo>
                  <a:lnTo>
                    <a:pt x="12" y="3"/>
                  </a:lnTo>
                  <a:lnTo>
                    <a:pt x="7" y="6"/>
                  </a:lnTo>
                  <a:lnTo>
                    <a:pt x="5" y="11"/>
                  </a:lnTo>
                  <a:lnTo>
                    <a:pt x="5" y="11"/>
                  </a:lnTo>
                  <a:lnTo>
                    <a:pt x="5" y="13"/>
                  </a:lnTo>
                  <a:lnTo>
                    <a:pt x="6" y="16"/>
                  </a:lnTo>
                  <a:lnTo>
                    <a:pt x="6" y="16"/>
                  </a:lnTo>
                  <a:lnTo>
                    <a:pt x="11" y="18"/>
                  </a:lnTo>
                  <a:lnTo>
                    <a:pt x="17" y="19"/>
                  </a:lnTo>
                  <a:lnTo>
                    <a:pt x="24" y="21"/>
                  </a:lnTo>
                  <a:lnTo>
                    <a:pt x="27" y="23"/>
                  </a:lnTo>
                  <a:lnTo>
                    <a:pt x="27" y="23"/>
                  </a:lnTo>
                  <a:lnTo>
                    <a:pt x="27" y="24"/>
                  </a:lnTo>
                  <a:lnTo>
                    <a:pt x="27" y="24"/>
                  </a:lnTo>
                  <a:lnTo>
                    <a:pt x="26" y="25"/>
                  </a:lnTo>
                  <a:lnTo>
                    <a:pt x="24" y="26"/>
                  </a:lnTo>
                  <a:lnTo>
                    <a:pt x="20" y="27"/>
                  </a:lnTo>
                  <a:lnTo>
                    <a:pt x="20" y="27"/>
                  </a:lnTo>
                  <a:lnTo>
                    <a:pt x="17" y="26"/>
                  </a:lnTo>
                  <a:lnTo>
                    <a:pt x="14" y="26"/>
                  </a:lnTo>
                  <a:lnTo>
                    <a:pt x="14" y="26"/>
                  </a:lnTo>
                  <a:lnTo>
                    <a:pt x="14" y="24"/>
                  </a:lnTo>
                  <a:lnTo>
                    <a:pt x="14" y="23"/>
                  </a:lnTo>
                  <a:lnTo>
                    <a:pt x="2" y="23"/>
                  </a:lnTo>
                  <a:lnTo>
                    <a:pt x="2" y="23"/>
                  </a:lnTo>
                  <a:lnTo>
                    <a:pt x="0" y="26"/>
                  </a:lnTo>
                  <a:lnTo>
                    <a:pt x="0" y="28"/>
                  </a:lnTo>
                  <a:lnTo>
                    <a:pt x="2" y="30"/>
                  </a:lnTo>
                  <a:lnTo>
                    <a:pt x="4" y="31"/>
                  </a:lnTo>
                  <a:lnTo>
                    <a:pt x="7" y="32"/>
                  </a:lnTo>
                  <a:lnTo>
                    <a:pt x="18" y="32"/>
                  </a:lnTo>
                  <a:lnTo>
                    <a:pt x="18" y="32"/>
                  </a:lnTo>
                  <a:lnTo>
                    <a:pt x="29" y="32"/>
                  </a:lnTo>
                  <a:lnTo>
                    <a:pt x="36" y="30"/>
                  </a:lnTo>
                  <a:lnTo>
                    <a:pt x="40" y="26"/>
                  </a:lnTo>
                  <a:lnTo>
                    <a:pt x="43" y="23"/>
                  </a:lnTo>
                  <a:lnTo>
                    <a:pt x="43" y="23"/>
                  </a:lnTo>
                  <a:lnTo>
                    <a:pt x="43" y="19"/>
                  </a:lnTo>
                  <a:lnTo>
                    <a:pt x="41" y="17"/>
                  </a:lnTo>
                  <a:lnTo>
                    <a:pt x="41" y="17"/>
                  </a:lnTo>
                  <a:lnTo>
                    <a:pt x="37" y="14"/>
                  </a:lnTo>
                  <a:lnTo>
                    <a:pt x="31" y="13"/>
                  </a:lnTo>
                  <a:lnTo>
                    <a:pt x="24" y="12"/>
                  </a:lnTo>
                  <a:lnTo>
                    <a:pt x="20" y="11"/>
                  </a:lnTo>
                  <a:lnTo>
                    <a:pt x="20" y="1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grpSp>
      <p:grpSp>
        <p:nvGrpSpPr>
          <p:cNvPr id="3" name="Group 2">
            <a:extLst>
              <a:ext uri="{FF2B5EF4-FFF2-40B4-BE49-F238E27FC236}">
                <a16:creationId xmlns:a16="http://schemas.microsoft.com/office/drawing/2014/main" id="{CEA4D82F-EF13-8B7A-45D7-A52DA164ED0F}"/>
              </a:ext>
            </a:extLst>
          </p:cNvPr>
          <p:cNvGrpSpPr/>
          <p:nvPr userDrawn="1"/>
        </p:nvGrpSpPr>
        <p:grpSpPr>
          <a:xfrm>
            <a:off x="10215053" y="6295153"/>
            <a:ext cx="1527048" cy="338328"/>
            <a:chOff x="6923088" y="4475163"/>
            <a:chExt cx="1873251" cy="403225"/>
          </a:xfrm>
        </p:grpSpPr>
        <p:sp>
          <p:nvSpPr>
            <p:cNvPr id="4" name="AutoShape 4">
              <a:extLst>
                <a:ext uri="{FF2B5EF4-FFF2-40B4-BE49-F238E27FC236}">
                  <a16:creationId xmlns:a16="http://schemas.microsoft.com/office/drawing/2014/main" id="{423797FF-E9CE-9ED2-B407-70D0D7FF4EA8}"/>
                </a:ext>
              </a:extLst>
            </p:cNvPr>
            <p:cNvSpPr>
              <a:spLocks noChangeAspect="1" noChangeArrowheads="1" noTextEdit="1"/>
            </p:cNvSpPr>
            <p:nvPr userDrawn="1"/>
          </p:nvSpPr>
          <p:spPr bwMode="auto">
            <a:xfrm>
              <a:off x="6923088" y="4475163"/>
              <a:ext cx="1873250" cy="40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 name="Freeform 6">
              <a:extLst>
                <a:ext uri="{FF2B5EF4-FFF2-40B4-BE49-F238E27FC236}">
                  <a16:creationId xmlns:a16="http://schemas.microsoft.com/office/drawing/2014/main" id="{74858706-6556-7F00-2D2D-4449060564C5}"/>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 name="Freeform 7">
              <a:extLst>
                <a:ext uri="{FF2B5EF4-FFF2-40B4-BE49-F238E27FC236}">
                  <a16:creationId xmlns:a16="http://schemas.microsoft.com/office/drawing/2014/main" id="{A2252803-5EAD-A6DE-E277-D1B3C9C526E4}"/>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7" name="Freeform 83">
              <a:extLst>
                <a:ext uri="{FF2B5EF4-FFF2-40B4-BE49-F238E27FC236}">
                  <a16:creationId xmlns:a16="http://schemas.microsoft.com/office/drawing/2014/main" id="{037EDC29-8A66-F91C-9488-9D863B22D937}"/>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8" name="Freeform 84">
              <a:extLst>
                <a:ext uri="{FF2B5EF4-FFF2-40B4-BE49-F238E27FC236}">
                  <a16:creationId xmlns:a16="http://schemas.microsoft.com/office/drawing/2014/main" id="{02EE87CF-A3C1-8960-9BF5-F244CCC8BC89}"/>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9" name="Freeform 85">
              <a:extLst>
                <a:ext uri="{FF2B5EF4-FFF2-40B4-BE49-F238E27FC236}">
                  <a16:creationId xmlns:a16="http://schemas.microsoft.com/office/drawing/2014/main" id="{B950CC74-C34C-09BD-357B-EE794EE93E5E}"/>
                </a:ext>
              </a:extLst>
            </p:cNvPr>
            <p:cNvSpPr>
              <a:spLocks/>
            </p:cNvSpPr>
            <p:nvPr userDrawn="1"/>
          </p:nvSpPr>
          <p:spPr bwMode="auto">
            <a:xfrm>
              <a:off x="7337426" y="4533901"/>
              <a:ext cx="265113" cy="266700"/>
            </a:xfrm>
            <a:custGeom>
              <a:avLst/>
              <a:gdLst>
                <a:gd name="T0" fmla="*/ 59 w 167"/>
                <a:gd name="T1" fmla="*/ 168 h 168"/>
                <a:gd name="T2" fmla="*/ 0 w 167"/>
                <a:gd name="T3" fmla="*/ 168 h 168"/>
                <a:gd name="T4" fmla="*/ 47 w 167"/>
                <a:gd name="T5" fmla="*/ 0 h 168"/>
                <a:gd name="T6" fmla="*/ 167 w 167"/>
                <a:gd name="T7" fmla="*/ 0 h 168"/>
                <a:gd name="T8" fmla="*/ 156 w 167"/>
                <a:gd name="T9" fmla="*/ 40 h 168"/>
                <a:gd name="T10" fmla="*/ 94 w 167"/>
                <a:gd name="T11" fmla="*/ 40 h 168"/>
                <a:gd name="T12" fmla="*/ 87 w 167"/>
                <a:gd name="T13" fmla="*/ 68 h 168"/>
                <a:gd name="T14" fmla="*/ 148 w 167"/>
                <a:gd name="T15" fmla="*/ 68 h 168"/>
                <a:gd name="T16" fmla="*/ 137 w 167"/>
                <a:gd name="T17" fmla="*/ 106 h 168"/>
                <a:gd name="T18" fmla="*/ 76 w 167"/>
                <a:gd name="T19" fmla="*/ 106 h 168"/>
                <a:gd name="T20" fmla="*/ 59 w 167"/>
                <a:gd name="T21"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7" h="168">
                  <a:moveTo>
                    <a:pt x="59" y="168"/>
                  </a:moveTo>
                  <a:lnTo>
                    <a:pt x="0" y="168"/>
                  </a:lnTo>
                  <a:lnTo>
                    <a:pt x="47" y="0"/>
                  </a:lnTo>
                  <a:lnTo>
                    <a:pt x="167" y="0"/>
                  </a:lnTo>
                  <a:lnTo>
                    <a:pt x="156" y="40"/>
                  </a:lnTo>
                  <a:lnTo>
                    <a:pt x="94" y="40"/>
                  </a:lnTo>
                  <a:lnTo>
                    <a:pt x="87" y="68"/>
                  </a:lnTo>
                  <a:lnTo>
                    <a:pt x="148" y="68"/>
                  </a:lnTo>
                  <a:lnTo>
                    <a:pt x="137" y="106"/>
                  </a:lnTo>
                  <a:lnTo>
                    <a:pt x="76" y="106"/>
                  </a:lnTo>
                  <a:lnTo>
                    <a:pt x="59"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0" name="Freeform 86">
              <a:extLst>
                <a:ext uri="{FF2B5EF4-FFF2-40B4-BE49-F238E27FC236}">
                  <a16:creationId xmlns:a16="http://schemas.microsoft.com/office/drawing/2014/main" id="{3A13F4E8-B280-C3F7-4BCD-7106F800B6C0}"/>
                </a:ext>
              </a:extLst>
            </p:cNvPr>
            <p:cNvSpPr>
              <a:spLocks noEditPoints="1"/>
            </p:cNvSpPr>
            <p:nvPr userDrawn="1"/>
          </p:nvSpPr>
          <p:spPr bwMode="auto">
            <a:xfrm>
              <a:off x="7553326" y="4533901"/>
              <a:ext cx="166688" cy="266700"/>
            </a:xfrm>
            <a:custGeom>
              <a:avLst/>
              <a:gdLst>
                <a:gd name="T0" fmla="*/ 58 w 105"/>
                <a:gd name="T1" fmla="*/ 168 h 168"/>
                <a:gd name="T2" fmla="*/ 0 w 105"/>
                <a:gd name="T3" fmla="*/ 168 h 168"/>
                <a:gd name="T4" fmla="*/ 34 w 105"/>
                <a:gd name="T5" fmla="*/ 46 h 168"/>
                <a:gd name="T6" fmla="*/ 93 w 105"/>
                <a:gd name="T7" fmla="*/ 46 h 168"/>
                <a:gd name="T8" fmla="*/ 58 w 105"/>
                <a:gd name="T9" fmla="*/ 168 h 168"/>
                <a:gd name="T10" fmla="*/ 95 w 105"/>
                <a:gd name="T11" fmla="*/ 34 h 168"/>
                <a:gd name="T12" fmla="*/ 38 w 105"/>
                <a:gd name="T13" fmla="*/ 34 h 168"/>
                <a:gd name="T14" fmla="*/ 47 w 105"/>
                <a:gd name="T15" fmla="*/ 0 h 168"/>
                <a:gd name="T16" fmla="*/ 105 w 105"/>
                <a:gd name="T17" fmla="*/ 0 h 168"/>
                <a:gd name="T18" fmla="*/ 95 w 105"/>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5" h="168">
                  <a:moveTo>
                    <a:pt x="58" y="168"/>
                  </a:moveTo>
                  <a:lnTo>
                    <a:pt x="0" y="168"/>
                  </a:lnTo>
                  <a:lnTo>
                    <a:pt x="34" y="46"/>
                  </a:lnTo>
                  <a:lnTo>
                    <a:pt x="93" y="46"/>
                  </a:lnTo>
                  <a:lnTo>
                    <a:pt x="58" y="168"/>
                  </a:lnTo>
                  <a:close/>
                  <a:moveTo>
                    <a:pt x="95" y="34"/>
                  </a:moveTo>
                  <a:lnTo>
                    <a:pt x="38" y="34"/>
                  </a:lnTo>
                  <a:lnTo>
                    <a:pt x="47" y="0"/>
                  </a:lnTo>
                  <a:lnTo>
                    <a:pt x="105"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2" name="Freeform 87">
              <a:extLst>
                <a:ext uri="{FF2B5EF4-FFF2-40B4-BE49-F238E27FC236}">
                  <a16:creationId xmlns:a16="http://schemas.microsoft.com/office/drawing/2014/main" id="{A55CB2C1-DD8D-64EB-9C60-9312E30F8704}"/>
                </a:ext>
              </a:extLst>
            </p:cNvPr>
            <p:cNvSpPr>
              <a:spLocks noEditPoints="1"/>
            </p:cNvSpPr>
            <p:nvPr userDrawn="1"/>
          </p:nvSpPr>
          <p:spPr bwMode="auto">
            <a:xfrm>
              <a:off x="7685088" y="4533901"/>
              <a:ext cx="273050" cy="269875"/>
            </a:xfrm>
            <a:custGeom>
              <a:avLst/>
              <a:gdLst>
                <a:gd name="T0" fmla="*/ 125 w 172"/>
                <a:gd name="T1" fmla="*/ 168 h 170"/>
                <a:gd name="T2" fmla="*/ 68 w 172"/>
                <a:gd name="T3" fmla="*/ 168 h 170"/>
                <a:gd name="T4" fmla="*/ 72 w 172"/>
                <a:gd name="T5" fmla="*/ 154 h 170"/>
                <a:gd name="T6" fmla="*/ 72 w 172"/>
                <a:gd name="T7" fmla="*/ 154 h 170"/>
                <a:gd name="T8" fmla="*/ 64 w 172"/>
                <a:gd name="T9" fmla="*/ 161 h 170"/>
                <a:gd name="T10" fmla="*/ 54 w 172"/>
                <a:gd name="T11" fmla="*/ 165 h 170"/>
                <a:gd name="T12" fmla="*/ 44 w 172"/>
                <a:gd name="T13" fmla="*/ 169 h 170"/>
                <a:gd name="T14" fmla="*/ 31 w 172"/>
                <a:gd name="T15" fmla="*/ 170 h 170"/>
                <a:gd name="T16" fmla="*/ 31 w 172"/>
                <a:gd name="T17" fmla="*/ 170 h 170"/>
                <a:gd name="T18" fmla="*/ 24 w 172"/>
                <a:gd name="T19" fmla="*/ 170 h 170"/>
                <a:gd name="T20" fmla="*/ 18 w 172"/>
                <a:gd name="T21" fmla="*/ 169 h 170"/>
                <a:gd name="T22" fmla="*/ 12 w 172"/>
                <a:gd name="T23" fmla="*/ 167 h 170"/>
                <a:gd name="T24" fmla="*/ 9 w 172"/>
                <a:gd name="T25" fmla="*/ 163 h 170"/>
                <a:gd name="T26" fmla="*/ 5 w 172"/>
                <a:gd name="T27" fmla="*/ 160 h 170"/>
                <a:gd name="T28" fmla="*/ 2 w 172"/>
                <a:gd name="T29" fmla="*/ 155 h 170"/>
                <a:gd name="T30" fmla="*/ 0 w 172"/>
                <a:gd name="T31" fmla="*/ 149 h 170"/>
                <a:gd name="T32" fmla="*/ 0 w 172"/>
                <a:gd name="T33" fmla="*/ 142 h 170"/>
                <a:gd name="T34" fmla="*/ 0 w 172"/>
                <a:gd name="T35" fmla="*/ 142 h 170"/>
                <a:gd name="T36" fmla="*/ 2 w 172"/>
                <a:gd name="T37" fmla="*/ 126 h 170"/>
                <a:gd name="T38" fmla="*/ 5 w 172"/>
                <a:gd name="T39" fmla="*/ 106 h 170"/>
                <a:gd name="T40" fmla="*/ 12 w 172"/>
                <a:gd name="T41" fmla="*/ 86 h 170"/>
                <a:gd name="T42" fmla="*/ 20 w 172"/>
                <a:gd name="T43" fmla="*/ 68 h 170"/>
                <a:gd name="T44" fmla="*/ 20 w 172"/>
                <a:gd name="T45" fmla="*/ 68 h 170"/>
                <a:gd name="T46" fmla="*/ 24 w 172"/>
                <a:gd name="T47" fmla="*/ 62 h 170"/>
                <a:gd name="T48" fmla="*/ 29 w 172"/>
                <a:gd name="T49" fmla="*/ 58 h 170"/>
                <a:gd name="T50" fmla="*/ 33 w 172"/>
                <a:gd name="T51" fmla="*/ 53 h 170"/>
                <a:gd name="T52" fmla="*/ 39 w 172"/>
                <a:gd name="T53" fmla="*/ 50 h 170"/>
                <a:gd name="T54" fmla="*/ 45 w 172"/>
                <a:gd name="T55" fmla="*/ 47 h 170"/>
                <a:gd name="T56" fmla="*/ 51 w 172"/>
                <a:gd name="T57" fmla="*/ 45 h 170"/>
                <a:gd name="T58" fmla="*/ 58 w 172"/>
                <a:gd name="T59" fmla="*/ 44 h 170"/>
                <a:gd name="T60" fmla="*/ 65 w 172"/>
                <a:gd name="T61" fmla="*/ 44 h 170"/>
                <a:gd name="T62" fmla="*/ 65 w 172"/>
                <a:gd name="T63" fmla="*/ 44 h 170"/>
                <a:gd name="T64" fmla="*/ 77 w 172"/>
                <a:gd name="T65" fmla="*/ 45 h 170"/>
                <a:gd name="T66" fmla="*/ 86 w 172"/>
                <a:gd name="T67" fmla="*/ 48 h 170"/>
                <a:gd name="T68" fmla="*/ 93 w 172"/>
                <a:gd name="T69" fmla="*/ 53 h 170"/>
                <a:gd name="T70" fmla="*/ 98 w 172"/>
                <a:gd name="T71" fmla="*/ 60 h 170"/>
                <a:gd name="T72" fmla="*/ 114 w 172"/>
                <a:gd name="T73" fmla="*/ 0 h 170"/>
                <a:gd name="T74" fmla="*/ 172 w 172"/>
                <a:gd name="T75" fmla="*/ 0 h 170"/>
                <a:gd name="T76" fmla="*/ 125 w 172"/>
                <a:gd name="T77" fmla="*/ 168 h 170"/>
                <a:gd name="T78" fmla="*/ 81 w 172"/>
                <a:gd name="T79" fmla="*/ 82 h 170"/>
                <a:gd name="T80" fmla="*/ 81 w 172"/>
                <a:gd name="T81" fmla="*/ 82 h 170"/>
                <a:gd name="T82" fmla="*/ 78 w 172"/>
                <a:gd name="T83" fmla="*/ 82 h 170"/>
                <a:gd name="T84" fmla="*/ 74 w 172"/>
                <a:gd name="T85" fmla="*/ 84 h 170"/>
                <a:gd name="T86" fmla="*/ 71 w 172"/>
                <a:gd name="T87" fmla="*/ 86 h 170"/>
                <a:gd name="T88" fmla="*/ 68 w 172"/>
                <a:gd name="T89" fmla="*/ 91 h 170"/>
                <a:gd name="T90" fmla="*/ 68 w 172"/>
                <a:gd name="T91" fmla="*/ 91 h 170"/>
                <a:gd name="T92" fmla="*/ 63 w 172"/>
                <a:gd name="T93" fmla="*/ 106 h 170"/>
                <a:gd name="T94" fmla="*/ 61 w 172"/>
                <a:gd name="T95" fmla="*/ 114 h 170"/>
                <a:gd name="T96" fmla="*/ 60 w 172"/>
                <a:gd name="T97" fmla="*/ 121 h 170"/>
                <a:gd name="T98" fmla="*/ 60 w 172"/>
                <a:gd name="T99" fmla="*/ 121 h 170"/>
                <a:gd name="T100" fmla="*/ 61 w 172"/>
                <a:gd name="T101" fmla="*/ 125 h 170"/>
                <a:gd name="T102" fmla="*/ 63 w 172"/>
                <a:gd name="T103" fmla="*/ 127 h 170"/>
                <a:gd name="T104" fmla="*/ 65 w 172"/>
                <a:gd name="T105" fmla="*/ 129 h 170"/>
                <a:gd name="T106" fmla="*/ 70 w 172"/>
                <a:gd name="T107" fmla="*/ 130 h 170"/>
                <a:gd name="T108" fmla="*/ 70 w 172"/>
                <a:gd name="T109" fmla="*/ 130 h 170"/>
                <a:gd name="T110" fmla="*/ 74 w 172"/>
                <a:gd name="T111" fmla="*/ 129 h 170"/>
                <a:gd name="T112" fmla="*/ 79 w 172"/>
                <a:gd name="T113" fmla="*/ 127 h 170"/>
                <a:gd name="T114" fmla="*/ 91 w 172"/>
                <a:gd name="T115" fmla="*/ 87 h 170"/>
                <a:gd name="T116" fmla="*/ 91 w 172"/>
                <a:gd name="T117" fmla="*/ 87 h 170"/>
                <a:gd name="T118" fmla="*/ 87 w 172"/>
                <a:gd name="T119" fmla="*/ 84 h 170"/>
                <a:gd name="T120" fmla="*/ 81 w 172"/>
                <a:gd name="T121" fmla="*/ 82 h 170"/>
                <a:gd name="T122" fmla="*/ 81 w 172"/>
                <a:gd name="T123" fmla="*/ 82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2" h="170">
                  <a:moveTo>
                    <a:pt x="125" y="168"/>
                  </a:moveTo>
                  <a:lnTo>
                    <a:pt x="68" y="168"/>
                  </a:lnTo>
                  <a:lnTo>
                    <a:pt x="72" y="154"/>
                  </a:lnTo>
                  <a:lnTo>
                    <a:pt x="72" y="154"/>
                  </a:lnTo>
                  <a:lnTo>
                    <a:pt x="64" y="161"/>
                  </a:lnTo>
                  <a:lnTo>
                    <a:pt x="54" y="165"/>
                  </a:lnTo>
                  <a:lnTo>
                    <a:pt x="44" y="169"/>
                  </a:lnTo>
                  <a:lnTo>
                    <a:pt x="31" y="170"/>
                  </a:lnTo>
                  <a:lnTo>
                    <a:pt x="31" y="170"/>
                  </a:lnTo>
                  <a:lnTo>
                    <a:pt x="24" y="170"/>
                  </a:lnTo>
                  <a:lnTo>
                    <a:pt x="18" y="169"/>
                  </a:lnTo>
                  <a:lnTo>
                    <a:pt x="12" y="167"/>
                  </a:lnTo>
                  <a:lnTo>
                    <a:pt x="9" y="163"/>
                  </a:lnTo>
                  <a:lnTo>
                    <a:pt x="5" y="160"/>
                  </a:lnTo>
                  <a:lnTo>
                    <a:pt x="2" y="155"/>
                  </a:lnTo>
                  <a:lnTo>
                    <a:pt x="0" y="149"/>
                  </a:lnTo>
                  <a:lnTo>
                    <a:pt x="0" y="142"/>
                  </a:lnTo>
                  <a:lnTo>
                    <a:pt x="0" y="142"/>
                  </a:lnTo>
                  <a:lnTo>
                    <a:pt x="2" y="126"/>
                  </a:lnTo>
                  <a:lnTo>
                    <a:pt x="5" y="106"/>
                  </a:lnTo>
                  <a:lnTo>
                    <a:pt x="12" y="86"/>
                  </a:lnTo>
                  <a:lnTo>
                    <a:pt x="20" y="68"/>
                  </a:lnTo>
                  <a:lnTo>
                    <a:pt x="20" y="68"/>
                  </a:lnTo>
                  <a:lnTo>
                    <a:pt x="24" y="62"/>
                  </a:lnTo>
                  <a:lnTo>
                    <a:pt x="29" y="58"/>
                  </a:lnTo>
                  <a:lnTo>
                    <a:pt x="33" y="53"/>
                  </a:lnTo>
                  <a:lnTo>
                    <a:pt x="39" y="50"/>
                  </a:lnTo>
                  <a:lnTo>
                    <a:pt x="45" y="47"/>
                  </a:lnTo>
                  <a:lnTo>
                    <a:pt x="51" y="45"/>
                  </a:lnTo>
                  <a:lnTo>
                    <a:pt x="58" y="44"/>
                  </a:lnTo>
                  <a:lnTo>
                    <a:pt x="65" y="44"/>
                  </a:lnTo>
                  <a:lnTo>
                    <a:pt x="65" y="44"/>
                  </a:lnTo>
                  <a:lnTo>
                    <a:pt x="77" y="45"/>
                  </a:lnTo>
                  <a:lnTo>
                    <a:pt x="86" y="48"/>
                  </a:lnTo>
                  <a:lnTo>
                    <a:pt x="93" y="53"/>
                  </a:lnTo>
                  <a:lnTo>
                    <a:pt x="98" y="60"/>
                  </a:lnTo>
                  <a:lnTo>
                    <a:pt x="114" y="0"/>
                  </a:lnTo>
                  <a:lnTo>
                    <a:pt x="172" y="0"/>
                  </a:lnTo>
                  <a:lnTo>
                    <a:pt x="125" y="168"/>
                  </a:lnTo>
                  <a:close/>
                  <a:moveTo>
                    <a:pt x="81" y="82"/>
                  </a:moveTo>
                  <a:lnTo>
                    <a:pt x="81" y="82"/>
                  </a:lnTo>
                  <a:lnTo>
                    <a:pt x="78" y="82"/>
                  </a:lnTo>
                  <a:lnTo>
                    <a:pt x="74" y="84"/>
                  </a:lnTo>
                  <a:lnTo>
                    <a:pt x="71" y="86"/>
                  </a:lnTo>
                  <a:lnTo>
                    <a:pt x="68" y="91"/>
                  </a:lnTo>
                  <a:lnTo>
                    <a:pt x="68" y="91"/>
                  </a:lnTo>
                  <a:lnTo>
                    <a:pt x="63" y="106"/>
                  </a:lnTo>
                  <a:lnTo>
                    <a:pt x="61" y="114"/>
                  </a:lnTo>
                  <a:lnTo>
                    <a:pt x="60" y="121"/>
                  </a:lnTo>
                  <a:lnTo>
                    <a:pt x="60" y="121"/>
                  </a:lnTo>
                  <a:lnTo>
                    <a:pt x="61" y="125"/>
                  </a:lnTo>
                  <a:lnTo>
                    <a:pt x="63" y="127"/>
                  </a:lnTo>
                  <a:lnTo>
                    <a:pt x="65" y="129"/>
                  </a:lnTo>
                  <a:lnTo>
                    <a:pt x="70" y="130"/>
                  </a:lnTo>
                  <a:lnTo>
                    <a:pt x="70" y="130"/>
                  </a:lnTo>
                  <a:lnTo>
                    <a:pt x="74" y="129"/>
                  </a:lnTo>
                  <a:lnTo>
                    <a:pt x="79" y="127"/>
                  </a:lnTo>
                  <a:lnTo>
                    <a:pt x="91" y="87"/>
                  </a:lnTo>
                  <a:lnTo>
                    <a:pt x="91" y="87"/>
                  </a:lnTo>
                  <a:lnTo>
                    <a:pt x="87" y="84"/>
                  </a:lnTo>
                  <a:lnTo>
                    <a:pt x="81" y="82"/>
                  </a:lnTo>
                  <a:lnTo>
                    <a:pt x="81" y="8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3" name="Freeform 88">
              <a:extLst>
                <a:ext uri="{FF2B5EF4-FFF2-40B4-BE49-F238E27FC236}">
                  <a16:creationId xmlns:a16="http://schemas.microsoft.com/office/drawing/2014/main" id="{7AC87822-DA4A-F5CA-EDC1-1393190D4D33}"/>
                </a:ext>
              </a:extLst>
            </p:cNvPr>
            <p:cNvSpPr>
              <a:spLocks noEditPoints="1"/>
            </p:cNvSpPr>
            <p:nvPr userDrawn="1"/>
          </p:nvSpPr>
          <p:spPr bwMode="auto">
            <a:xfrm>
              <a:off x="7923213" y="4602163"/>
              <a:ext cx="230188" cy="201613"/>
            </a:xfrm>
            <a:custGeom>
              <a:avLst/>
              <a:gdLst>
                <a:gd name="T0" fmla="*/ 58 w 145"/>
                <a:gd name="T1" fmla="*/ 71 h 127"/>
                <a:gd name="T2" fmla="*/ 56 w 145"/>
                <a:gd name="T3" fmla="*/ 80 h 127"/>
                <a:gd name="T4" fmla="*/ 56 w 145"/>
                <a:gd name="T5" fmla="*/ 87 h 127"/>
                <a:gd name="T6" fmla="*/ 57 w 145"/>
                <a:gd name="T7" fmla="*/ 93 h 127"/>
                <a:gd name="T8" fmla="*/ 64 w 145"/>
                <a:gd name="T9" fmla="*/ 97 h 127"/>
                <a:gd name="T10" fmla="*/ 68 w 145"/>
                <a:gd name="T11" fmla="*/ 96 h 127"/>
                <a:gd name="T12" fmla="*/ 75 w 145"/>
                <a:gd name="T13" fmla="*/ 89 h 127"/>
                <a:gd name="T14" fmla="*/ 135 w 145"/>
                <a:gd name="T15" fmla="*/ 82 h 127"/>
                <a:gd name="T16" fmla="*/ 134 w 145"/>
                <a:gd name="T17" fmla="*/ 87 h 127"/>
                <a:gd name="T18" fmla="*/ 128 w 145"/>
                <a:gd name="T19" fmla="*/ 98 h 127"/>
                <a:gd name="T20" fmla="*/ 115 w 145"/>
                <a:gd name="T21" fmla="*/ 111 h 127"/>
                <a:gd name="T22" fmla="*/ 94 w 145"/>
                <a:gd name="T23" fmla="*/ 122 h 127"/>
                <a:gd name="T24" fmla="*/ 72 w 145"/>
                <a:gd name="T25" fmla="*/ 127 h 127"/>
                <a:gd name="T26" fmla="*/ 61 w 145"/>
                <a:gd name="T27" fmla="*/ 127 h 127"/>
                <a:gd name="T28" fmla="*/ 38 w 145"/>
                <a:gd name="T29" fmla="*/ 126 h 127"/>
                <a:gd name="T30" fmla="*/ 18 w 145"/>
                <a:gd name="T31" fmla="*/ 121 h 127"/>
                <a:gd name="T32" fmla="*/ 5 w 145"/>
                <a:gd name="T33" fmla="*/ 110 h 127"/>
                <a:gd name="T34" fmla="*/ 2 w 145"/>
                <a:gd name="T35" fmla="*/ 101 h 127"/>
                <a:gd name="T36" fmla="*/ 0 w 145"/>
                <a:gd name="T37" fmla="*/ 90 h 127"/>
                <a:gd name="T38" fmla="*/ 3 w 145"/>
                <a:gd name="T39" fmla="*/ 75 h 127"/>
                <a:gd name="T40" fmla="*/ 13 w 145"/>
                <a:gd name="T41" fmla="*/ 41 h 127"/>
                <a:gd name="T42" fmla="*/ 22 w 145"/>
                <a:gd name="T43" fmla="*/ 27 h 127"/>
                <a:gd name="T44" fmla="*/ 27 w 145"/>
                <a:gd name="T45" fmla="*/ 19 h 127"/>
                <a:gd name="T46" fmla="*/ 43 w 145"/>
                <a:gd name="T47" fmla="*/ 9 h 127"/>
                <a:gd name="T48" fmla="*/ 59 w 145"/>
                <a:gd name="T49" fmla="*/ 3 h 127"/>
                <a:gd name="T50" fmla="*/ 77 w 145"/>
                <a:gd name="T51" fmla="*/ 1 h 127"/>
                <a:gd name="T52" fmla="*/ 85 w 145"/>
                <a:gd name="T53" fmla="*/ 0 h 127"/>
                <a:gd name="T54" fmla="*/ 109 w 145"/>
                <a:gd name="T55" fmla="*/ 2 h 127"/>
                <a:gd name="T56" fmla="*/ 128 w 145"/>
                <a:gd name="T57" fmla="*/ 8 h 127"/>
                <a:gd name="T58" fmla="*/ 140 w 145"/>
                <a:gd name="T59" fmla="*/ 19 h 127"/>
                <a:gd name="T60" fmla="*/ 145 w 145"/>
                <a:gd name="T61" fmla="*/ 38 h 127"/>
                <a:gd name="T62" fmla="*/ 142 w 145"/>
                <a:gd name="T63" fmla="*/ 53 h 127"/>
                <a:gd name="T64" fmla="*/ 138 w 145"/>
                <a:gd name="T65" fmla="*/ 71 h 127"/>
                <a:gd name="T66" fmla="*/ 80 w 145"/>
                <a:gd name="T67" fmla="*/ 30 h 127"/>
                <a:gd name="T68" fmla="*/ 71 w 145"/>
                <a:gd name="T69" fmla="*/ 35 h 127"/>
                <a:gd name="T70" fmla="*/ 65 w 145"/>
                <a:gd name="T71" fmla="*/ 48 h 127"/>
                <a:gd name="T72" fmla="*/ 88 w 145"/>
                <a:gd name="T73" fmla="*/ 48 h 127"/>
                <a:gd name="T74" fmla="*/ 91 w 145"/>
                <a:gd name="T75" fmla="*/ 39 h 127"/>
                <a:gd name="T76" fmla="*/ 87 w 145"/>
                <a:gd name="T77" fmla="*/ 32 h 127"/>
                <a:gd name="T78" fmla="*/ 80 w 145"/>
                <a:gd name="T79" fmla="*/ 3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45" h="127">
                  <a:moveTo>
                    <a:pt x="138" y="71"/>
                  </a:moveTo>
                  <a:lnTo>
                    <a:pt x="58" y="71"/>
                  </a:lnTo>
                  <a:lnTo>
                    <a:pt x="58" y="71"/>
                  </a:lnTo>
                  <a:lnTo>
                    <a:pt x="56" y="80"/>
                  </a:lnTo>
                  <a:lnTo>
                    <a:pt x="56" y="87"/>
                  </a:lnTo>
                  <a:lnTo>
                    <a:pt x="56" y="87"/>
                  </a:lnTo>
                  <a:lnTo>
                    <a:pt x="56" y="90"/>
                  </a:lnTo>
                  <a:lnTo>
                    <a:pt x="57" y="93"/>
                  </a:lnTo>
                  <a:lnTo>
                    <a:pt x="59" y="96"/>
                  </a:lnTo>
                  <a:lnTo>
                    <a:pt x="64" y="97"/>
                  </a:lnTo>
                  <a:lnTo>
                    <a:pt x="64" y="97"/>
                  </a:lnTo>
                  <a:lnTo>
                    <a:pt x="68" y="96"/>
                  </a:lnTo>
                  <a:lnTo>
                    <a:pt x="73" y="93"/>
                  </a:lnTo>
                  <a:lnTo>
                    <a:pt x="75" y="89"/>
                  </a:lnTo>
                  <a:lnTo>
                    <a:pt x="79" y="82"/>
                  </a:lnTo>
                  <a:lnTo>
                    <a:pt x="135" y="82"/>
                  </a:lnTo>
                  <a:lnTo>
                    <a:pt x="135" y="82"/>
                  </a:lnTo>
                  <a:lnTo>
                    <a:pt x="134" y="87"/>
                  </a:lnTo>
                  <a:lnTo>
                    <a:pt x="130" y="93"/>
                  </a:lnTo>
                  <a:lnTo>
                    <a:pt x="128" y="98"/>
                  </a:lnTo>
                  <a:lnTo>
                    <a:pt x="125" y="103"/>
                  </a:lnTo>
                  <a:lnTo>
                    <a:pt x="115" y="111"/>
                  </a:lnTo>
                  <a:lnTo>
                    <a:pt x="105" y="118"/>
                  </a:lnTo>
                  <a:lnTo>
                    <a:pt x="94" y="122"/>
                  </a:lnTo>
                  <a:lnTo>
                    <a:pt x="82" y="125"/>
                  </a:lnTo>
                  <a:lnTo>
                    <a:pt x="72" y="127"/>
                  </a:lnTo>
                  <a:lnTo>
                    <a:pt x="61" y="127"/>
                  </a:lnTo>
                  <a:lnTo>
                    <a:pt x="61" y="127"/>
                  </a:lnTo>
                  <a:lnTo>
                    <a:pt x="50" y="127"/>
                  </a:lnTo>
                  <a:lnTo>
                    <a:pt x="38" y="126"/>
                  </a:lnTo>
                  <a:lnTo>
                    <a:pt x="27" y="125"/>
                  </a:lnTo>
                  <a:lnTo>
                    <a:pt x="18" y="121"/>
                  </a:lnTo>
                  <a:lnTo>
                    <a:pt x="11" y="117"/>
                  </a:lnTo>
                  <a:lnTo>
                    <a:pt x="5" y="110"/>
                  </a:lnTo>
                  <a:lnTo>
                    <a:pt x="4" y="106"/>
                  </a:lnTo>
                  <a:lnTo>
                    <a:pt x="2" y="101"/>
                  </a:lnTo>
                  <a:lnTo>
                    <a:pt x="0" y="90"/>
                  </a:lnTo>
                  <a:lnTo>
                    <a:pt x="0" y="90"/>
                  </a:lnTo>
                  <a:lnTo>
                    <a:pt x="2" y="83"/>
                  </a:lnTo>
                  <a:lnTo>
                    <a:pt x="3" y="75"/>
                  </a:lnTo>
                  <a:lnTo>
                    <a:pt x="6" y="57"/>
                  </a:lnTo>
                  <a:lnTo>
                    <a:pt x="13" y="41"/>
                  </a:lnTo>
                  <a:lnTo>
                    <a:pt x="18" y="32"/>
                  </a:lnTo>
                  <a:lnTo>
                    <a:pt x="22" y="27"/>
                  </a:lnTo>
                  <a:lnTo>
                    <a:pt x="22" y="27"/>
                  </a:lnTo>
                  <a:lnTo>
                    <a:pt x="27" y="19"/>
                  </a:lnTo>
                  <a:lnTo>
                    <a:pt x="34" y="14"/>
                  </a:lnTo>
                  <a:lnTo>
                    <a:pt x="43" y="9"/>
                  </a:lnTo>
                  <a:lnTo>
                    <a:pt x="50" y="5"/>
                  </a:lnTo>
                  <a:lnTo>
                    <a:pt x="59" y="3"/>
                  </a:lnTo>
                  <a:lnTo>
                    <a:pt x="67" y="1"/>
                  </a:lnTo>
                  <a:lnTo>
                    <a:pt x="77" y="1"/>
                  </a:lnTo>
                  <a:lnTo>
                    <a:pt x="85" y="0"/>
                  </a:lnTo>
                  <a:lnTo>
                    <a:pt x="85" y="0"/>
                  </a:lnTo>
                  <a:lnTo>
                    <a:pt x="98" y="1"/>
                  </a:lnTo>
                  <a:lnTo>
                    <a:pt x="109" y="2"/>
                  </a:lnTo>
                  <a:lnTo>
                    <a:pt x="120" y="4"/>
                  </a:lnTo>
                  <a:lnTo>
                    <a:pt x="128" y="8"/>
                  </a:lnTo>
                  <a:lnTo>
                    <a:pt x="135" y="12"/>
                  </a:lnTo>
                  <a:lnTo>
                    <a:pt x="140" y="19"/>
                  </a:lnTo>
                  <a:lnTo>
                    <a:pt x="143" y="28"/>
                  </a:lnTo>
                  <a:lnTo>
                    <a:pt x="145" y="38"/>
                  </a:lnTo>
                  <a:lnTo>
                    <a:pt x="145" y="38"/>
                  </a:lnTo>
                  <a:lnTo>
                    <a:pt x="142" y="53"/>
                  </a:lnTo>
                  <a:lnTo>
                    <a:pt x="138" y="71"/>
                  </a:lnTo>
                  <a:lnTo>
                    <a:pt x="138" y="71"/>
                  </a:lnTo>
                  <a:close/>
                  <a:moveTo>
                    <a:pt x="80" y="30"/>
                  </a:moveTo>
                  <a:lnTo>
                    <a:pt x="80" y="30"/>
                  </a:lnTo>
                  <a:lnTo>
                    <a:pt x="75" y="31"/>
                  </a:lnTo>
                  <a:lnTo>
                    <a:pt x="71" y="35"/>
                  </a:lnTo>
                  <a:lnTo>
                    <a:pt x="67" y="39"/>
                  </a:lnTo>
                  <a:lnTo>
                    <a:pt x="65" y="48"/>
                  </a:lnTo>
                  <a:lnTo>
                    <a:pt x="88" y="48"/>
                  </a:lnTo>
                  <a:lnTo>
                    <a:pt x="88" y="48"/>
                  </a:lnTo>
                  <a:lnTo>
                    <a:pt x="91" y="39"/>
                  </a:lnTo>
                  <a:lnTo>
                    <a:pt x="91" y="39"/>
                  </a:lnTo>
                  <a:lnTo>
                    <a:pt x="89" y="35"/>
                  </a:lnTo>
                  <a:lnTo>
                    <a:pt x="87" y="32"/>
                  </a:lnTo>
                  <a:lnTo>
                    <a:pt x="85" y="31"/>
                  </a:lnTo>
                  <a:lnTo>
                    <a:pt x="80" y="30"/>
                  </a:lnTo>
                  <a:lnTo>
                    <a:pt x="80" y="3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4" name="Freeform 89">
              <a:extLst>
                <a:ext uri="{FF2B5EF4-FFF2-40B4-BE49-F238E27FC236}">
                  <a16:creationId xmlns:a16="http://schemas.microsoft.com/office/drawing/2014/main" id="{6E999177-5FDF-5DB8-D47D-C17D8A52D573}"/>
                </a:ext>
              </a:extLst>
            </p:cNvPr>
            <p:cNvSpPr>
              <a:spLocks/>
            </p:cNvSpPr>
            <p:nvPr userDrawn="1"/>
          </p:nvSpPr>
          <p:spPr bwMode="auto">
            <a:xfrm>
              <a:off x="8143876" y="4533901"/>
              <a:ext cx="165100" cy="266700"/>
            </a:xfrm>
            <a:custGeom>
              <a:avLst/>
              <a:gdLst>
                <a:gd name="T0" fmla="*/ 57 w 104"/>
                <a:gd name="T1" fmla="*/ 168 h 168"/>
                <a:gd name="T2" fmla="*/ 0 w 104"/>
                <a:gd name="T3" fmla="*/ 168 h 168"/>
                <a:gd name="T4" fmla="*/ 45 w 104"/>
                <a:gd name="T5" fmla="*/ 0 h 168"/>
                <a:gd name="T6" fmla="*/ 104 w 104"/>
                <a:gd name="T7" fmla="*/ 0 h 168"/>
                <a:gd name="T8" fmla="*/ 57 w 104"/>
                <a:gd name="T9" fmla="*/ 168 h 168"/>
              </a:gdLst>
              <a:ahLst/>
              <a:cxnLst>
                <a:cxn ang="0">
                  <a:pos x="T0" y="T1"/>
                </a:cxn>
                <a:cxn ang="0">
                  <a:pos x="T2" y="T3"/>
                </a:cxn>
                <a:cxn ang="0">
                  <a:pos x="T4" y="T5"/>
                </a:cxn>
                <a:cxn ang="0">
                  <a:pos x="T6" y="T7"/>
                </a:cxn>
                <a:cxn ang="0">
                  <a:pos x="T8" y="T9"/>
                </a:cxn>
              </a:cxnLst>
              <a:rect l="0" t="0" r="r" b="b"/>
              <a:pathLst>
                <a:path w="104" h="168">
                  <a:moveTo>
                    <a:pt x="57" y="168"/>
                  </a:moveTo>
                  <a:lnTo>
                    <a:pt x="0" y="168"/>
                  </a:lnTo>
                  <a:lnTo>
                    <a:pt x="45" y="0"/>
                  </a:lnTo>
                  <a:lnTo>
                    <a:pt x="104" y="0"/>
                  </a:lnTo>
                  <a:lnTo>
                    <a:pt x="57"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5" name="Freeform 90">
              <a:extLst>
                <a:ext uri="{FF2B5EF4-FFF2-40B4-BE49-F238E27FC236}">
                  <a16:creationId xmlns:a16="http://schemas.microsoft.com/office/drawing/2014/main" id="{5D6E3921-8D2F-0040-D3A3-8B3974C9DC4E}"/>
                </a:ext>
              </a:extLst>
            </p:cNvPr>
            <p:cNvSpPr>
              <a:spLocks noEditPoints="1"/>
            </p:cNvSpPr>
            <p:nvPr userDrawn="1"/>
          </p:nvSpPr>
          <p:spPr bwMode="auto">
            <a:xfrm>
              <a:off x="8264526" y="4533901"/>
              <a:ext cx="165100" cy="266700"/>
            </a:xfrm>
            <a:custGeom>
              <a:avLst/>
              <a:gdLst>
                <a:gd name="T0" fmla="*/ 57 w 104"/>
                <a:gd name="T1" fmla="*/ 168 h 168"/>
                <a:gd name="T2" fmla="*/ 0 w 104"/>
                <a:gd name="T3" fmla="*/ 168 h 168"/>
                <a:gd name="T4" fmla="*/ 34 w 104"/>
                <a:gd name="T5" fmla="*/ 46 h 168"/>
                <a:gd name="T6" fmla="*/ 91 w 104"/>
                <a:gd name="T7" fmla="*/ 46 h 168"/>
                <a:gd name="T8" fmla="*/ 57 w 104"/>
                <a:gd name="T9" fmla="*/ 168 h 168"/>
                <a:gd name="T10" fmla="*/ 95 w 104"/>
                <a:gd name="T11" fmla="*/ 34 h 168"/>
                <a:gd name="T12" fmla="*/ 36 w 104"/>
                <a:gd name="T13" fmla="*/ 34 h 168"/>
                <a:gd name="T14" fmla="*/ 47 w 104"/>
                <a:gd name="T15" fmla="*/ 0 h 168"/>
                <a:gd name="T16" fmla="*/ 104 w 104"/>
                <a:gd name="T17" fmla="*/ 0 h 168"/>
                <a:gd name="T18" fmla="*/ 95 w 104"/>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4" h="168">
                  <a:moveTo>
                    <a:pt x="57" y="168"/>
                  </a:moveTo>
                  <a:lnTo>
                    <a:pt x="0" y="168"/>
                  </a:lnTo>
                  <a:lnTo>
                    <a:pt x="34" y="46"/>
                  </a:lnTo>
                  <a:lnTo>
                    <a:pt x="91" y="46"/>
                  </a:lnTo>
                  <a:lnTo>
                    <a:pt x="57" y="168"/>
                  </a:lnTo>
                  <a:close/>
                  <a:moveTo>
                    <a:pt x="95" y="34"/>
                  </a:moveTo>
                  <a:lnTo>
                    <a:pt x="36" y="34"/>
                  </a:lnTo>
                  <a:lnTo>
                    <a:pt x="47" y="0"/>
                  </a:lnTo>
                  <a:lnTo>
                    <a:pt x="104"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6" name="Freeform 91">
              <a:extLst>
                <a:ext uri="{FF2B5EF4-FFF2-40B4-BE49-F238E27FC236}">
                  <a16:creationId xmlns:a16="http://schemas.microsoft.com/office/drawing/2014/main" id="{AEEF1550-F1BB-1676-CA7C-A8919FF612B5}"/>
                </a:ext>
              </a:extLst>
            </p:cNvPr>
            <p:cNvSpPr>
              <a:spLocks/>
            </p:cNvSpPr>
            <p:nvPr userDrawn="1"/>
          </p:nvSpPr>
          <p:spPr bwMode="auto">
            <a:xfrm>
              <a:off x="8396288" y="4564063"/>
              <a:ext cx="192088" cy="236538"/>
            </a:xfrm>
            <a:custGeom>
              <a:avLst/>
              <a:gdLst>
                <a:gd name="T0" fmla="*/ 115 w 121"/>
                <a:gd name="T1" fmla="*/ 27 h 149"/>
                <a:gd name="T2" fmla="*/ 121 w 121"/>
                <a:gd name="T3" fmla="*/ 54 h 149"/>
                <a:gd name="T4" fmla="*/ 76 w 121"/>
                <a:gd name="T5" fmla="*/ 54 h 149"/>
                <a:gd name="T6" fmla="*/ 63 w 121"/>
                <a:gd name="T7" fmla="*/ 101 h 149"/>
                <a:gd name="T8" fmla="*/ 63 w 121"/>
                <a:gd name="T9" fmla="*/ 101 h 149"/>
                <a:gd name="T10" fmla="*/ 62 w 121"/>
                <a:gd name="T11" fmla="*/ 107 h 149"/>
                <a:gd name="T12" fmla="*/ 61 w 121"/>
                <a:gd name="T13" fmla="*/ 111 h 149"/>
                <a:gd name="T14" fmla="*/ 61 w 121"/>
                <a:gd name="T15" fmla="*/ 111 h 149"/>
                <a:gd name="T16" fmla="*/ 61 w 121"/>
                <a:gd name="T17" fmla="*/ 115 h 149"/>
                <a:gd name="T18" fmla="*/ 63 w 121"/>
                <a:gd name="T19" fmla="*/ 117 h 149"/>
                <a:gd name="T20" fmla="*/ 67 w 121"/>
                <a:gd name="T21" fmla="*/ 118 h 149"/>
                <a:gd name="T22" fmla="*/ 72 w 121"/>
                <a:gd name="T23" fmla="*/ 118 h 149"/>
                <a:gd name="T24" fmla="*/ 83 w 121"/>
                <a:gd name="T25" fmla="*/ 118 h 149"/>
                <a:gd name="T26" fmla="*/ 75 w 121"/>
                <a:gd name="T27" fmla="*/ 149 h 149"/>
                <a:gd name="T28" fmla="*/ 23 w 121"/>
                <a:gd name="T29" fmla="*/ 149 h 149"/>
                <a:gd name="T30" fmla="*/ 23 w 121"/>
                <a:gd name="T31" fmla="*/ 149 h 149"/>
                <a:gd name="T32" fmla="*/ 18 w 121"/>
                <a:gd name="T33" fmla="*/ 148 h 149"/>
                <a:gd name="T34" fmla="*/ 13 w 121"/>
                <a:gd name="T35" fmla="*/ 148 h 149"/>
                <a:gd name="T36" fmla="*/ 8 w 121"/>
                <a:gd name="T37" fmla="*/ 145 h 149"/>
                <a:gd name="T38" fmla="*/ 6 w 121"/>
                <a:gd name="T39" fmla="*/ 143 h 149"/>
                <a:gd name="T40" fmla="*/ 2 w 121"/>
                <a:gd name="T41" fmla="*/ 139 h 149"/>
                <a:gd name="T42" fmla="*/ 1 w 121"/>
                <a:gd name="T43" fmla="*/ 136 h 149"/>
                <a:gd name="T44" fmla="*/ 0 w 121"/>
                <a:gd name="T45" fmla="*/ 132 h 149"/>
                <a:gd name="T46" fmla="*/ 0 w 121"/>
                <a:gd name="T47" fmla="*/ 128 h 149"/>
                <a:gd name="T48" fmla="*/ 0 w 121"/>
                <a:gd name="T49" fmla="*/ 128 h 149"/>
                <a:gd name="T50" fmla="*/ 0 w 121"/>
                <a:gd name="T51" fmla="*/ 120 h 149"/>
                <a:gd name="T52" fmla="*/ 2 w 121"/>
                <a:gd name="T53" fmla="*/ 111 h 149"/>
                <a:gd name="T54" fmla="*/ 34 w 121"/>
                <a:gd name="T55" fmla="*/ 0 h 149"/>
                <a:gd name="T56" fmla="*/ 91 w 121"/>
                <a:gd name="T57" fmla="*/ 0 h 149"/>
                <a:gd name="T58" fmla="*/ 84 w 121"/>
                <a:gd name="T59" fmla="*/ 27 h 149"/>
                <a:gd name="T60" fmla="*/ 115 w 121"/>
                <a:gd name="T61" fmla="*/ 27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1" h="149">
                  <a:moveTo>
                    <a:pt x="115" y="27"/>
                  </a:moveTo>
                  <a:lnTo>
                    <a:pt x="121" y="54"/>
                  </a:lnTo>
                  <a:lnTo>
                    <a:pt x="76" y="54"/>
                  </a:lnTo>
                  <a:lnTo>
                    <a:pt x="63" y="101"/>
                  </a:lnTo>
                  <a:lnTo>
                    <a:pt x="63" y="101"/>
                  </a:lnTo>
                  <a:lnTo>
                    <a:pt x="62" y="107"/>
                  </a:lnTo>
                  <a:lnTo>
                    <a:pt x="61" y="111"/>
                  </a:lnTo>
                  <a:lnTo>
                    <a:pt x="61" y="111"/>
                  </a:lnTo>
                  <a:lnTo>
                    <a:pt x="61" y="115"/>
                  </a:lnTo>
                  <a:lnTo>
                    <a:pt x="63" y="117"/>
                  </a:lnTo>
                  <a:lnTo>
                    <a:pt x="67" y="118"/>
                  </a:lnTo>
                  <a:lnTo>
                    <a:pt x="72" y="118"/>
                  </a:lnTo>
                  <a:lnTo>
                    <a:pt x="83" y="118"/>
                  </a:lnTo>
                  <a:lnTo>
                    <a:pt x="75" y="149"/>
                  </a:lnTo>
                  <a:lnTo>
                    <a:pt x="23" y="149"/>
                  </a:lnTo>
                  <a:lnTo>
                    <a:pt x="23" y="149"/>
                  </a:lnTo>
                  <a:lnTo>
                    <a:pt x="18" y="148"/>
                  </a:lnTo>
                  <a:lnTo>
                    <a:pt x="13" y="148"/>
                  </a:lnTo>
                  <a:lnTo>
                    <a:pt x="8" y="145"/>
                  </a:lnTo>
                  <a:lnTo>
                    <a:pt x="6" y="143"/>
                  </a:lnTo>
                  <a:lnTo>
                    <a:pt x="2" y="139"/>
                  </a:lnTo>
                  <a:lnTo>
                    <a:pt x="1" y="136"/>
                  </a:lnTo>
                  <a:lnTo>
                    <a:pt x="0" y="132"/>
                  </a:lnTo>
                  <a:lnTo>
                    <a:pt x="0" y="128"/>
                  </a:lnTo>
                  <a:lnTo>
                    <a:pt x="0" y="128"/>
                  </a:lnTo>
                  <a:lnTo>
                    <a:pt x="0" y="120"/>
                  </a:lnTo>
                  <a:lnTo>
                    <a:pt x="2" y="111"/>
                  </a:lnTo>
                  <a:lnTo>
                    <a:pt x="34" y="0"/>
                  </a:lnTo>
                  <a:lnTo>
                    <a:pt x="91" y="0"/>
                  </a:lnTo>
                  <a:lnTo>
                    <a:pt x="84" y="27"/>
                  </a:lnTo>
                  <a:lnTo>
                    <a:pt x="115" y="2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7" name="Freeform 92">
              <a:extLst>
                <a:ext uri="{FF2B5EF4-FFF2-40B4-BE49-F238E27FC236}">
                  <a16:creationId xmlns:a16="http://schemas.microsoft.com/office/drawing/2014/main" id="{50372C80-6804-EC38-784B-2161C0B97E68}"/>
                </a:ext>
              </a:extLst>
            </p:cNvPr>
            <p:cNvSpPr>
              <a:spLocks/>
            </p:cNvSpPr>
            <p:nvPr userDrawn="1"/>
          </p:nvSpPr>
          <p:spPr bwMode="auto">
            <a:xfrm>
              <a:off x="7321551" y="4830763"/>
              <a:ext cx="38100" cy="46038"/>
            </a:xfrm>
            <a:custGeom>
              <a:avLst/>
              <a:gdLst>
                <a:gd name="T0" fmla="*/ 9 w 24"/>
                <a:gd name="T1" fmla="*/ 0 h 29"/>
                <a:gd name="T2" fmla="*/ 24 w 24"/>
                <a:gd name="T3" fmla="*/ 0 h 29"/>
                <a:gd name="T4" fmla="*/ 15 w 24"/>
                <a:gd name="T5" fmla="*/ 29 h 29"/>
                <a:gd name="T6" fmla="*/ 0 w 24"/>
                <a:gd name="T7" fmla="*/ 29 h 29"/>
                <a:gd name="T8" fmla="*/ 9 w 24"/>
                <a:gd name="T9" fmla="*/ 0 h 29"/>
              </a:gdLst>
              <a:ahLst/>
              <a:cxnLst>
                <a:cxn ang="0">
                  <a:pos x="T0" y="T1"/>
                </a:cxn>
                <a:cxn ang="0">
                  <a:pos x="T2" y="T3"/>
                </a:cxn>
                <a:cxn ang="0">
                  <a:pos x="T4" y="T5"/>
                </a:cxn>
                <a:cxn ang="0">
                  <a:pos x="T6" y="T7"/>
                </a:cxn>
                <a:cxn ang="0">
                  <a:pos x="T8" y="T9"/>
                </a:cxn>
              </a:cxnLst>
              <a:rect l="0" t="0" r="r" b="b"/>
              <a:pathLst>
                <a:path w="24" h="29">
                  <a:moveTo>
                    <a:pt x="9" y="0"/>
                  </a:moveTo>
                  <a:lnTo>
                    <a:pt x="24" y="0"/>
                  </a:lnTo>
                  <a:lnTo>
                    <a:pt x="15"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8" name="Freeform 93">
              <a:extLst>
                <a:ext uri="{FF2B5EF4-FFF2-40B4-BE49-F238E27FC236}">
                  <a16:creationId xmlns:a16="http://schemas.microsoft.com/office/drawing/2014/main" id="{DA638077-1BD1-DDCA-C87C-DB92CC6B5C86}"/>
                </a:ext>
              </a:extLst>
            </p:cNvPr>
            <p:cNvSpPr>
              <a:spLocks/>
            </p:cNvSpPr>
            <p:nvPr userDrawn="1"/>
          </p:nvSpPr>
          <p:spPr bwMode="auto">
            <a:xfrm>
              <a:off x="7400926" y="4830763"/>
              <a:ext cx="87313" cy="46038"/>
            </a:xfrm>
            <a:custGeom>
              <a:avLst/>
              <a:gdLst>
                <a:gd name="T0" fmla="*/ 10 w 55"/>
                <a:gd name="T1" fmla="*/ 0 h 29"/>
                <a:gd name="T2" fmla="*/ 31 w 55"/>
                <a:gd name="T3" fmla="*/ 0 h 29"/>
                <a:gd name="T4" fmla="*/ 36 w 55"/>
                <a:gd name="T5" fmla="*/ 19 h 29"/>
                <a:gd name="T6" fmla="*/ 36 w 55"/>
                <a:gd name="T7" fmla="*/ 19 h 29"/>
                <a:gd name="T8" fmla="*/ 42 w 55"/>
                <a:gd name="T9" fmla="*/ 0 h 29"/>
                <a:gd name="T10" fmla="*/ 55 w 55"/>
                <a:gd name="T11" fmla="*/ 0 h 29"/>
                <a:gd name="T12" fmla="*/ 46 w 55"/>
                <a:gd name="T13" fmla="*/ 29 h 29"/>
                <a:gd name="T14" fmla="*/ 26 w 55"/>
                <a:gd name="T15" fmla="*/ 29 h 29"/>
                <a:gd name="T16" fmla="*/ 20 w 55"/>
                <a:gd name="T17" fmla="*/ 8 h 29"/>
                <a:gd name="T18" fmla="*/ 20 w 55"/>
                <a:gd name="T19" fmla="*/ 8 h 29"/>
                <a:gd name="T20" fmla="*/ 13 w 55"/>
                <a:gd name="T21" fmla="*/ 29 h 29"/>
                <a:gd name="T22" fmla="*/ 0 w 55"/>
                <a:gd name="T23" fmla="*/ 29 h 29"/>
                <a:gd name="T24" fmla="*/ 10 w 55"/>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5" h="29">
                  <a:moveTo>
                    <a:pt x="10" y="0"/>
                  </a:moveTo>
                  <a:lnTo>
                    <a:pt x="31" y="0"/>
                  </a:lnTo>
                  <a:lnTo>
                    <a:pt x="36" y="19"/>
                  </a:lnTo>
                  <a:lnTo>
                    <a:pt x="36" y="19"/>
                  </a:lnTo>
                  <a:lnTo>
                    <a:pt x="42" y="0"/>
                  </a:lnTo>
                  <a:lnTo>
                    <a:pt x="55" y="0"/>
                  </a:lnTo>
                  <a:lnTo>
                    <a:pt x="46" y="29"/>
                  </a:lnTo>
                  <a:lnTo>
                    <a:pt x="26" y="29"/>
                  </a:lnTo>
                  <a:lnTo>
                    <a:pt x="20" y="8"/>
                  </a:lnTo>
                  <a:lnTo>
                    <a:pt x="20" y="8"/>
                  </a:lnTo>
                  <a:lnTo>
                    <a:pt x="13" y="29"/>
                  </a:lnTo>
                  <a:lnTo>
                    <a:pt x="0" y="29"/>
                  </a:lnTo>
                  <a:lnTo>
                    <a:pt x="1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9" name="Freeform 94">
              <a:extLst>
                <a:ext uri="{FF2B5EF4-FFF2-40B4-BE49-F238E27FC236}">
                  <a16:creationId xmlns:a16="http://schemas.microsoft.com/office/drawing/2014/main" id="{60B2C04B-E5F4-C12B-AE44-BE8FFB955627}"/>
                </a:ext>
              </a:extLst>
            </p:cNvPr>
            <p:cNvSpPr>
              <a:spLocks/>
            </p:cNvSpPr>
            <p:nvPr userDrawn="1"/>
          </p:nvSpPr>
          <p:spPr bwMode="auto">
            <a:xfrm>
              <a:off x="7531101" y="4830763"/>
              <a:ext cx="76200" cy="46038"/>
            </a:xfrm>
            <a:custGeom>
              <a:avLst/>
              <a:gdLst>
                <a:gd name="T0" fmla="*/ 0 w 48"/>
                <a:gd name="T1" fmla="*/ 0 h 29"/>
                <a:gd name="T2" fmla="*/ 15 w 48"/>
                <a:gd name="T3" fmla="*/ 0 h 29"/>
                <a:gd name="T4" fmla="*/ 19 w 48"/>
                <a:gd name="T5" fmla="*/ 18 h 29"/>
                <a:gd name="T6" fmla="*/ 33 w 48"/>
                <a:gd name="T7" fmla="*/ 0 h 29"/>
                <a:gd name="T8" fmla="*/ 48 w 48"/>
                <a:gd name="T9" fmla="*/ 0 h 29"/>
                <a:gd name="T10" fmla="*/ 24 w 48"/>
                <a:gd name="T11" fmla="*/ 29 h 29"/>
                <a:gd name="T12" fmla="*/ 6 w 48"/>
                <a:gd name="T13" fmla="*/ 29 h 29"/>
                <a:gd name="T14" fmla="*/ 0 w 48"/>
                <a:gd name="T15" fmla="*/ 0 h 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29">
                  <a:moveTo>
                    <a:pt x="0" y="0"/>
                  </a:moveTo>
                  <a:lnTo>
                    <a:pt x="15" y="0"/>
                  </a:lnTo>
                  <a:lnTo>
                    <a:pt x="19" y="18"/>
                  </a:lnTo>
                  <a:lnTo>
                    <a:pt x="33" y="0"/>
                  </a:lnTo>
                  <a:lnTo>
                    <a:pt x="48" y="0"/>
                  </a:lnTo>
                  <a:lnTo>
                    <a:pt x="24" y="29"/>
                  </a:lnTo>
                  <a:lnTo>
                    <a:pt x="6" y="29"/>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0" name="Freeform 95">
              <a:extLst>
                <a:ext uri="{FF2B5EF4-FFF2-40B4-BE49-F238E27FC236}">
                  <a16:creationId xmlns:a16="http://schemas.microsoft.com/office/drawing/2014/main" id="{3375512A-C1B3-B68E-F4E9-FB422A971876}"/>
                </a:ext>
              </a:extLst>
            </p:cNvPr>
            <p:cNvSpPr>
              <a:spLocks/>
            </p:cNvSpPr>
            <p:nvPr userDrawn="1"/>
          </p:nvSpPr>
          <p:spPr bwMode="auto">
            <a:xfrm>
              <a:off x="7635876" y="4830763"/>
              <a:ext cx="66675" cy="46038"/>
            </a:xfrm>
            <a:custGeom>
              <a:avLst/>
              <a:gdLst>
                <a:gd name="T0" fmla="*/ 9 w 42"/>
                <a:gd name="T1" fmla="*/ 0 h 29"/>
                <a:gd name="T2" fmla="*/ 42 w 42"/>
                <a:gd name="T3" fmla="*/ 0 h 29"/>
                <a:gd name="T4" fmla="*/ 41 w 42"/>
                <a:gd name="T5" fmla="*/ 5 h 29"/>
                <a:gd name="T6" fmla="*/ 22 w 42"/>
                <a:gd name="T7" fmla="*/ 5 h 29"/>
                <a:gd name="T8" fmla="*/ 20 w 42"/>
                <a:gd name="T9" fmla="*/ 11 h 29"/>
                <a:gd name="T10" fmla="*/ 37 w 42"/>
                <a:gd name="T11" fmla="*/ 11 h 29"/>
                <a:gd name="T12" fmla="*/ 36 w 42"/>
                <a:gd name="T13" fmla="*/ 17 h 29"/>
                <a:gd name="T14" fmla="*/ 17 w 42"/>
                <a:gd name="T15" fmla="*/ 17 h 29"/>
                <a:gd name="T16" fmla="*/ 16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1" y="5"/>
                  </a:lnTo>
                  <a:lnTo>
                    <a:pt x="22" y="5"/>
                  </a:lnTo>
                  <a:lnTo>
                    <a:pt x="20" y="11"/>
                  </a:lnTo>
                  <a:lnTo>
                    <a:pt x="37" y="11"/>
                  </a:lnTo>
                  <a:lnTo>
                    <a:pt x="36" y="17"/>
                  </a:lnTo>
                  <a:lnTo>
                    <a:pt x="17" y="17"/>
                  </a:lnTo>
                  <a:lnTo>
                    <a:pt x="16"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1" name="Freeform 96">
              <a:extLst>
                <a:ext uri="{FF2B5EF4-FFF2-40B4-BE49-F238E27FC236}">
                  <a16:creationId xmlns:a16="http://schemas.microsoft.com/office/drawing/2014/main" id="{AA1522A2-CCF6-CA20-E6F4-BB2C951B0B15}"/>
                </a:ext>
              </a:extLst>
            </p:cNvPr>
            <p:cNvSpPr>
              <a:spLocks/>
            </p:cNvSpPr>
            <p:nvPr userDrawn="1"/>
          </p:nvSpPr>
          <p:spPr bwMode="auto">
            <a:xfrm>
              <a:off x="7856538" y="4830763"/>
              <a:ext cx="61913" cy="46038"/>
            </a:xfrm>
            <a:custGeom>
              <a:avLst/>
              <a:gdLst>
                <a:gd name="T0" fmla="*/ 11 w 39"/>
                <a:gd name="T1" fmla="*/ 7 h 29"/>
                <a:gd name="T2" fmla="*/ 0 w 39"/>
                <a:gd name="T3" fmla="*/ 7 h 29"/>
                <a:gd name="T4" fmla="*/ 3 w 39"/>
                <a:gd name="T5" fmla="*/ 0 h 29"/>
                <a:gd name="T6" fmla="*/ 39 w 39"/>
                <a:gd name="T7" fmla="*/ 0 h 29"/>
                <a:gd name="T8" fmla="*/ 37 w 39"/>
                <a:gd name="T9" fmla="*/ 7 h 29"/>
                <a:gd name="T10" fmla="*/ 25 w 39"/>
                <a:gd name="T11" fmla="*/ 7 h 29"/>
                <a:gd name="T12" fmla="*/ 19 w 39"/>
                <a:gd name="T13" fmla="*/ 29 h 29"/>
                <a:gd name="T14" fmla="*/ 4 w 39"/>
                <a:gd name="T15" fmla="*/ 29 h 29"/>
                <a:gd name="T16" fmla="*/ 11 w 39"/>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29">
                  <a:moveTo>
                    <a:pt x="11" y="7"/>
                  </a:moveTo>
                  <a:lnTo>
                    <a:pt x="0" y="7"/>
                  </a:lnTo>
                  <a:lnTo>
                    <a:pt x="3" y="0"/>
                  </a:lnTo>
                  <a:lnTo>
                    <a:pt x="39" y="0"/>
                  </a:lnTo>
                  <a:lnTo>
                    <a:pt x="37" y="7"/>
                  </a:lnTo>
                  <a:lnTo>
                    <a:pt x="25" y="7"/>
                  </a:lnTo>
                  <a:lnTo>
                    <a:pt x="19" y="29"/>
                  </a:lnTo>
                  <a:lnTo>
                    <a:pt x="4" y="29"/>
                  </a:lnTo>
                  <a:lnTo>
                    <a:pt x="11"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2" name="Freeform 97">
              <a:extLst>
                <a:ext uri="{FF2B5EF4-FFF2-40B4-BE49-F238E27FC236}">
                  <a16:creationId xmlns:a16="http://schemas.microsoft.com/office/drawing/2014/main" id="{ED295703-F415-3BCD-AB8F-E0C77D9EE3F3}"/>
                </a:ext>
              </a:extLst>
            </p:cNvPr>
            <p:cNvSpPr>
              <a:spLocks/>
            </p:cNvSpPr>
            <p:nvPr userDrawn="1"/>
          </p:nvSpPr>
          <p:spPr bwMode="auto">
            <a:xfrm>
              <a:off x="7951788" y="4830763"/>
              <a:ext cx="106363" cy="46038"/>
            </a:xfrm>
            <a:custGeom>
              <a:avLst/>
              <a:gdLst>
                <a:gd name="T0" fmla="*/ 8 w 67"/>
                <a:gd name="T1" fmla="*/ 0 h 29"/>
                <a:gd name="T2" fmla="*/ 30 w 67"/>
                <a:gd name="T3" fmla="*/ 0 h 29"/>
                <a:gd name="T4" fmla="*/ 32 w 67"/>
                <a:gd name="T5" fmla="*/ 19 h 29"/>
                <a:gd name="T6" fmla="*/ 32 w 67"/>
                <a:gd name="T7" fmla="*/ 19 h 29"/>
                <a:gd name="T8" fmla="*/ 45 w 67"/>
                <a:gd name="T9" fmla="*/ 0 h 29"/>
                <a:gd name="T10" fmla="*/ 67 w 67"/>
                <a:gd name="T11" fmla="*/ 0 h 29"/>
                <a:gd name="T12" fmla="*/ 57 w 67"/>
                <a:gd name="T13" fmla="*/ 29 h 29"/>
                <a:gd name="T14" fmla="*/ 45 w 67"/>
                <a:gd name="T15" fmla="*/ 29 h 29"/>
                <a:gd name="T16" fmla="*/ 50 w 67"/>
                <a:gd name="T17" fmla="*/ 7 h 29"/>
                <a:gd name="T18" fmla="*/ 50 w 67"/>
                <a:gd name="T19" fmla="*/ 7 h 29"/>
                <a:gd name="T20" fmla="*/ 34 w 67"/>
                <a:gd name="T21" fmla="*/ 29 h 29"/>
                <a:gd name="T22" fmla="*/ 21 w 67"/>
                <a:gd name="T23" fmla="*/ 29 h 29"/>
                <a:gd name="T24" fmla="*/ 19 w 67"/>
                <a:gd name="T25" fmla="*/ 7 h 29"/>
                <a:gd name="T26" fmla="*/ 19 w 67"/>
                <a:gd name="T27" fmla="*/ 7 h 29"/>
                <a:gd name="T28" fmla="*/ 12 w 67"/>
                <a:gd name="T29" fmla="*/ 29 h 29"/>
                <a:gd name="T30" fmla="*/ 0 w 67"/>
                <a:gd name="T31" fmla="*/ 29 h 29"/>
                <a:gd name="T32" fmla="*/ 8 w 67"/>
                <a:gd name="T33"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7" h="29">
                  <a:moveTo>
                    <a:pt x="8" y="0"/>
                  </a:moveTo>
                  <a:lnTo>
                    <a:pt x="30" y="0"/>
                  </a:lnTo>
                  <a:lnTo>
                    <a:pt x="32" y="19"/>
                  </a:lnTo>
                  <a:lnTo>
                    <a:pt x="32" y="19"/>
                  </a:lnTo>
                  <a:lnTo>
                    <a:pt x="45" y="0"/>
                  </a:lnTo>
                  <a:lnTo>
                    <a:pt x="67" y="0"/>
                  </a:lnTo>
                  <a:lnTo>
                    <a:pt x="57" y="29"/>
                  </a:lnTo>
                  <a:lnTo>
                    <a:pt x="45" y="29"/>
                  </a:lnTo>
                  <a:lnTo>
                    <a:pt x="50" y="7"/>
                  </a:lnTo>
                  <a:lnTo>
                    <a:pt x="50" y="7"/>
                  </a:lnTo>
                  <a:lnTo>
                    <a:pt x="34" y="29"/>
                  </a:lnTo>
                  <a:lnTo>
                    <a:pt x="21" y="29"/>
                  </a:lnTo>
                  <a:lnTo>
                    <a:pt x="19" y="7"/>
                  </a:lnTo>
                  <a:lnTo>
                    <a:pt x="19" y="7"/>
                  </a:lnTo>
                  <a:lnTo>
                    <a:pt x="12" y="29"/>
                  </a:lnTo>
                  <a:lnTo>
                    <a:pt x="0" y="29"/>
                  </a:lnTo>
                  <a:lnTo>
                    <a:pt x="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3" name="Freeform 98">
              <a:extLst>
                <a:ext uri="{FF2B5EF4-FFF2-40B4-BE49-F238E27FC236}">
                  <a16:creationId xmlns:a16="http://schemas.microsoft.com/office/drawing/2014/main" id="{C938D49F-4F9E-174C-C4D3-44D15D421C66}"/>
                </a:ext>
              </a:extLst>
            </p:cNvPr>
            <p:cNvSpPr>
              <a:spLocks/>
            </p:cNvSpPr>
            <p:nvPr userDrawn="1"/>
          </p:nvSpPr>
          <p:spPr bwMode="auto">
            <a:xfrm>
              <a:off x="8188326" y="4830763"/>
              <a:ext cx="85725" cy="46038"/>
            </a:xfrm>
            <a:custGeom>
              <a:avLst/>
              <a:gdLst>
                <a:gd name="T0" fmla="*/ 9 w 54"/>
                <a:gd name="T1" fmla="*/ 0 h 29"/>
                <a:gd name="T2" fmla="*/ 30 w 54"/>
                <a:gd name="T3" fmla="*/ 0 h 29"/>
                <a:gd name="T4" fmla="*/ 35 w 54"/>
                <a:gd name="T5" fmla="*/ 19 h 29"/>
                <a:gd name="T6" fmla="*/ 36 w 54"/>
                <a:gd name="T7" fmla="*/ 19 h 29"/>
                <a:gd name="T8" fmla="*/ 42 w 54"/>
                <a:gd name="T9" fmla="*/ 0 h 29"/>
                <a:gd name="T10" fmla="*/ 54 w 54"/>
                <a:gd name="T11" fmla="*/ 0 h 29"/>
                <a:gd name="T12" fmla="*/ 46 w 54"/>
                <a:gd name="T13" fmla="*/ 29 h 29"/>
                <a:gd name="T14" fmla="*/ 24 w 54"/>
                <a:gd name="T15" fmla="*/ 29 h 29"/>
                <a:gd name="T16" fmla="*/ 19 w 54"/>
                <a:gd name="T17" fmla="*/ 8 h 29"/>
                <a:gd name="T18" fmla="*/ 19 w 54"/>
                <a:gd name="T19" fmla="*/ 8 h 29"/>
                <a:gd name="T20" fmla="*/ 13 w 54"/>
                <a:gd name="T21" fmla="*/ 29 h 29"/>
                <a:gd name="T22" fmla="*/ 0 w 54"/>
                <a:gd name="T23" fmla="*/ 29 h 29"/>
                <a:gd name="T24" fmla="*/ 9 w 54"/>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 h="29">
                  <a:moveTo>
                    <a:pt x="9" y="0"/>
                  </a:moveTo>
                  <a:lnTo>
                    <a:pt x="30" y="0"/>
                  </a:lnTo>
                  <a:lnTo>
                    <a:pt x="35" y="19"/>
                  </a:lnTo>
                  <a:lnTo>
                    <a:pt x="36" y="19"/>
                  </a:lnTo>
                  <a:lnTo>
                    <a:pt x="42" y="0"/>
                  </a:lnTo>
                  <a:lnTo>
                    <a:pt x="54" y="0"/>
                  </a:lnTo>
                  <a:lnTo>
                    <a:pt x="46" y="29"/>
                  </a:lnTo>
                  <a:lnTo>
                    <a:pt x="24" y="29"/>
                  </a:lnTo>
                  <a:lnTo>
                    <a:pt x="19" y="8"/>
                  </a:lnTo>
                  <a:lnTo>
                    <a:pt x="19" y="8"/>
                  </a:lnTo>
                  <a:lnTo>
                    <a:pt x="1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4" name="Freeform 99">
              <a:extLst>
                <a:ext uri="{FF2B5EF4-FFF2-40B4-BE49-F238E27FC236}">
                  <a16:creationId xmlns:a16="http://schemas.microsoft.com/office/drawing/2014/main" id="{B16B310E-0462-28FC-12AA-8F4E890CC37B}"/>
                </a:ext>
              </a:extLst>
            </p:cNvPr>
            <p:cNvSpPr>
              <a:spLocks/>
            </p:cNvSpPr>
            <p:nvPr userDrawn="1"/>
          </p:nvSpPr>
          <p:spPr bwMode="auto">
            <a:xfrm>
              <a:off x="8310563" y="4830763"/>
              <a:ext cx="63500" cy="46038"/>
            </a:xfrm>
            <a:custGeom>
              <a:avLst/>
              <a:gdLst>
                <a:gd name="T0" fmla="*/ 12 w 40"/>
                <a:gd name="T1" fmla="*/ 7 h 29"/>
                <a:gd name="T2" fmla="*/ 0 w 40"/>
                <a:gd name="T3" fmla="*/ 7 h 29"/>
                <a:gd name="T4" fmla="*/ 3 w 40"/>
                <a:gd name="T5" fmla="*/ 0 h 29"/>
                <a:gd name="T6" fmla="*/ 40 w 40"/>
                <a:gd name="T7" fmla="*/ 0 h 29"/>
                <a:gd name="T8" fmla="*/ 38 w 40"/>
                <a:gd name="T9" fmla="*/ 7 h 29"/>
                <a:gd name="T10" fmla="*/ 26 w 40"/>
                <a:gd name="T11" fmla="*/ 7 h 29"/>
                <a:gd name="T12" fmla="*/ 19 w 40"/>
                <a:gd name="T13" fmla="*/ 29 h 29"/>
                <a:gd name="T14" fmla="*/ 5 w 40"/>
                <a:gd name="T15" fmla="*/ 29 h 29"/>
                <a:gd name="T16" fmla="*/ 12 w 40"/>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29">
                  <a:moveTo>
                    <a:pt x="12" y="7"/>
                  </a:moveTo>
                  <a:lnTo>
                    <a:pt x="0" y="7"/>
                  </a:lnTo>
                  <a:lnTo>
                    <a:pt x="3" y="0"/>
                  </a:lnTo>
                  <a:lnTo>
                    <a:pt x="40" y="0"/>
                  </a:lnTo>
                  <a:lnTo>
                    <a:pt x="38" y="7"/>
                  </a:lnTo>
                  <a:lnTo>
                    <a:pt x="26" y="7"/>
                  </a:lnTo>
                  <a:lnTo>
                    <a:pt x="19" y="29"/>
                  </a:lnTo>
                  <a:lnTo>
                    <a:pt x="5" y="29"/>
                  </a:lnTo>
                  <a:lnTo>
                    <a:pt x="12"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5" name="Freeform 100">
              <a:extLst>
                <a:ext uri="{FF2B5EF4-FFF2-40B4-BE49-F238E27FC236}">
                  <a16:creationId xmlns:a16="http://schemas.microsoft.com/office/drawing/2014/main" id="{917F5154-2A6E-4C34-A314-17BB2B0F277B}"/>
                </a:ext>
              </a:extLst>
            </p:cNvPr>
            <p:cNvSpPr>
              <a:spLocks noEditPoints="1"/>
            </p:cNvSpPr>
            <p:nvPr userDrawn="1"/>
          </p:nvSpPr>
          <p:spPr bwMode="auto">
            <a:xfrm>
              <a:off x="8701088" y="4760913"/>
              <a:ext cx="49213" cy="50800"/>
            </a:xfrm>
            <a:custGeom>
              <a:avLst/>
              <a:gdLst>
                <a:gd name="T0" fmla="*/ 15 w 31"/>
                <a:gd name="T1" fmla="*/ 0 h 32"/>
                <a:gd name="T2" fmla="*/ 15 w 31"/>
                <a:gd name="T3" fmla="*/ 0 h 32"/>
                <a:gd name="T4" fmla="*/ 10 w 31"/>
                <a:gd name="T5" fmla="*/ 1 h 32"/>
                <a:gd name="T6" fmla="*/ 5 w 31"/>
                <a:gd name="T7" fmla="*/ 5 h 32"/>
                <a:gd name="T8" fmla="*/ 1 w 31"/>
                <a:gd name="T9" fmla="*/ 10 h 32"/>
                <a:gd name="T10" fmla="*/ 0 w 31"/>
                <a:gd name="T11" fmla="*/ 15 h 32"/>
                <a:gd name="T12" fmla="*/ 0 w 31"/>
                <a:gd name="T13" fmla="*/ 15 h 32"/>
                <a:gd name="T14" fmla="*/ 1 w 31"/>
                <a:gd name="T15" fmla="*/ 21 h 32"/>
                <a:gd name="T16" fmla="*/ 5 w 31"/>
                <a:gd name="T17" fmla="*/ 27 h 32"/>
                <a:gd name="T18" fmla="*/ 10 w 31"/>
                <a:gd name="T19" fmla="*/ 31 h 32"/>
                <a:gd name="T20" fmla="*/ 15 w 31"/>
                <a:gd name="T21" fmla="*/ 32 h 32"/>
                <a:gd name="T22" fmla="*/ 15 w 31"/>
                <a:gd name="T23" fmla="*/ 32 h 32"/>
                <a:gd name="T24" fmla="*/ 21 w 31"/>
                <a:gd name="T25" fmla="*/ 31 h 32"/>
                <a:gd name="T26" fmla="*/ 27 w 31"/>
                <a:gd name="T27" fmla="*/ 27 h 32"/>
                <a:gd name="T28" fmla="*/ 30 w 31"/>
                <a:gd name="T29" fmla="*/ 21 h 32"/>
                <a:gd name="T30" fmla="*/ 31 w 31"/>
                <a:gd name="T31" fmla="*/ 15 h 32"/>
                <a:gd name="T32" fmla="*/ 31 w 31"/>
                <a:gd name="T33" fmla="*/ 15 h 32"/>
                <a:gd name="T34" fmla="*/ 30 w 31"/>
                <a:gd name="T35" fmla="*/ 10 h 32"/>
                <a:gd name="T36" fmla="*/ 27 w 31"/>
                <a:gd name="T37" fmla="*/ 5 h 32"/>
                <a:gd name="T38" fmla="*/ 21 w 31"/>
                <a:gd name="T39" fmla="*/ 1 h 32"/>
                <a:gd name="T40" fmla="*/ 15 w 31"/>
                <a:gd name="T41" fmla="*/ 0 h 32"/>
                <a:gd name="T42" fmla="*/ 15 w 31"/>
                <a:gd name="T43" fmla="*/ 0 h 32"/>
                <a:gd name="T44" fmla="*/ 15 w 31"/>
                <a:gd name="T45" fmla="*/ 28 h 32"/>
                <a:gd name="T46" fmla="*/ 15 w 31"/>
                <a:gd name="T47" fmla="*/ 28 h 32"/>
                <a:gd name="T48" fmla="*/ 11 w 31"/>
                <a:gd name="T49" fmla="*/ 27 h 32"/>
                <a:gd name="T50" fmla="*/ 6 w 31"/>
                <a:gd name="T51" fmla="*/ 25 h 32"/>
                <a:gd name="T52" fmla="*/ 4 w 31"/>
                <a:gd name="T53" fmla="*/ 21 h 32"/>
                <a:gd name="T54" fmla="*/ 3 w 31"/>
                <a:gd name="T55" fmla="*/ 15 h 32"/>
                <a:gd name="T56" fmla="*/ 3 w 31"/>
                <a:gd name="T57" fmla="*/ 15 h 32"/>
                <a:gd name="T58" fmla="*/ 4 w 31"/>
                <a:gd name="T59" fmla="*/ 11 h 32"/>
                <a:gd name="T60" fmla="*/ 6 w 31"/>
                <a:gd name="T61" fmla="*/ 6 h 32"/>
                <a:gd name="T62" fmla="*/ 11 w 31"/>
                <a:gd name="T63" fmla="*/ 4 h 32"/>
                <a:gd name="T64" fmla="*/ 15 w 31"/>
                <a:gd name="T65" fmla="*/ 3 h 32"/>
                <a:gd name="T66" fmla="*/ 15 w 31"/>
                <a:gd name="T67" fmla="*/ 3 h 32"/>
                <a:gd name="T68" fmla="*/ 20 w 31"/>
                <a:gd name="T69" fmla="*/ 4 h 32"/>
                <a:gd name="T70" fmla="*/ 25 w 31"/>
                <a:gd name="T71" fmla="*/ 6 h 32"/>
                <a:gd name="T72" fmla="*/ 27 w 31"/>
                <a:gd name="T73" fmla="*/ 11 h 32"/>
                <a:gd name="T74" fmla="*/ 28 w 31"/>
                <a:gd name="T75" fmla="*/ 15 h 32"/>
                <a:gd name="T76" fmla="*/ 28 w 31"/>
                <a:gd name="T77" fmla="*/ 15 h 32"/>
                <a:gd name="T78" fmla="*/ 27 w 31"/>
                <a:gd name="T79" fmla="*/ 21 h 32"/>
                <a:gd name="T80" fmla="*/ 25 w 31"/>
                <a:gd name="T81" fmla="*/ 25 h 32"/>
                <a:gd name="T82" fmla="*/ 20 w 31"/>
                <a:gd name="T83" fmla="*/ 27 h 32"/>
                <a:gd name="T84" fmla="*/ 15 w 31"/>
                <a:gd name="T85" fmla="*/ 28 h 32"/>
                <a:gd name="T86" fmla="*/ 15 w 31"/>
                <a:gd name="T87"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1" h="32">
                  <a:moveTo>
                    <a:pt x="15" y="0"/>
                  </a:moveTo>
                  <a:lnTo>
                    <a:pt x="15" y="0"/>
                  </a:lnTo>
                  <a:lnTo>
                    <a:pt x="10" y="1"/>
                  </a:lnTo>
                  <a:lnTo>
                    <a:pt x="5" y="5"/>
                  </a:lnTo>
                  <a:lnTo>
                    <a:pt x="1" y="10"/>
                  </a:lnTo>
                  <a:lnTo>
                    <a:pt x="0" y="15"/>
                  </a:lnTo>
                  <a:lnTo>
                    <a:pt x="0" y="15"/>
                  </a:lnTo>
                  <a:lnTo>
                    <a:pt x="1" y="21"/>
                  </a:lnTo>
                  <a:lnTo>
                    <a:pt x="5" y="27"/>
                  </a:lnTo>
                  <a:lnTo>
                    <a:pt x="10" y="31"/>
                  </a:lnTo>
                  <a:lnTo>
                    <a:pt x="15" y="32"/>
                  </a:lnTo>
                  <a:lnTo>
                    <a:pt x="15" y="32"/>
                  </a:lnTo>
                  <a:lnTo>
                    <a:pt x="21" y="31"/>
                  </a:lnTo>
                  <a:lnTo>
                    <a:pt x="27" y="27"/>
                  </a:lnTo>
                  <a:lnTo>
                    <a:pt x="30" y="21"/>
                  </a:lnTo>
                  <a:lnTo>
                    <a:pt x="31" y="15"/>
                  </a:lnTo>
                  <a:lnTo>
                    <a:pt x="31" y="15"/>
                  </a:lnTo>
                  <a:lnTo>
                    <a:pt x="30" y="10"/>
                  </a:lnTo>
                  <a:lnTo>
                    <a:pt x="27" y="5"/>
                  </a:lnTo>
                  <a:lnTo>
                    <a:pt x="21" y="1"/>
                  </a:lnTo>
                  <a:lnTo>
                    <a:pt x="15" y="0"/>
                  </a:lnTo>
                  <a:lnTo>
                    <a:pt x="15" y="0"/>
                  </a:lnTo>
                  <a:close/>
                  <a:moveTo>
                    <a:pt x="15" y="28"/>
                  </a:moveTo>
                  <a:lnTo>
                    <a:pt x="15" y="28"/>
                  </a:lnTo>
                  <a:lnTo>
                    <a:pt x="11" y="27"/>
                  </a:lnTo>
                  <a:lnTo>
                    <a:pt x="6" y="25"/>
                  </a:lnTo>
                  <a:lnTo>
                    <a:pt x="4" y="21"/>
                  </a:lnTo>
                  <a:lnTo>
                    <a:pt x="3" y="15"/>
                  </a:lnTo>
                  <a:lnTo>
                    <a:pt x="3" y="15"/>
                  </a:lnTo>
                  <a:lnTo>
                    <a:pt x="4" y="11"/>
                  </a:lnTo>
                  <a:lnTo>
                    <a:pt x="6" y="6"/>
                  </a:lnTo>
                  <a:lnTo>
                    <a:pt x="11" y="4"/>
                  </a:lnTo>
                  <a:lnTo>
                    <a:pt x="15" y="3"/>
                  </a:lnTo>
                  <a:lnTo>
                    <a:pt x="15" y="3"/>
                  </a:lnTo>
                  <a:lnTo>
                    <a:pt x="20" y="4"/>
                  </a:lnTo>
                  <a:lnTo>
                    <a:pt x="25" y="6"/>
                  </a:lnTo>
                  <a:lnTo>
                    <a:pt x="27" y="11"/>
                  </a:lnTo>
                  <a:lnTo>
                    <a:pt x="28" y="15"/>
                  </a:lnTo>
                  <a:lnTo>
                    <a:pt x="28" y="15"/>
                  </a:lnTo>
                  <a:lnTo>
                    <a:pt x="27" y="21"/>
                  </a:lnTo>
                  <a:lnTo>
                    <a:pt x="25" y="25"/>
                  </a:lnTo>
                  <a:lnTo>
                    <a:pt x="20" y="27"/>
                  </a:lnTo>
                  <a:lnTo>
                    <a:pt x="15" y="28"/>
                  </a:lnTo>
                  <a:lnTo>
                    <a:pt x="15" y="2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6" name="Freeform 101">
              <a:extLst>
                <a:ext uri="{FF2B5EF4-FFF2-40B4-BE49-F238E27FC236}">
                  <a16:creationId xmlns:a16="http://schemas.microsoft.com/office/drawing/2014/main" id="{9F627CB9-04A2-9EC3-0B2E-421CC59C62C7}"/>
                </a:ext>
              </a:extLst>
            </p:cNvPr>
            <p:cNvSpPr>
              <a:spLocks noEditPoints="1"/>
            </p:cNvSpPr>
            <p:nvPr userDrawn="1"/>
          </p:nvSpPr>
          <p:spPr bwMode="auto">
            <a:xfrm>
              <a:off x="8716963" y="4772026"/>
              <a:ext cx="20638" cy="26988"/>
            </a:xfrm>
            <a:custGeom>
              <a:avLst/>
              <a:gdLst>
                <a:gd name="T0" fmla="*/ 11 w 13"/>
                <a:gd name="T1" fmla="*/ 6 h 17"/>
                <a:gd name="T2" fmla="*/ 11 w 13"/>
                <a:gd name="T3" fmla="*/ 6 h 17"/>
                <a:gd name="T4" fmla="*/ 11 w 13"/>
                <a:gd name="T5" fmla="*/ 4 h 17"/>
                <a:gd name="T6" fmla="*/ 10 w 13"/>
                <a:gd name="T7" fmla="*/ 1 h 17"/>
                <a:gd name="T8" fmla="*/ 9 w 13"/>
                <a:gd name="T9" fmla="*/ 1 h 17"/>
                <a:gd name="T10" fmla="*/ 7 w 13"/>
                <a:gd name="T11" fmla="*/ 0 h 17"/>
                <a:gd name="T12" fmla="*/ 0 w 13"/>
                <a:gd name="T13" fmla="*/ 0 h 17"/>
                <a:gd name="T14" fmla="*/ 0 w 13"/>
                <a:gd name="T15" fmla="*/ 17 h 17"/>
                <a:gd name="T16" fmla="*/ 3 w 13"/>
                <a:gd name="T17" fmla="*/ 17 h 17"/>
                <a:gd name="T18" fmla="*/ 3 w 13"/>
                <a:gd name="T19" fmla="*/ 11 h 17"/>
                <a:gd name="T20" fmla="*/ 5 w 13"/>
                <a:gd name="T21" fmla="*/ 11 h 17"/>
                <a:gd name="T22" fmla="*/ 9 w 13"/>
                <a:gd name="T23" fmla="*/ 17 h 17"/>
                <a:gd name="T24" fmla="*/ 13 w 13"/>
                <a:gd name="T25" fmla="*/ 17 h 17"/>
                <a:gd name="T26" fmla="*/ 8 w 13"/>
                <a:gd name="T27" fmla="*/ 10 h 17"/>
                <a:gd name="T28" fmla="*/ 8 w 13"/>
                <a:gd name="T29" fmla="*/ 10 h 17"/>
                <a:gd name="T30" fmla="*/ 11 w 13"/>
                <a:gd name="T31" fmla="*/ 8 h 17"/>
                <a:gd name="T32" fmla="*/ 11 w 13"/>
                <a:gd name="T33" fmla="*/ 6 h 17"/>
                <a:gd name="T34" fmla="*/ 11 w 13"/>
                <a:gd name="T35" fmla="*/ 6 h 17"/>
                <a:gd name="T36" fmla="*/ 3 w 13"/>
                <a:gd name="T37" fmla="*/ 7 h 17"/>
                <a:gd name="T38" fmla="*/ 3 w 13"/>
                <a:gd name="T39" fmla="*/ 3 h 17"/>
                <a:gd name="T40" fmla="*/ 5 w 13"/>
                <a:gd name="T41" fmla="*/ 3 h 17"/>
                <a:gd name="T42" fmla="*/ 5 w 13"/>
                <a:gd name="T43" fmla="*/ 3 h 17"/>
                <a:gd name="T44" fmla="*/ 8 w 13"/>
                <a:gd name="T45" fmla="*/ 4 h 17"/>
                <a:gd name="T46" fmla="*/ 9 w 13"/>
                <a:gd name="T47" fmla="*/ 4 h 17"/>
                <a:gd name="T48" fmla="*/ 9 w 13"/>
                <a:gd name="T49" fmla="*/ 5 h 17"/>
                <a:gd name="T50" fmla="*/ 9 w 13"/>
                <a:gd name="T51" fmla="*/ 5 h 17"/>
                <a:gd name="T52" fmla="*/ 9 w 13"/>
                <a:gd name="T53" fmla="*/ 7 h 17"/>
                <a:gd name="T54" fmla="*/ 8 w 13"/>
                <a:gd name="T55" fmla="*/ 7 h 17"/>
                <a:gd name="T56" fmla="*/ 5 w 13"/>
                <a:gd name="T57" fmla="*/ 7 h 17"/>
                <a:gd name="T58" fmla="*/ 3 w 13"/>
                <a:gd name="T59" fmla="*/ 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 h="17">
                  <a:moveTo>
                    <a:pt x="11" y="6"/>
                  </a:moveTo>
                  <a:lnTo>
                    <a:pt x="11" y="6"/>
                  </a:lnTo>
                  <a:lnTo>
                    <a:pt x="11" y="4"/>
                  </a:lnTo>
                  <a:lnTo>
                    <a:pt x="10" y="1"/>
                  </a:lnTo>
                  <a:lnTo>
                    <a:pt x="9" y="1"/>
                  </a:lnTo>
                  <a:lnTo>
                    <a:pt x="7" y="0"/>
                  </a:lnTo>
                  <a:lnTo>
                    <a:pt x="0" y="0"/>
                  </a:lnTo>
                  <a:lnTo>
                    <a:pt x="0" y="17"/>
                  </a:lnTo>
                  <a:lnTo>
                    <a:pt x="3" y="17"/>
                  </a:lnTo>
                  <a:lnTo>
                    <a:pt x="3" y="11"/>
                  </a:lnTo>
                  <a:lnTo>
                    <a:pt x="5" y="11"/>
                  </a:lnTo>
                  <a:lnTo>
                    <a:pt x="9" y="17"/>
                  </a:lnTo>
                  <a:lnTo>
                    <a:pt x="13" y="17"/>
                  </a:lnTo>
                  <a:lnTo>
                    <a:pt x="8" y="10"/>
                  </a:lnTo>
                  <a:lnTo>
                    <a:pt x="8" y="10"/>
                  </a:lnTo>
                  <a:lnTo>
                    <a:pt x="11" y="8"/>
                  </a:lnTo>
                  <a:lnTo>
                    <a:pt x="11" y="6"/>
                  </a:lnTo>
                  <a:lnTo>
                    <a:pt x="11" y="6"/>
                  </a:lnTo>
                  <a:close/>
                  <a:moveTo>
                    <a:pt x="3" y="7"/>
                  </a:moveTo>
                  <a:lnTo>
                    <a:pt x="3" y="3"/>
                  </a:lnTo>
                  <a:lnTo>
                    <a:pt x="5" y="3"/>
                  </a:lnTo>
                  <a:lnTo>
                    <a:pt x="5" y="3"/>
                  </a:lnTo>
                  <a:lnTo>
                    <a:pt x="8" y="4"/>
                  </a:lnTo>
                  <a:lnTo>
                    <a:pt x="9" y="4"/>
                  </a:lnTo>
                  <a:lnTo>
                    <a:pt x="9" y="5"/>
                  </a:lnTo>
                  <a:lnTo>
                    <a:pt x="9" y="5"/>
                  </a:lnTo>
                  <a:lnTo>
                    <a:pt x="9" y="7"/>
                  </a:lnTo>
                  <a:lnTo>
                    <a:pt x="8" y="7"/>
                  </a:lnTo>
                  <a:lnTo>
                    <a:pt x="5" y="7"/>
                  </a:lnTo>
                  <a:lnTo>
                    <a:pt x="3"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7" name="Freeform 102">
              <a:extLst>
                <a:ext uri="{FF2B5EF4-FFF2-40B4-BE49-F238E27FC236}">
                  <a16:creationId xmlns:a16="http://schemas.microsoft.com/office/drawing/2014/main" id="{B3999AD9-8BFA-FB27-F599-E83F6B4AA6DC}"/>
                </a:ext>
              </a:extLst>
            </p:cNvPr>
            <p:cNvSpPr>
              <a:spLocks/>
            </p:cNvSpPr>
            <p:nvPr userDrawn="1"/>
          </p:nvSpPr>
          <p:spPr bwMode="auto">
            <a:xfrm>
              <a:off x="7742238" y="4830763"/>
              <a:ext cx="68263" cy="47625"/>
            </a:xfrm>
            <a:custGeom>
              <a:avLst/>
              <a:gdLst>
                <a:gd name="T0" fmla="*/ 20 w 43"/>
                <a:gd name="T1" fmla="*/ 9 h 30"/>
                <a:gd name="T2" fmla="*/ 20 w 43"/>
                <a:gd name="T3" fmla="*/ 7 h 30"/>
                <a:gd name="T4" fmla="*/ 24 w 43"/>
                <a:gd name="T5" fmla="*/ 4 h 30"/>
                <a:gd name="T6" fmla="*/ 28 w 43"/>
                <a:gd name="T7" fmla="*/ 4 h 30"/>
                <a:gd name="T8" fmla="*/ 30 w 43"/>
                <a:gd name="T9" fmla="*/ 5 h 30"/>
                <a:gd name="T10" fmla="*/ 30 w 43"/>
                <a:gd name="T11" fmla="*/ 8 h 30"/>
                <a:gd name="T12" fmla="*/ 43 w 43"/>
                <a:gd name="T13" fmla="*/ 8 h 30"/>
                <a:gd name="T14" fmla="*/ 41 w 43"/>
                <a:gd name="T15" fmla="*/ 2 h 30"/>
                <a:gd name="T16" fmla="*/ 27 w 43"/>
                <a:gd name="T17" fmla="*/ 0 h 30"/>
                <a:gd name="T18" fmla="*/ 18 w 43"/>
                <a:gd name="T19" fmla="*/ 0 h 30"/>
                <a:gd name="T20" fmla="*/ 7 w 43"/>
                <a:gd name="T21" fmla="*/ 4 h 30"/>
                <a:gd name="T22" fmla="*/ 3 w 43"/>
                <a:gd name="T23" fmla="*/ 9 h 30"/>
                <a:gd name="T24" fmla="*/ 4 w 43"/>
                <a:gd name="T25" fmla="*/ 14 h 30"/>
                <a:gd name="T26" fmla="*/ 9 w 43"/>
                <a:gd name="T27" fmla="*/ 16 h 30"/>
                <a:gd name="T28" fmla="*/ 22 w 43"/>
                <a:gd name="T29" fmla="*/ 19 h 30"/>
                <a:gd name="T30" fmla="*/ 25 w 43"/>
                <a:gd name="T31" fmla="*/ 21 h 30"/>
                <a:gd name="T32" fmla="*/ 25 w 43"/>
                <a:gd name="T33" fmla="*/ 22 h 30"/>
                <a:gd name="T34" fmla="*/ 23 w 43"/>
                <a:gd name="T35" fmla="*/ 24 h 30"/>
                <a:gd name="T36" fmla="*/ 18 w 43"/>
                <a:gd name="T37" fmla="*/ 25 h 30"/>
                <a:gd name="T38" fmla="*/ 14 w 43"/>
                <a:gd name="T39" fmla="*/ 24 h 30"/>
                <a:gd name="T40" fmla="*/ 12 w 43"/>
                <a:gd name="T41" fmla="*/ 22 h 30"/>
                <a:gd name="T42" fmla="*/ 0 w 43"/>
                <a:gd name="T43" fmla="*/ 21 h 30"/>
                <a:gd name="T44" fmla="*/ 0 w 43"/>
                <a:gd name="T45" fmla="*/ 24 h 30"/>
                <a:gd name="T46" fmla="*/ 1 w 43"/>
                <a:gd name="T47" fmla="*/ 28 h 30"/>
                <a:gd name="T48" fmla="*/ 5 w 43"/>
                <a:gd name="T49" fmla="*/ 30 h 30"/>
                <a:gd name="T50" fmla="*/ 16 w 43"/>
                <a:gd name="T51" fmla="*/ 30 h 30"/>
                <a:gd name="T52" fmla="*/ 34 w 43"/>
                <a:gd name="T53" fmla="*/ 28 h 30"/>
                <a:gd name="T54" fmla="*/ 41 w 43"/>
                <a:gd name="T55" fmla="*/ 21 h 30"/>
                <a:gd name="T56" fmla="*/ 41 w 43"/>
                <a:gd name="T57" fmla="*/ 17 h 30"/>
                <a:gd name="T58" fmla="*/ 39 w 43"/>
                <a:gd name="T59" fmla="*/ 15 h 30"/>
                <a:gd name="T60" fmla="*/ 29 w 43"/>
                <a:gd name="T61" fmla="*/ 11 h 30"/>
                <a:gd name="T62" fmla="*/ 20 w 43"/>
                <a:gd name="T63" fmla="*/ 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3" h="30">
                  <a:moveTo>
                    <a:pt x="20" y="9"/>
                  </a:moveTo>
                  <a:lnTo>
                    <a:pt x="20" y="9"/>
                  </a:lnTo>
                  <a:lnTo>
                    <a:pt x="20" y="7"/>
                  </a:lnTo>
                  <a:lnTo>
                    <a:pt x="20" y="7"/>
                  </a:lnTo>
                  <a:lnTo>
                    <a:pt x="21" y="5"/>
                  </a:lnTo>
                  <a:lnTo>
                    <a:pt x="24" y="4"/>
                  </a:lnTo>
                  <a:lnTo>
                    <a:pt x="24" y="4"/>
                  </a:lnTo>
                  <a:lnTo>
                    <a:pt x="28" y="4"/>
                  </a:lnTo>
                  <a:lnTo>
                    <a:pt x="30" y="5"/>
                  </a:lnTo>
                  <a:lnTo>
                    <a:pt x="30" y="5"/>
                  </a:lnTo>
                  <a:lnTo>
                    <a:pt x="30" y="7"/>
                  </a:lnTo>
                  <a:lnTo>
                    <a:pt x="30" y="8"/>
                  </a:lnTo>
                  <a:lnTo>
                    <a:pt x="43" y="8"/>
                  </a:lnTo>
                  <a:lnTo>
                    <a:pt x="43" y="8"/>
                  </a:lnTo>
                  <a:lnTo>
                    <a:pt x="43" y="4"/>
                  </a:lnTo>
                  <a:lnTo>
                    <a:pt x="41" y="2"/>
                  </a:lnTo>
                  <a:lnTo>
                    <a:pt x="36" y="0"/>
                  </a:lnTo>
                  <a:lnTo>
                    <a:pt x="27" y="0"/>
                  </a:lnTo>
                  <a:lnTo>
                    <a:pt x="27" y="0"/>
                  </a:lnTo>
                  <a:lnTo>
                    <a:pt x="18" y="0"/>
                  </a:lnTo>
                  <a:lnTo>
                    <a:pt x="11" y="2"/>
                  </a:lnTo>
                  <a:lnTo>
                    <a:pt x="7" y="4"/>
                  </a:lnTo>
                  <a:lnTo>
                    <a:pt x="3" y="9"/>
                  </a:lnTo>
                  <a:lnTo>
                    <a:pt x="3" y="9"/>
                  </a:lnTo>
                  <a:lnTo>
                    <a:pt x="3" y="11"/>
                  </a:lnTo>
                  <a:lnTo>
                    <a:pt x="4" y="14"/>
                  </a:lnTo>
                  <a:lnTo>
                    <a:pt x="4" y="14"/>
                  </a:lnTo>
                  <a:lnTo>
                    <a:pt x="9" y="16"/>
                  </a:lnTo>
                  <a:lnTo>
                    <a:pt x="16" y="18"/>
                  </a:lnTo>
                  <a:lnTo>
                    <a:pt x="22" y="19"/>
                  </a:lnTo>
                  <a:lnTo>
                    <a:pt x="25" y="21"/>
                  </a:lnTo>
                  <a:lnTo>
                    <a:pt x="25" y="21"/>
                  </a:lnTo>
                  <a:lnTo>
                    <a:pt x="25" y="22"/>
                  </a:lnTo>
                  <a:lnTo>
                    <a:pt x="25" y="22"/>
                  </a:lnTo>
                  <a:lnTo>
                    <a:pt x="24" y="23"/>
                  </a:lnTo>
                  <a:lnTo>
                    <a:pt x="23" y="24"/>
                  </a:lnTo>
                  <a:lnTo>
                    <a:pt x="18" y="25"/>
                  </a:lnTo>
                  <a:lnTo>
                    <a:pt x="18" y="25"/>
                  </a:lnTo>
                  <a:lnTo>
                    <a:pt x="15" y="24"/>
                  </a:lnTo>
                  <a:lnTo>
                    <a:pt x="14" y="24"/>
                  </a:lnTo>
                  <a:lnTo>
                    <a:pt x="14" y="24"/>
                  </a:lnTo>
                  <a:lnTo>
                    <a:pt x="12" y="22"/>
                  </a:lnTo>
                  <a:lnTo>
                    <a:pt x="12" y="21"/>
                  </a:lnTo>
                  <a:lnTo>
                    <a:pt x="0" y="21"/>
                  </a:lnTo>
                  <a:lnTo>
                    <a:pt x="0" y="21"/>
                  </a:lnTo>
                  <a:lnTo>
                    <a:pt x="0" y="24"/>
                  </a:lnTo>
                  <a:lnTo>
                    <a:pt x="0" y="26"/>
                  </a:lnTo>
                  <a:lnTo>
                    <a:pt x="1" y="28"/>
                  </a:lnTo>
                  <a:lnTo>
                    <a:pt x="3" y="29"/>
                  </a:lnTo>
                  <a:lnTo>
                    <a:pt x="5" y="30"/>
                  </a:lnTo>
                  <a:lnTo>
                    <a:pt x="16" y="30"/>
                  </a:lnTo>
                  <a:lnTo>
                    <a:pt x="16" y="30"/>
                  </a:lnTo>
                  <a:lnTo>
                    <a:pt x="27" y="30"/>
                  </a:lnTo>
                  <a:lnTo>
                    <a:pt x="34" y="28"/>
                  </a:lnTo>
                  <a:lnTo>
                    <a:pt x="38" y="24"/>
                  </a:lnTo>
                  <a:lnTo>
                    <a:pt x="41" y="21"/>
                  </a:lnTo>
                  <a:lnTo>
                    <a:pt x="41" y="21"/>
                  </a:lnTo>
                  <a:lnTo>
                    <a:pt x="41" y="17"/>
                  </a:lnTo>
                  <a:lnTo>
                    <a:pt x="39" y="15"/>
                  </a:lnTo>
                  <a:lnTo>
                    <a:pt x="39" y="15"/>
                  </a:lnTo>
                  <a:lnTo>
                    <a:pt x="36" y="12"/>
                  </a:lnTo>
                  <a:lnTo>
                    <a:pt x="29" y="11"/>
                  </a:lnTo>
                  <a:lnTo>
                    <a:pt x="23" y="10"/>
                  </a:lnTo>
                  <a:lnTo>
                    <a:pt x="20" y="9"/>
                  </a:lnTo>
                  <a:lnTo>
                    <a:pt x="20" y="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8" name="Freeform 103">
              <a:extLst>
                <a:ext uri="{FF2B5EF4-FFF2-40B4-BE49-F238E27FC236}">
                  <a16:creationId xmlns:a16="http://schemas.microsoft.com/office/drawing/2014/main" id="{D2E8D3DD-BE42-1B7B-5EF8-ADC82367A2DB}"/>
                </a:ext>
              </a:extLst>
            </p:cNvPr>
            <p:cNvSpPr>
              <a:spLocks/>
            </p:cNvSpPr>
            <p:nvPr userDrawn="1"/>
          </p:nvSpPr>
          <p:spPr bwMode="auto">
            <a:xfrm>
              <a:off x="8089901" y="4830763"/>
              <a:ext cx="66675" cy="46038"/>
            </a:xfrm>
            <a:custGeom>
              <a:avLst/>
              <a:gdLst>
                <a:gd name="T0" fmla="*/ 9 w 42"/>
                <a:gd name="T1" fmla="*/ 0 h 29"/>
                <a:gd name="T2" fmla="*/ 42 w 42"/>
                <a:gd name="T3" fmla="*/ 0 h 29"/>
                <a:gd name="T4" fmla="*/ 40 w 42"/>
                <a:gd name="T5" fmla="*/ 5 h 29"/>
                <a:gd name="T6" fmla="*/ 21 w 42"/>
                <a:gd name="T7" fmla="*/ 5 h 29"/>
                <a:gd name="T8" fmla="*/ 18 w 42"/>
                <a:gd name="T9" fmla="*/ 11 h 29"/>
                <a:gd name="T10" fmla="*/ 36 w 42"/>
                <a:gd name="T11" fmla="*/ 11 h 29"/>
                <a:gd name="T12" fmla="*/ 35 w 42"/>
                <a:gd name="T13" fmla="*/ 17 h 29"/>
                <a:gd name="T14" fmla="*/ 17 w 42"/>
                <a:gd name="T15" fmla="*/ 17 h 29"/>
                <a:gd name="T16" fmla="*/ 15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0" y="5"/>
                  </a:lnTo>
                  <a:lnTo>
                    <a:pt x="21" y="5"/>
                  </a:lnTo>
                  <a:lnTo>
                    <a:pt x="18" y="11"/>
                  </a:lnTo>
                  <a:lnTo>
                    <a:pt x="36" y="11"/>
                  </a:lnTo>
                  <a:lnTo>
                    <a:pt x="35" y="17"/>
                  </a:lnTo>
                  <a:lnTo>
                    <a:pt x="17" y="17"/>
                  </a:lnTo>
                  <a:lnTo>
                    <a:pt x="15"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9" name="Freeform 104">
              <a:extLst>
                <a:ext uri="{FF2B5EF4-FFF2-40B4-BE49-F238E27FC236}">
                  <a16:creationId xmlns:a16="http://schemas.microsoft.com/office/drawing/2014/main" id="{89BE5B24-0B62-1DC7-1B5B-49FCD19F6204}"/>
                </a:ext>
              </a:extLst>
            </p:cNvPr>
            <p:cNvSpPr>
              <a:spLocks/>
            </p:cNvSpPr>
            <p:nvPr userDrawn="1"/>
          </p:nvSpPr>
          <p:spPr bwMode="auto">
            <a:xfrm>
              <a:off x="8518526" y="4606926"/>
              <a:ext cx="277813" cy="269875"/>
            </a:xfrm>
            <a:custGeom>
              <a:avLst/>
              <a:gdLst>
                <a:gd name="T0" fmla="*/ 116 w 175"/>
                <a:gd name="T1" fmla="*/ 0 h 170"/>
                <a:gd name="T2" fmla="*/ 85 w 175"/>
                <a:gd name="T3" fmla="*/ 67 h 170"/>
                <a:gd name="T4" fmla="*/ 86 w 175"/>
                <a:gd name="T5" fmla="*/ 0 h 170"/>
                <a:gd name="T6" fmla="*/ 27 w 175"/>
                <a:gd name="T7" fmla="*/ 0 h 170"/>
                <a:gd name="T8" fmla="*/ 39 w 175"/>
                <a:gd name="T9" fmla="*/ 122 h 170"/>
                <a:gd name="T10" fmla="*/ 39 w 175"/>
                <a:gd name="T11" fmla="*/ 122 h 170"/>
                <a:gd name="T12" fmla="*/ 37 w 175"/>
                <a:gd name="T13" fmla="*/ 127 h 170"/>
                <a:gd name="T14" fmla="*/ 36 w 175"/>
                <a:gd name="T15" fmla="*/ 130 h 170"/>
                <a:gd name="T16" fmla="*/ 33 w 175"/>
                <a:gd name="T17" fmla="*/ 132 h 170"/>
                <a:gd name="T18" fmla="*/ 30 w 175"/>
                <a:gd name="T19" fmla="*/ 135 h 170"/>
                <a:gd name="T20" fmla="*/ 30 w 175"/>
                <a:gd name="T21" fmla="*/ 135 h 170"/>
                <a:gd name="T22" fmla="*/ 26 w 175"/>
                <a:gd name="T23" fmla="*/ 136 h 170"/>
                <a:gd name="T24" fmla="*/ 20 w 175"/>
                <a:gd name="T25" fmla="*/ 136 h 170"/>
                <a:gd name="T26" fmla="*/ 11 w 175"/>
                <a:gd name="T27" fmla="*/ 136 h 170"/>
                <a:gd name="T28" fmla="*/ 10 w 175"/>
                <a:gd name="T29" fmla="*/ 136 h 170"/>
                <a:gd name="T30" fmla="*/ 0 w 175"/>
                <a:gd name="T31" fmla="*/ 170 h 170"/>
                <a:gd name="T32" fmla="*/ 40 w 175"/>
                <a:gd name="T33" fmla="*/ 170 h 170"/>
                <a:gd name="T34" fmla="*/ 40 w 175"/>
                <a:gd name="T35" fmla="*/ 170 h 170"/>
                <a:gd name="T36" fmla="*/ 48 w 175"/>
                <a:gd name="T37" fmla="*/ 169 h 170"/>
                <a:gd name="T38" fmla="*/ 55 w 175"/>
                <a:gd name="T39" fmla="*/ 167 h 170"/>
                <a:gd name="T40" fmla="*/ 63 w 175"/>
                <a:gd name="T41" fmla="*/ 164 h 170"/>
                <a:gd name="T42" fmla="*/ 68 w 175"/>
                <a:gd name="T43" fmla="*/ 160 h 170"/>
                <a:gd name="T44" fmla="*/ 74 w 175"/>
                <a:gd name="T45" fmla="*/ 156 h 170"/>
                <a:gd name="T46" fmla="*/ 79 w 175"/>
                <a:gd name="T47" fmla="*/ 149 h 170"/>
                <a:gd name="T48" fmla="*/ 91 w 175"/>
                <a:gd name="T49" fmla="*/ 132 h 170"/>
                <a:gd name="T50" fmla="*/ 175 w 175"/>
                <a:gd name="T51" fmla="*/ 0 h 170"/>
                <a:gd name="T52" fmla="*/ 116 w 175"/>
                <a:gd name="T53" fmla="*/ 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75" h="170">
                  <a:moveTo>
                    <a:pt x="116" y="0"/>
                  </a:moveTo>
                  <a:lnTo>
                    <a:pt x="85" y="67"/>
                  </a:lnTo>
                  <a:lnTo>
                    <a:pt x="86" y="0"/>
                  </a:lnTo>
                  <a:lnTo>
                    <a:pt x="27" y="0"/>
                  </a:lnTo>
                  <a:lnTo>
                    <a:pt x="39" y="122"/>
                  </a:lnTo>
                  <a:lnTo>
                    <a:pt x="39" y="122"/>
                  </a:lnTo>
                  <a:lnTo>
                    <a:pt x="37" y="127"/>
                  </a:lnTo>
                  <a:lnTo>
                    <a:pt x="36" y="130"/>
                  </a:lnTo>
                  <a:lnTo>
                    <a:pt x="33" y="132"/>
                  </a:lnTo>
                  <a:lnTo>
                    <a:pt x="30" y="135"/>
                  </a:lnTo>
                  <a:lnTo>
                    <a:pt x="30" y="135"/>
                  </a:lnTo>
                  <a:lnTo>
                    <a:pt x="26" y="136"/>
                  </a:lnTo>
                  <a:lnTo>
                    <a:pt x="20" y="136"/>
                  </a:lnTo>
                  <a:lnTo>
                    <a:pt x="11" y="136"/>
                  </a:lnTo>
                  <a:lnTo>
                    <a:pt x="10" y="136"/>
                  </a:lnTo>
                  <a:lnTo>
                    <a:pt x="0" y="170"/>
                  </a:lnTo>
                  <a:lnTo>
                    <a:pt x="40" y="170"/>
                  </a:lnTo>
                  <a:lnTo>
                    <a:pt x="40" y="170"/>
                  </a:lnTo>
                  <a:lnTo>
                    <a:pt x="48" y="169"/>
                  </a:lnTo>
                  <a:lnTo>
                    <a:pt x="55" y="167"/>
                  </a:lnTo>
                  <a:lnTo>
                    <a:pt x="63" y="164"/>
                  </a:lnTo>
                  <a:lnTo>
                    <a:pt x="68" y="160"/>
                  </a:lnTo>
                  <a:lnTo>
                    <a:pt x="74" y="156"/>
                  </a:lnTo>
                  <a:lnTo>
                    <a:pt x="79" y="149"/>
                  </a:lnTo>
                  <a:lnTo>
                    <a:pt x="91" y="132"/>
                  </a:lnTo>
                  <a:lnTo>
                    <a:pt x="175" y="0"/>
                  </a:lnTo>
                  <a:lnTo>
                    <a:pt x="11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0" name="Freeform 105">
              <a:extLst>
                <a:ext uri="{FF2B5EF4-FFF2-40B4-BE49-F238E27FC236}">
                  <a16:creationId xmlns:a16="http://schemas.microsoft.com/office/drawing/2014/main" id="{5A628EAC-E1D6-8658-79B8-1BEFE8FAFEE5}"/>
                </a:ext>
              </a:extLst>
            </p:cNvPr>
            <p:cNvSpPr>
              <a:spLocks/>
            </p:cNvSpPr>
            <p:nvPr userDrawn="1"/>
          </p:nvSpPr>
          <p:spPr bwMode="auto">
            <a:xfrm>
              <a:off x="8399463" y="4827588"/>
              <a:ext cx="71438" cy="50800"/>
            </a:xfrm>
            <a:custGeom>
              <a:avLst/>
              <a:gdLst>
                <a:gd name="T0" fmla="*/ 20 w 45"/>
                <a:gd name="T1" fmla="*/ 11 h 32"/>
                <a:gd name="T2" fmla="*/ 20 w 45"/>
                <a:gd name="T3" fmla="*/ 9 h 32"/>
                <a:gd name="T4" fmla="*/ 26 w 45"/>
                <a:gd name="T5" fmla="*/ 6 h 32"/>
                <a:gd name="T6" fmla="*/ 29 w 45"/>
                <a:gd name="T7" fmla="*/ 6 h 32"/>
                <a:gd name="T8" fmla="*/ 31 w 45"/>
                <a:gd name="T9" fmla="*/ 7 h 32"/>
                <a:gd name="T10" fmla="*/ 32 w 45"/>
                <a:gd name="T11" fmla="*/ 10 h 32"/>
                <a:gd name="T12" fmla="*/ 45 w 45"/>
                <a:gd name="T13" fmla="*/ 10 h 32"/>
                <a:gd name="T14" fmla="*/ 43 w 45"/>
                <a:gd name="T15" fmla="*/ 4 h 32"/>
                <a:gd name="T16" fmla="*/ 29 w 45"/>
                <a:gd name="T17" fmla="*/ 0 h 32"/>
                <a:gd name="T18" fmla="*/ 19 w 45"/>
                <a:gd name="T19" fmla="*/ 2 h 32"/>
                <a:gd name="T20" fmla="*/ 7 w 45"/>
                <a:gd name="T21" fmla="*/ 6 h 32"/>
                <a:gd name="T22" fmla="*/ 5 w 45"/>
                <a:gd name="T23" fmla="*/ 11 h 32"/>
                <a:gd name="T24" fmla="*/ 6 w 45"/>
                <a:gd name="T25" fmla="*/ 16 h 32"/>
                <a:gd name="T26" fmla="*/ 11 w 45"/>
                <a:gd name="T27" fmla="*/ 18 h 32"/>
                <a:gd name="T28" fmla="*/ 24 w 45"/>
                <a:gd name="T29" fmla="*/ 21 h 32"/>
                <a:gd name="T30" fmla="*/ 27 w 45"/>
                <a:gd name="T31" fmla="*/ 23 h 32"/>
                <a:gd name="T32" fmla="*/ 27 w 45"/>
                <a:gd name="T33" fmla="*/ 24 h 32"/>
                <a:gd name="T34" fmla="*/ 24 w 45"/>
                <a:gd name="T35" fmla="*/ 26 h 32"/>
                <a:gd name="T36" fmla="*/ 20 w 45"/>
                <a:gd name="T37" fmla="*/ 27 h 32"/>
                <a:gd name="T38" fmla="*/ 14 w 45"/>
                <a:gd name="T39" fmla="*/ 26 h 32"/>
                <a:gd name="T40" fmla="*/ 14 w 45"/>
                <a:gd name="T41" fmla="*/ 24 h 32"/>
                <a:gd name="T42" fmla="*/ 2 w 45"/>
                <a:gd name="T43" fmla="*/ 23 h 32"/>
                <a:gd name="T44" fmla="*/ 0 w 45"/>
                <a:gd name="T45" fmla="*/ 26 h 32"/>
                <a:gd name="T46" fmla="*/ 2 w 45"/>
                <a:gd name="T47" fmla="*/ 30 h 32"/>
                <a:gd name="T48" fmla="*/ 7 w 45"/>
                <a:gd name="T49" fmla="*/ 32 h 32"/>
                <a:gd name="T50" fmla="*/ 18 w 45"/>
                <a:gd name="T51" fmla="*/ 32 h 32"/>
                <a:gd name="T52" fmla="*/ 36 w 45"/>
                <a:gd name="T53" fmla="*/ 30 h 32"/>
                <a:gd name="T54" fmla="*/ 43 w 45"/>
                <a:gd name="T55" fmla="*/ 23 h 32"/>
                <a:gd name="T56" fmla="*/ 43 w 45"/>
                <a:gd name="T57" fmla="*/ 19 h 32"/>
                <a:gd name="T58" fmla="*/ 41 w 45"/>
                <a:gd name="T59" fmla="*/ 17 h 32"/>
                <a:gd name="T60" fmla="*/ 31 w 45"/>
                <a:gd name="T61" fmla="*/ 13 h 32"/>
                <a:gd name="T62" fmla="*/ 20 w 45"/>
                <a:gd name="T63" fmla="*/ 1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5" h="32">
                  <a:moveTo>
                    <a:pt x="20" y="11"/>
                  </a:moveTo>
                  <a:lnTo>
                    <a:pt x="20" y="11"/>
                  </a:lnTo>
                  <a:lnTo>
                    <a:pt x="20" y="9"/>
                  </a:lnTo>
                  <a:lnTo>
                    <a:pt x="20" y="9"/>
                  </a:lnTo>
                  <a:lnTo>
                    <a:pt x="23" y="7"/>
                  </a:lnTo>
                  <a:lnTo>
                    <a:pt x="26" y="6"/>
                  </a:lnTo>
                  <a:lnTo>
                    <a:pt x="26" y="6"/>
                  </a:lnTo>
                  <a:lnTo>
                    <a:pt x="29" y="6"/>
                  </a:lnTo>
                  <a:lnTo>
                    <a:pt x="31" y="7"/>
                  </a:lnTo>
                  <a:lnTo>
                    <a:pt x="31" y="7"/>
                  </a:lnTo>
                  <a:lnTo>
                    <a:pt x="32" y="9"/>
                  </a:lnTo>
                  <a:lnTo>
                    <a:pt x="32" y="10"/>
                  </a:lnTo>
                  <a:lnTo>
                    <a:pt x="45" y="10"/>
                  </a:lnTo>
                  <a:lnTo>
                    <a:pt x="45" y="10"/>
                  </a:lnTo>
                  <a:lnTo>
                    <a:pt x="45" y="6"/>
                  </a:lnTo>
                  <a:lnTo>
                    <a:pt x="43" y="4"/>
                  </a:lnTo>
                  <a:lnTo>
                    <a:pt x="38" y="2"/>
                  </a:lnTo>
                  <a:lnTo>
                    <a:pt x="29" y="0"/>
                  </a:lnTo>
                  <a:lnTo>
                    <a:pt x="29" y="0"/>
                  </a:lnTo>
                  <a:lnTo>
                    <a:pt x="19" y="2"/>
                  </a:lnTo>
                  <a:lnTo>
                    <a:pt x="12" y="3"/>
                  </a:lnTo>
                  <a:lnTo>
                    <a:pt x="7" y="6"/>
                  </a:lnTo>
                  <a:lnTo>
                    <a:pt x="5" y="11"/>
                  </a:lnTo>
                  <a:lnTo>
                    <a:pt x="5" y="11"/>
                  </a:lnTo>
                  <a:lnTo>
                    <a:pt x="5" y="13"/>
                  </a:lnTo>
                  <a:lnTo>
                    <a:pt x="6" y="16"/>
                  </a:lnTo>
                  <a:lnTo>
                    <a:pt x="6" y="16"/>
                  </a:lnTo>
                  <a:lnTo>
                    <a:pt x="11" y="18"/>
                  </a:lnTo>
                  <a:lnTo>
                    <a:pt x="17" y="19"/>
                  </a:lnTo>
                  <a:lnTo>
                    <a:pt x="24" y="21"/>
                  </a:lnTo>
                  <a:lnTo>
                    <a:pt x="27" y="23"/>
                  </a:lnTo>
                  <a:lnTo>
                    <a:pt x="27" y="23"/>
                  </a:lnTo>
                  <a:lnTo>
                    <a:pt x="27" y="24"/>
                  </a:lnTo>
                  <a:lnTo>
                    <a:pt x="27" y="24"/>
                  </a:lnTo>
                  <a:lnTo>
                    <a:pt x="26" y="25"/>
                  </a:lnTo>
                  <a:lnTo>
                    <a:pt x="24" y="26"/>
                  </a:lnTo>
                  <a:lnTo>
                    <a:pt x="20" y="27"/>
                  </a:lnTo>
                  <a:lnTo>
                    <a:pt x="20" y="27"/>
                  </a:lnTo>
                  <a:lnTo>
                    <a:pt x="17" y="26"/>
                  </a:lnTo>
                  <a:lnTo>
                    <a:pt x="14" y="26"/>
                  </a:lnTo>
                  <a:lnTo>
                    <a:pt x="14" y="26"/>
                  </a:lnTo>
                  <a:lnTo>
                    <a:pt x="14" y="24"/>
                  </a:lnTo>
                  <a:lnTo>
                    <a:pt x="14" y="23"/>
                  </a:lnTo>
                  <a:lnTo>
                    <a:pt x="2" y="23"/>
                  </a:lnTo>
                  <a:lnTo>
                    <a:pt x="2" y="23"/>
                  </a:lnTo>
                  <a:lnTo>
                    <a:pt x="0" y="26"/>
                  </a:lnTo>
                  <a:lnTo>
                    <a:pt x="0" y="28"/>
                  </a:lnTo>
                  <a:lnTo>
                    <a:pt x="2" y="30"/>
                  </a:lnTo>
                  <a:lnTo>
                    <a:pt x="4" y="31"/>
                  </a:lnTo>
                  <a:lnTo>
                    <a:pt x="7" y="32"/>
                  </a:lnTo>
                  <a:lnTo>
                    <a:pt x="18" y="32"/>
                  </a:lnTo>
                  <a:lnTo>
                    <a:pt x="18" y="32"/>
                  </a:lnTo>
                  <a:lnTo>
                    <a:pt x="29" y="32"/>
                  </a:lnTo>
                  <a:lnTo>
                    <a:pt x="36" y="30"/>
                  </a:lnTo>
                  <a:lnTo>
                    <a:pt x="40" y="26"/>
                  </a:lnTo>
                  <a:lnTo>
                    <a:pt x="43" y="23"/>
                  </a:lnTo>
                  <a:lnTo>
                    <a:pt x="43" y="23"/>
                  </a:lnTo>
                  <a:lnTo>
                    <a:pt x="43" y="19"/>
                  </a:lnTo>
                  <a:lnTo>
                    <a:pt x="41" y="17"/>
                  </a:lnTo>
                  <a:lnTo>
                    <a:pt x="41" y="17"/>
                  </a:lnTo>
                  <a:lnTo>
                    <a:pt x="37" y="14"/>
                  </a:lnTo>
                  <a:lnTo>
                    <a:pt x="31" y="13"/>
                  </a:lnTo>
                  <a:lnTo>
                    <a:pt x="24" y="12"/>
                  </a:lnTo>
                  <a:lnTo>
                    <a:pt x="20" y="11"/>
                  </a:lnTo>
                  <a:lnTo>
                    <a:pt x="20" y="1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grpSp>
    </p:spTree>
    <p:extLst>
      <p:ext uri="{BB962C8B-B14F-4D97-AF65-F5344CB8AC3E}">
        <p14:creationId xmlns:p14="http://schemas.microsoft.com/office/powerpoint/2010/main" val="2694545510"/>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p:cSld name="Bulleted List - with subhead">
    <p:spTree>
      <p:nvGrpSpPr>
        <p:cNvPr id="1" name=""/>
        <p:cNvGrpSpPr/>
        <p:nvPr/>
      </p:nvGrpSpPr>
      <p:grpSpPr>
        <a:xfrm>
          <a:off x="0" y="0"/>
          <a:ext cx="0" cy="0"/>
          <a:chOff x="0" y="0"/>
          <a:chExt cx="0" cy="0"/>
        </a:xfrm>
      </p:grpSpPr>
      <p:sp>
        <p:nvSpPr>
          <p:cNvPr id="2" name="Title 1"/>
          <p:cNvSpPr>
            <a:spLocks noGrp="1"/>
          </p:cNvSpPr>
          <p:nvPr>
            <p:ph type="title"/>
          </p:nvPr>
        </p:nvSpPr>
        <p:spPr>
          <a:xfrm>
            <a:off x="422820" y="228600"/>
            <a:ext cx="10918280" cy="841248"/>
          </a:xfrm>
        </p:spPr>
        <p:txBody>
          <a:bodyPr/>
          <a:lstStyle>
            <a:lvl1pPr>
              <a:defRPr sz="3000"/>
            </a:lvl1pPr>
          </a:lstStyle>
          <a:p>
            <a:r>
              <a:rPr lang="en-US"/>
              <a:t>Click to edit Master title style</a:t>
            </a:r>
          </a:p>
        </p:txBody>
      </p:sp>
      <p:sp>
        <p:nvSpPr>
          <p:cNvPr id="11" name="Content Placeholder 2"/>
          <p:cNvSpPr>
            <a:spLocks noGrp="1"/>
          </p:cNvSpPr>
          <p:nvPr>
            <p:ph idx="12"/>
          </p:nvPr>
        </p:nvSpPr>
        <p:spPr>
          <a:xfrm>
            <a:off x="422820" y="1339851"/>
            <a:ext cx="10918280" cy="4878388"/>
          </a:xfrm>
        </p:spPr>
        <p:txBody>
          <a:bodyPr lIns="135852"/>
          <a:lstStyle>
            <a:lvl1pPr marL="0" indent="0" algn="l" rtl="0" fontAlgn="base">
              <a:spcBef>
                <a:spcPts val="595"/>
              </a:spcBef>
              <a:spcAft>
                <a:spcPct val="0"/>
              </a:spcAft>
              <a:buSzPct val="40000"/>
              <a:defRPr lang="en-US" sz="1600" b="1" dirty="0" smtClean="0">
                <a:solidFill>
                  <a:srgbClr val="7A9B3D"/>
                </a:solidFill>
                <a:latin typeface="+mn-lt"/>
                <a:ea typeface="+mn-ea"/>
                <a:cs typeface="+mn-cs"/>
              </a:defRPr>
            </a:lvl1pPr>
            <a:lvl2pPr marL="141510" indent="-141510">
              <a:spcBef>
                <a:spcPts val="357"/>
              </a:spcBef>
              <a:buClr>
                <a:srgbClr val="7A9B3D"/>
              </a:buClr>
              <a:defRPr lang="en-US" sz="1400" dirty="0" smtClean="0">
                <a:solidFill>
                  <a:srgbClr val="000000"/>
                </a:solidFill>
                <a:latin typeface="+mn-lt"/>
              </a:defRPr>
            </a:lvl2pPr>
            <a:lvl3pPr marL="283018" indent="-141510">
              <a:buClr>
                <a:srgbClr val="768692"/>
              </a:buClr>
              <a:defRPr lang="en-US" sz="1200" dirty="0" smtClean="0">
                <a:solidFill>
                  <a:srgbClr val="000000"/>
                </a:solidFill>
                <a:latin typeface="+mn-lt"/>
              </a:defRPr>
            </a:lvl3pPr>
            <a:lvl4pPr marL="424528" indent="-141510">
              <a:buClr>
                <a:srgbClr val="000000"/>
              </a:buClr>
              <a:buSzPct val="100000"/>
              <a:buFont typeface="Arial" pitchFamily="34" charset="0"/>
              <a:buChar char="•"/>
              <a:defRPr sz="1200">
                <a:solidFill>
                  <a:srgbClr val="000000"/>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41" name="Slide Number Placeholder 3">
            <a:extLst>
              <a:ext uri="{FF2B5EF4-FFF2-40B4-BE49-F238E27FC236}">
                <a16:creationId xmlns:a16="http://schemas.microsoft.com/office/drawing/2014/main" id="{2226B0D0-7E7D-4694-B370-6E38CE01FBA4}"/>
              </a:ext>
            </a:extLst>
          </p:cNvPr>
          <p:cNvSpPr>
            <a:spLocks noGrp="1"/>
          </p:cNvSpPr>
          <p:nvPr>
            <p:ph type="sldNum" sz="quarter" idx="14"/>
          </p:nvPr>
        </p:nvSpPr>
        <p:spPr>
          <a:xfrm>
            <a:off x="0" y="6382513"/>
            <a:ext cx="437173" cy="268288"/>
          </a:xfrm>
        </p:spPr>
        <p:txBody>
          <a:bodyPr/>
          <a:lstStyle>
            <a:lvl1pPr>
              <a:defRPr>
                <a:solidFill>
                  <a:srgbClr val="000000"/>
                </a:solidFill>
              </a:defRPr>
            </a:lvl1pPr>
          </a:lstStyle>
          <a:p>
            <a:pPr>
              <a:defRPr/>
            </a:pPr>
            <a:fld id="{E6474CC2-1230-4213-AD1A-4B2FEEABA7A1}" type="slidenum">
              <a:rPr lang="en-US" smtClean="0"/>
              <a:pPr>
                <a:defRPr/>
              </a:pPr>
              <a:t>‹#›</a:t>
            </a:fld>
            <a:endParaRPr lang="en-US"/>
          </a:p>
        </p:txBody>
      </p:sp>
      <p:sp>
        <p:nvSpPr>
          <p:cNvPr id="42" name="Footer Placeholder 4">
            <a:extLst>
              <a:ext uri="{FF2B5EF4-FFF2-40B4-BE49-F238E27FC236}">
                <a16:creationId xmlns:a16="http://schemas.microsoft.com/office/drawing/2014/main" id="{BE046C68-A14E-4EC4-BB1F-02C0B09C45BF}"/>
              </a:ext>
            </a:extLst>
          </p:cNvPr>
          <p:cNvSpPr>
            <a:spLocks noGrp="1"/>
          </p:cNvSpPr>
          <p:nvPr>
            <p:ph type="ftr" sz="quarter" idx="15"/>
          </p:nvPr>
        </p:nvSpPr>
        <p:spPr>
          <a:xfrm>
            <a:off x="426722" y="6483292"/>
            <a:ext cx="5245100" cy="172485"/>
          </a:xfrm>
        </p:spPr>
        <p:txBody>
          <a:bodyPr/>
          <a:lstStyle>
            <a:lvl1pPr algn="r">
              <a:defRPr smtClean="0">
                <a:solidFill>
                  <a:srgbClr val="000000"/>
                </a:solidFill>
              </a:defRPr>
            </a:lvl1pPr>
          </a:lstStyle>
          <a:p>
            <a:pPr algn="l">
              <a:defRPr/>
            </a:pPr>
            <a:r>
              <a:rPr lang="en-US"/>
              <a:t>For investment professional use only.</a:t>
            </a:r>
          </a:p>
        </p:txBody>
      </p:sp>
      <p:sp>
        <p:nvSpPr>
          <p:cNvPr id="43" name="Rectangle 155">
            <a:extLst>
              <a:ext uri="{FF2B5EF4-FFF2-40B4-BE49-F238E27FC236}">
                <a16:creationId xmlns:a16="http://schemas.microsoft.com/office/drawing/2014/main" id="{C9C3FE21-F12E-4D65-BAF0-A9439AB6AF98}"/>
              </a:ext>
            </a:extLst>
          </p:cNvPr>
          <p:cNvSpPr>
            <a:spLocks noGrp="1" noChangeArrowheads="1"/>
          </p:cNvSpPr>
          <p:nvPr>
            <p:ph type="dt" sz="half" idx="16"/>
          </p:nvPr>
        </p:nvSpPr>
        <p:spPr>
          <a:xfrm>
            <a:off x="426722" y="6655657"/>
            <a:ext cx="2645277" cy="120649"/>
          </a:xfrm>
        </p:spPr>
        <p:txBody>
          <a:bodyPr/>
          <a:lstStyle>
            <a:lvl1pPr algn="l">
              <a:defRPr sz="833" smtClean="0">
                <a:solidFill>
                  <a:srgbClr val="000000"/>
                </a:solidFill>
              </a:defRPr>
            </a:lvl1pPr>
          </a:lstStyle>
          <a:p>
            <a:pPr>
              <a:defRPr/>
            </a:pPr>
            <a:r>
              <a:rPr lang="en-US"/>
              <a:t>977497.15.2</a:t>
            </a:r>
          </a:p>
        </p:txBody>
      </p:sp>
      <p:grpSp>
        <p:nvGrpSpPr>
          <p:cNvPr id="34" name="Group 33">
            <a:extLst>
              <a:ext uri="{FF2B5EF4-FFF2-40B4-BE49-F238E27FC236}">
                <a16:creationId xmlns:a16="http://schemas.microsoft.com/office/drawing/2014/main" id="{95979BCC-BC07-4C0B-BEB7-1206EBE5BFBA}"/>
              </a:ext>
            </a:extLst>
          </p:cNvPr>
          <p:cNvGrpSpPr/>
          <p:nvPr/>
        </p:nvGrpSpPr>
        <p:grpSpPr>
          <a:xfrm>
            <a:off x="10215053" y="6295153"/>
            <a:ext cx="1527048" cy="338328"/>
            <a:chOff x="6923088" y="4475163"/>
            <a:chExt cx="1873251" cy="403225"/>
          </a:xfrm>
        </p:grpSpPr>
        <p:sp>
          <p:nvSpPr>
            <p:cNvPr id="35" name="AutoShape 4">
              <a:extLst>
                <a:ext uri="{FF2B5EF4-FFF2-40B4-BE49-F238E27FC236}">
                  <a16:creationId xmlns:a16="http://schemas.microsoft.com/office/drawing/2014/main" id="{0CF3F6E4-4FFE-47F7-AD5D-3AF3A6806E50}"/>
                </a:ext>
              </a:extLst>
            </p:cNvPr>
            <p:cNvSpPr>
              <a:spLocks noChangeAspect="1" noChangeArrowheads="1" noTextEdit="1"/>
            </p:cNvSpPr>
            <p:nvPr/>
          </p:nvSpPr>
          <p:spPr bwMode="auto">
            <a:xfrm>
              <a:off x="6923088" y="4475163"/>
              <a:ext cx="1873250" cy="40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6" name="Freeform 6">
              <a:extLst>
                <a:ext uri="{FF2B5EF4-FFF2-40B4-BE49-F238E27FC236}">
                  <a16:creationId xmlns:a16="http://schemas.microsoft.com/office/drawing/2014/main" id="{BE06DC7D-46F4-4529-9F80-37C737E75DD1}"/>
                </a:ext>
              </a:extLst>
            </p:cNvPr>
            <p:cNvSpPr>
              <a:spLocks/>
            </p:cNvSpPr>
            <p:nvPr/>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7" name="Freeform 7">
              <a:extLst>
                <a:ext uri="{FF2B5EF4-FFF2-40B4-BE49-F238E27FC236}">
                  <a16:creationId xmlns:a16="http://schemas.microsoft.com/office/drawing/2014/main" id="{117BD02D-2DF3-4D46-8B61-B53F56FD6576}"/>
                </a:ext>
              </a:extLst>
            </p:cNvPr>
            <p:cNvSpPr>
              <a:spLocks/>
            </p:cNvSpPr>
            <p:nvPr/>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8" name="Freeform 83">
              <a:extLst>
                <a:ext uri="{FF2B5EF4-FFF2-40B4-BE49-F238E27FC236}">
                  <a16:creationId xmlns:a16="http://schemas.microsoft.com/office/drawing/2014/main" id="{14EDFEA9-FCE8-46E8-8492-D22E0B7FDFF1}"/>
                </a:ext>
              </a:extLst>
            </p:cNvPr>
            <p:cNvSpPr>
              <a:spLocks/>
            </p:cNvSpPr>
            <p:nvPr/>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9" name="Freeform 84">
              <a:extLst>
                <a:ext uri="{FF2B5EF4-FFF2-40B4-BE49-F238E27FC236}">
                  <a16:creationId xmlns:a16="http://schemas.microsoft.com/office/drawing/2014/main" id="{EE19ED73-7F9B-4BE4-A67E-4FB14EC2056D}"/>
                </a:ext>
              </a:extLst>
            </p:cNvPr>
            <p:cNvSpPr>
              <a:spLocks/>
            </p:cNvSpPr>
            <p:nvPr/>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0" name="Freeform 85">
              <a:extLst>
                <a:ext uri="{FF2B5EF4-FFF2-40B4-BE49-F238E27FC236}">
                  <a16:creationId xmlns:a16="http://schemas.microsoft.com/office/drawing/2014/main" id="{12E83DEB-5278-4A9C-80E0-44F30F950233}"/>
                </a:ext>
              </a:extLst>
            </p:cNvPr>
            <p:cNvSpPr>
              <a:spLocks/>
            </p:cNvSpPr>
            <p:nvPr/>
          </p:nvSpPr>
          <p:spPr bwMode="auto">
            <a:xfrm>
              <a:off x="7337426" y="4533901"/>
              <a:ext cx="265113" cy="266700"/>
            </a:xfrm>
            <a:custGeom>
              <a:avLst/>
              <a:gdLst>
                <a:gd name="T0" fmla="*/ 59 w 167"/>
                <a:gd name="T1" fmla="*/ 168 h 168"/>
                <a:gd name="T2" fmla="*/ 0 w 167"/>
                <a:gd name="T3" fmla="*/ 168 h 168"/>
                <a:gd name="T4" fmla="*/ 47 w 167"/>
                <a:gd name="T5" fmla="*/ 0 h 168"/>
                <a:gd name="T6" fmla="*/ 167 w 167"/>
                <a:gd name="T7" fmla="*/ 0 h 168"/>
                <a:gd name="T8" fmla="*/ 156 w 167"/>
                <a:gd name="T9" fmla="*/ 40 h 168"/>
                <a:gd name="T10" fmla="*/ 94 w 167"/>
                <a:gd name="T11" fmla="*/ 40 h 168"/>
                <a:gd name="T12" fmla="*/ 87 w 167"/>
                <a:gd name="T13" fmla="*/ 68 h 168"/>
                <a:gd name="T14" fmla="*/ 148 w 167"/>
                <a:gd name="T15" fmla="*/ 68 h 168"/>
                <a:gd name="T16" fmla="*/ 137 w 167"/>
                <a:gd name="T17" fmla="*/ 106 h 168"/>
                <a:gd name="T18" fmla="*/ 76 w 167"/>
                <a:gd name="T19" fmla="*/ 106 h 168"/>
                <a:gd name="T20" fmla="*/ 59 w 167"/>
                <a:gd name="T21"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7" h="168">
                  <a:moveTo>
                    <a:pt x="59" y="168"/>
                  </a:moveTo>
                  <a:lnTo>
                    <a:pt x="0" y="168"/>
                  </a:lnTo>
                  <a:lnTo>
                    <a:pt x="47" y="0"/>
                  </a:lnTo>
                  <a:lnTo>
                    <a:pt x="167" y="0"/>
                  </a:lnTo>
                  <a:lnTo>
                    <a:pt x="156" y="40"/>
                  </a:lnTo>
                  <a:lnTo>
                    <a:pt x="94" y="40"/>
                  </a:lnTo>
                  <a:lnTo>
                    <a:pt x="87" y="68"/>
                  </a:lnTo>
                  <a:lnTo>
                    <a:pt x="148" y="68"/>
                  </a:lnTo>
                  <a:lnTo>
                    <a:pt x="137" y="106"/>
                  </a:lnTo>
                  <a:lnTo>
                    <a:pt x="76" y="106"/>
                  </a:lnTo>
                  <a:lnTo>
                    <a:pt x="59"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4" name="Freeform 86">
              <a:extLst>
                <a:ext uri="{FF2B5EF4-FFF2-40B4-BE49-F238E27FC236}">
                  <a16:creationId xmlns:a16="http://schemas.microsoft.com/office/drawing/2014/main" id="{190AF0AF-D80C-4854-ACC3-D83D6B3FEB24}"/>
                </a:ext>
              </a:extLst>
            </p:cNvPr>
            <p:cNvSpPr>
              <a:spLocks noEditPoints="1"/>
            </p:cNvSpPr>
            <p:nvPr/>
          </p:nvSpPr>
          <p:spPr bwMode="auto">
            <a:xfrm>
              <a:off x="7553326" y="4533901"/>
              <a:ext cx="166688" cy="266700"/>
            </a:xfrm>
            <a:custGeom>
              <a:avLst/>
              <a:gdLst>
                <a:gd name="T0" fmla="*/ 58 w 105"/>
                <a:gd name="T1" fmla="*/ 168 h 168"/>
                <a:gd name="T2" fmla="*/ 0 w 105"/>
                <a:gd name="T3" fmla="*/ 168 h 168"/>
                <a:gd name="T4" fmla="*/ 34 w 105"/>
                <a:gd name="T5" fmla="*/ 46 h 168"/>
                <a:gd name="T6" fmla="*/ 93 w 105"/>
                <a:gd name="T7" fmla="*/ 46 h 168"/>
                <a:gd name="T8" fmla="*/ 58 w 105"/>
                <a:gd name="T9" fmla="*/ 168 h 168"/>
                <a:gd name="T10" fmla="*/ 95 w 105"/>
                <a:gd name="T11" fmla="*/ 34 h 168"/>
                <a:gd name="T12" fmla="*/ 38 w 105"/>
                <a:gd name="T13" fmla="*/ 34 h 168"/>
                <a:gd name="T14" fmla="*/ 47 w 105"/>
                <a:gd name="T15" fmla="*/ 0 h 168"/>
                <a:gd name="T16" fmla="*/ 105 w 105"/>
                <a:gd name="T17" fmla="*/ 0 h 168"/>
                <a:gd name="T18" fmla="*/ 95 w 105"/>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5" h="168">
                  <a:moveTo>
                    <a:pt x="58" y="168"/>
                  </a:moveTo>
                  <a:lnTo>
                    <a:pt x="0" y="168"/>
                  </a:lnTo>
                  <a:lnTo>
                    <a:pt x="34" y="46"/>
                  </a:lnTo>
                  <a:lnTo>
                    <a:pt x="93" y="46"/>
                  </a:lnTo>
                  <a:lnTo>
                    <a:pt x="58" y="168"/>
                  </a:lnTo>
                  <a:close/>
                  <a:moveTo>
                    <a:pt x="95" y="34"/>
                  </a:moveTo>
                  <a:lnTo>
                    <a:pt x="38" y="34"/>
                  </a:lnTo>
                  <a:lnTo>
                    <a:pt x="47" y="0"/>
                  </a:lnTo>
                  <a:lnTo>
                    <a:pt x="105"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5" name="Freeform 87">
              <a:extLst>
                <a:ext uri="{FF2B5EF4-FFF2-40B4-BE49-F238E27FC236}">
                  <a16:creationId xmlns:a16="http://schemas.microsoft.com/office/drawing/2014/main" id="{5C3365F2-F439-45BF-A77C-7A376D96DAB9}"/>
                </a:ext>
              </a:extLst>
            </p:cNvPr>
            <p:cNvSpPr>
              <a:spLocks noEditPoints="1"/>
            </p:cNvSpPr>
            <p:nvPr/>
          </p:nvSpPr>
          <p:spPr bwMode="auto">
            <a:xfrm>
              <a:off x="7685088" y="4533901"/>
              <a:ext cx="273050" cy="269875"/>
            </a:xfrm>
            <a:custGeom>
              <a:avLst/>
              <a:gdLst>
                <a:gd name="T0" fmla="*/ 125 w 172"/>
                <a:gd name="T1" fmla="*/ 168 h 170"/>
                <a:gd name="T2" fmla="*/ 68 w 172"/>
                <a:gd name="T3" fmla="*/ 168 h 170"/>
                <a:gd name="T4" fmla="*/ 72 w 172"/>
                <a:gd name="T5" fmla="*/ 154 h 170"/>
                <a:gd name="T6" fmla="*/ 72 w 172"/>
                <a:gd name="T7" fmla="*/ 154 h 170"/>
                <a:gd name="T8" fmla="*/ 64 w 172"/>
                <a:gd name="T9" fmla="*/ 161 h 170"/>
                <a:gd name="T10" fmla="*/ 54 w 172"/>
                <a:gd name="T11" fmla="*/ 165 h 170"/>
                <a:gd name="T12" fmla="*/ 44 w 172"/>
                <a:gd name="T13" fmla="*/ 169 h 170"/>
                <a:gd name="T14" fmla="*/ 31 w 172"/>
                <a:gd name="T15" fmla="*/ 170 h 170"/>
                <a:gd name="T16" fmla="*/ 31 w 172"/>
                <a:gd name="T17" fmla="*/ 170 h 170"/>
                <a:gd name="T18" fmla="*/ 24 w 172"/>
                <a:gd name="T19" fmla="*/ 170 h 170"/>
                <a:gd name="T20" fmla="*/ 18 w 172"/>
                <a:gd name="T21" fmla="*/ 169 h 170"/>
                <a:gd name="T22" fmla="*/ 12 w 172"/>
                <a:gd name="T23" fmla="*/ 167 h 170"/>
                <a:gd name="T24" fmla="*/ 9 w 172"/>
                <a:gd name="T25" fmla="*/ 163 h 170"/>
                <a:gd name="T26" fmla="*/ 5 w 172"/>
                <a:gd name="T27" fmla="*/ 160 h 170"/>
                <a:gd name="T28" fmla="*/ 2 w 172"/>
                <a:gd name="T29" fmla="*/ 155 h 170"/>
                <a:gd name="T30" fmla="*/ 0 w 172"/>
                <a:gd name="T31" fmla="*/ 149 h 170"/>
                <a:gd name="T32" fmla="*/ 0 w 172"/>
                <a:gd name="T33" fmla="*/ 142 h 170"/>
                <a:gd name="T34" fmla="*/ 0 w 172"/>
                <a:gd name="T35" fmla="*/ 142 h 170"/>
                <a:gd name="T36" fmla="*/ 2 w 172"/>
                <a:gd name="T37" fmla="*/ 126 h 170"/>
                <a:gd name="T38" fmla="*/ 5 w 172"/>
                <a:gd name="T39" fmla="*/ 106 h 170"/>
                <a:gd name="T40" fmla="*/ 12 w 172"/>
                <a:gd name="T41" fmla="*/ 86 h 170"/>
                <a:gd name="T42" fmla="*/ 20 w 172"/>
                <a:gd name="T43" fmla="*/ 68 h 170"/>
                <a:gd name="T44" fmla="*/ 20 w 172"/>
                <a:gd name="T45" fmla="*/ 68 h 170"/>
                <a:gd name="T46" fmla="*/ 24 w 172"/>
                <a:gd name="T47" fmla="*/ 62 h 170"/>
                <a:gd name="T48" fmla="*/ 29 w 172"/>
                <a:gd name="T49" fmla="*/ 58 h 170"/>
                <a:gd name="T50" fmla="*/ 33 w 172"/>
                <a:gd name="T51" fmla="*/ 53 h 170"/>
                <a:gd name="T52" fmla="*/ 39 w 172"/>
                <a:gd name="T53" fmla="*/ 50 h 170"/>
                <a:gd name="T54" fmla="*/ 45 w 172"/>
                <a:gd name="T55" fmla="*/ 47 h 170"/>
                <a:gd name="T56" fmla="*/ 51 w 172"/>
                <a:gd name="T57" fmla="*/ 45 h 170"/>
                <a:gd name="T58" fmla="*/ 58 w 172"/>
                <a:gd name="T59" fmla="*/ 44 h 170"/>
                <a:gd name="T60" fmla="*/ 65 w 172"/>
                <a:gd name="T61" fmla="*/ 44 h 170"/>
                <a:gd name="T62" fmla="*/ 65 w 172"/>
                <a:gd name="T63" fmla="*/ 44 h 170"/>
                <a:gd name="T64" fmla="*/ 77 w 172"/>
                <a:gd name="T65" fmla="*/ 45 h 170"/>
                <a:gd name="T66" fmla="*/ 86 w 172"/>
                <a:gd name="T67" fmla="*/ 48 h 170"/>
                <a:gd name="T68" fmla="*/ 93 w 172"/>
                <a:gd name="T69" fmla="*/ 53 h 170"/>
                <a:gd name="T70" fmla="*/ 98 w 172"/>
                <a:gd name="T71" fmla="*/ 60 h 170"/>
                <a:gd name="T72" fmla="*/ 114 w 172"/>
                <a:gd name="T73" fmla="*/ 0 h 170"/>
                <a:gd name="T74" fmla="*/ 172 w 172"/>
                <a:gd name="T75" fmla="*/ 0 h 170"/>
                <a:gd name="T76" fmla="*/ 125 w 172"/>
                <a:gd name="T77" fmla="*/ 168 h 170"/>
                <a:gd name="T78" fmla="*/ 81 w 172"/>
                <a:gd name="T79" fmla="*/ 82 h 170"/>
                <a:gd name="T80" fmla="*/ 81 w 172"/>
                <a:gd name="T81" fmla="*/ 82 h 170"/>
                <a:gd name="T82" fmla="*/ 78 w 172"/>
                <a:gd name="T83" fmla="*/ 82 h 170"/>
                <a:gd name="T84" fmla="*/ 74 w 172"/>
                <a:gd name="T85" fmla="*/ 84 h 170"/>
                <a:gd name="T86" fmla="*/ 71 w 172"/>
                <a:gd name="T87" fmla="*/ 86 h 170"/>
                <a:gd name="T88" fmla="*/ 68 w 172"/>
                <a:gd name="T89" fmla="*/ 91 h 170"/>
                <a:gd name="T90" fmla="*/ 68 w 172"/>
                <a:gd name="T91" fmla="*/ 91 h 170"/>
                <a:gd name="T92" fmla="*/ 63 w 172"/>
                <a:gd name="T93" fmla="*/ 106 h 170"/>
                <a:gd name="T94" fmla="*/ 61 w 172"/>
                <a:gd name="T95" fmla="*/ 114 h 170"/>
                <a:gd name="T96" fmla="*/ 60 w 172"/>
                <a:gd name="T97" fmla="*/ 121 h 170"/>
                <a:gd name="T98" fmla="*/ 60 w 172"/>
                <a:gd name="T99" fmla="*/ 121 h 170"/>
                <a:gd name="T100" fmla="*/ 61 w 172"/>
                <a:gd name="T101" fmla="*/ 125 h 170"/>
                <a:gd name="T102" fmla="*/ 63 w 172"/>
                <a:gd name="T103" fmla="*/ 127 h 170"/>
                <a:gd name="T104" fmla="*/ 65 w 172"/>
                <a:gd name="T105" fmla="*/ 129 h 170"/>
                <a:gd name="T106" fmla="*/ 70 w 172"/>
                <a:gd name="T107" fmla="*/ 130 h 170"/>
                <a:gd name="T108" fmla="*/ 70 w 172"/>
                <a:gd name="T109" fmla="*/ 130 h 170"/>
                <a:gd name="T110" fmla="*/ 74 w 172"/>
                <a:gd name="T111" fmla="*/ 129 h 170"/>
                <a:gd name="T112" fmla="*/ 79 w 172"/>
                <a:gd name="T113" fmla="*/ 127 h 170"/>
                <a:gd name="T114" fmla="*/ 91 w 172"/>
                <a:gd name="T115" fmla="*/ 87 h 170"/>
                <a:gd name="T116" fmla="*/ 91 w 172"/>
                <a:gd name="T117" fmla="*/ 87 h 170"/>
                <a:gd name="T118" fmla="*/ 87 w 172"/>
                <a:gd name="T119" fmla="*/ 84 h 170"/>
                <a:gd name="T120" fmla="*/ 81 w 172"/>
                <a:gd name="T121" fmla="*/ 82 h 170"/>
                <a:gd name="T122" fmla="*/ 81 w 172"/>
                <a:gd name="T123" fmla="*/ 82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2" h="170">
                  <a:moveTo>
                    <a:pt x="125" y="168"/>
                  </a:moveTo>
                  <a:lnTo>
                    <a:pt x="68" y="168"/>
                  </a:lnTo>
                  <a:lnTo>
                    <a:pt x="72" y="154"/>
                  </a:lnTo>
                  <a:lnTo>
                    <a:pt x="72" y="154"/>
                  </a:lnTo>
                  <a:lnTo>
                    <a:pt x="64" y="161"/>
                  </a:lnTo>
                  <a:lnTo>
                    <a:pt x="54" y="165"/>
                  </a:lnTo>
                  <a:lnTo>
                    <a:pt x="44" y="169"/>
                  </a:lnTo>
                  <a:lnTo>
                    <a:pt x="31" y="170"/>
                  </a:lnTo>
                  <a:lnTo>
                    <a:pt x="31" y="170"/>
                  </a:lnTo>
                  <a:lnTo>
                    <a:pt x="24" y="170"/>
                  </a:lnTo>
                  <a:lnTo>
                    <a:pt x="18" y="169"/>
                  </a:lnTo>
                  <a:lnTo>
                    <a:pt x="12" y="167"/>
                  </a:lnTo>
                  <a:lnTo>
                    <a:pt x="9" y="163"/>
                  </a:lnTo>
                  <a:lnTo>
                    <a:pt x="5" y="160"/>
                  </a:lnTo>
                  <a:lnTo>
                    <a:pt x="2" y="155"/>
                  </a:lnTo>
                  <a:lnTo>
                    <a:pt x="0" y="149"/>
                  </a:lnTo>
                  <a:lnTo>
                    <a:pt x="0" y="142"/>
                  </a:lnTo>
                  <a:lnTo>
                    <a:pt x="0" y="142"/>
                  </a:lnTo>
                  <a:lnTo>
                    <a:pt x="2" y="126"/>
                  </a:lnTo>
                  <a:lnTo>
                    <a:pt x="5" y="106"/>
                  </a:lnTo>
                  <a:lnTo>
                    <a:pt x="12" y="86"/>
                  </a:lnTo>
                  <a:lnTo>
                    <a:pt x="20" y="68"/>
                  </a:lnTo>
                  <a:lnTo>
                    <a:pt x="20" y="68"/>
                  </a:lnTo>
                  <a:lnTo>
                    <a:pt x="24" y="62"/>
                  </a:lnTo>
                  <a:lnTo>
                    <a:pt x="29" y="58"/>
                  </a:lnTo>
                  <a:lnTo>
                    <a:pt x="33" y="53"/>
                  </a:lnTo>
                  <a:lnTo>
                    <a:pt x="39" y="50"/>
                  </a:lnTo>
                  <a:lnTo>
                    <a:pt x="45" y="47"/>
                  </a:lnTo>
                  <a:lnTo>
                    <a:pt x="51" y="45"/>
                  </a:lnTo>
                  <a:lnTo>
                    <a:pt x="58" y="44"/>
                  </a:lnTo>
                  <a:lnTo>
                    <a:pt x="65" y="44"/>
                  </a:lnTo>
                  <a:lnTo>
                    <a:pt x="65" y="44"/>
                  </a:lnTo>
                  <a:lnTo>
                    <a:pt x="77" y="45"/>
                  </a:lnTo>
                  <a:lnTo>
                    <a:pt x="86" y="48"/>
                  </a:lnTo>
                  <a:lnTo>
                    <a:pt x="93" y="53"/>
                  </a:lnTo>
                  <a:lnTo>
                    <a:pt x="98" y="60"/>
                  </a:lnTo>
                  <a:lnTo>
                    <a:pt x="114" y="0"/>
                  </a:lnTo>
                  <a:lnTo>
                    <a:pt x="172" y="0"/>
                  </a:lnTo>
                  <a:lnTo>
                    <a:pt x="125" y="168"/>
                  </a:lnTo>
                  <a:close/>
                  <a:moveTo>
                    <a:pt x="81" y="82"/>
                  </a:moveTo>
                  <a:lnTo>
                    <a:pt x="81" y="82"/>
                  </a:lnTo>
                  <a:lnTo>
                    <a:pt x="78" y="82"/>
                  </a:lnTo>
                  <a:lnTo>
                    <a:pt x="74" y="84"/>
                  </a:lnTo>
                  <a:lnTo>
                    <a:pt x="71" y="86"/>
                  </a:lnTo>
                  <a:lnTo>
                    <a:pt x="68" y="91"/>
                  </a:lnTo>
                  <a:lnTo>
                    <a:pt x="68" y="91"/>
                  </a:lnTo>
                  <a:lnTo>
                    <a:pt x="63" y="106"/>
                  </a:lnTo>
                  <a:lnTo>
                    <a:pt x="61" y="114"/>
                  </a:lnTo>
                  <a:lnTo>
                    <a:pt x="60" y="121"/>
                  </a:lnTo>
                  <a:lnTo>
                    <a:pt x="60" y="121"/>
                  </a:lnTo>
                  <a:lnTo>
                    <a:pt x="61" y="125"/>
                  </a:lnTo>
                  <a:lnTo>
                    <a:pt x="63" y="127"/>
                  </a:lnTo>
                  <a:lnTo>
                    <a:pt x="65" y="129"/>
                  </a:lnTo>
                  <a:lnTo>
                    <a:pt x="70" y="130"/>
                  </a:lnTo>
                  <a:lnTo>
                    <a:pt x="70" y="130"/>
                  </a:lnTo>
                  <a:lnTo>
                    <a:pt x="74" y="129"/>
                  </a:lnTo>
                  <a:lnTo>
                    <a:pt x="79" y="127"/>
                  </a:lnTo>
                  <a:lnTo>
                    <a:pt x="91" y="87"/>
                  </a:lnTo>
                  <a:lnTo>
                    <a:pt x="91" y="87"/>
                  </a:lnTo>
                  <a:lnTo>
                    <a:pt x="87" y="84"/>
                  </a:lnTo>
                  <a:lnTo>
                    <a:pt x="81" y="82"/>
                  </a:lnTo>
                  <a:lnTo>
                    <a:pt x="81" y="8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6" name="Freeform 88">
              <a:extLst>
                <a:ext uri="{FF2B5EF4-FFF2-40B4-BE49-F238E27FC236}">
                  <a16:creationId xmlns:a16="http://schemas.microsoft.com/office/drawing/2014/main" id="{BC6ED06F-A9AC-4ADE-A907-A7AADE28A64A}"/>
                </a:ext>
              </a:extLst>
            </p:cNvPr>
            <p:cNvSpPr>
              <a:spLocks noEditPoints="1"/>
            </p:cNvSpPr>
            <p:nvPr/>
          </p:nvSpPr>
          <p:spPr bwMode="auto">
            <a:xfrm>
              <a:off x="7923213" y="4602163"/>
              <a:ext cx="230188" cy="201613"/>
            </a:xfrm>
            <a:custGeom>
              <a:avLst/>
              <a:gdLst>
                <a:gd name="T0" fmla="*/ 58 w 145"/>
                <a:gd name="T1" fmla="*/ 71 h 127"/>
                <a:gd name="T2" fmla="*/ 56 w 145"/>
                <a:gd name="T3" fmla="*/ 80 h 127"/>
                <a:gd name="T4" fmla="*/ 56 w 145"/>
                <a:gd name="T5" fmla="*/ 87 h 127"/>
                <a:gd name="T6" fmla="*/ 57 w 145"/>
                <a:gd name="T7" fmla="*/ 93 h 127"/>
                <a:gd name="T8" fmla="*/ 64 w 145"/>
                <a:gd name="T9" fmla="*/ 97 h 127"/>
                <a:gd name="T10" fmla="*/ 68 w 145"/>
                <a:gd name="T11" fmla="*/ 96 h 127"/>
                <a:gd name="T12" fmla="*/ 75 w 145"/>
                <a:gd name="T13" fmla="*/ 89 h 127"/>
                <a:gd name="T14" fmla="*/ 135 w 145"/>
                <a:gd name="T15" fmla="*/ 82 h 127"/>
                <a:gd name="T16" fmla="*/ 134 w 145"/>
                <a:gd name="T17" fmla="*/ 87 h 127"/>
                <a:gd name="T18" fmla="*/ 128 w 145"/>
                <a:gd name="T19" fmla="*/ 98 h 127"/>
                <a:gd name="T20" fmla="*/ 115 w 145"/>
                <a:gd name="T21" fmla="*/ 111 h 127"/>
                <a:gd name="T22" fmla="*/ 94 w 145"/>
                <a:gd name="T23" fmla="*/ 122 h 127"/>
                <a:gd name="T24" fmla="*/ 72 w 145"/>
                <a:gd name="T25" fmla="*/ 127 h 127"/>
                <a:gd name="T26" fmla="*/ 61 w 145"/>
                <a:gd name="T27" fmla="*/ 127 h 127"/>
                <a:gd name="T28" fmla="*/ 38 w 145"/>
                <a:gd name="T29" fmla="*/ 126 h 127"/>
                <a:gd name="T30" fmla="*/ 18 w 145"/>
                <a:gd name="T31" fmla="*/ 121 h 127"/>
                <a:gd name="T32" fmla="*/ 5 w 145"/>
                <a:gd name="T33" fmla="*/ 110 h 127"/>
                <a:gd name="T34" fmla="*/ 2 w 145"/>
                <a:gd name="T35" fmla="*/ 101 h 127"/>
                <a:gd name="T36" fmla="*/ 0 w 145"/>
                <a:gd name="T37" fmla="*/ 90 h 127"/>
                <a:gd name="T38" fmla="*/ 3 w 145"/>
                <a:gd name="T39" fmla="*/ 75 h 127"/>
                <a:gd name="T40" fmla="*/ 13 w 145"/>
                <a:gd name="T41" fmla="*/ 41 h 127"/>
                <a:gd name="T42" fmla="*/ 22 w 145"/>
                <a:gd name="T43" fmla="*/ 27 h 127"/>
                <a:gd name="T44" fmla="*/ 27 w 145"/>
                <a:gd name="T45" fmla="*/ 19 h 127"/>
                <a:gd name="T46" fmla="*/ 43 w 145"/>
                <a:gd name="T47" fmla="*/ 9 h 127"/>
                <a:gd name="T48" fmla="*/ 59 w 145"/>
                <a:gd name="T49" fmla="*/ 3 h 127"/>
                <a:gd name="T50" fmla="*/ 77 w 145"/>
                <a:gd name="T51" fmla="*/ 1 h 127"/>
                <a:gd name="T52" fmla="*/ 85 w 145"/>
                <a:gd name="T53" fmla="*/ 0 h 127"/>
                <a:gd name="T54" fmla="*/ 109 w 145"/>
                <a:gd name="T55" fmla="*/ 2 h 127"/>
                <a:gd name="T56" fmla="*/ 128 w 145"/>
                <a:gd name="T57" fmla="*/ 8 h 127"/>
                <a:gd name="T58" fmla="*/ 140 w 145"/>
                <a:gd name="T59" fmla="*/ 19 h 127"/>
                <a:gd name="T60" fmla="*/ 145 w 145"/>
                <a:gd name="T61" fmla="*/ 38 h 127"/>
                <a:gd name="T62" fmla="*/ 142 w 145"/>
                <a:gd name="T63" fmla="*/ 53 h 127"/>
                <a:gd name="T64" fmla="*/ 138 w 145"/>
                <a:gd name="T65" fmla="*/ 71 h 127"/>
                <a:gd name="T66" fmla="*/ 80 w 145"/>
                <a:gd name="T67" fmla="*/ 30 h 127"/>
                <a:gd name="T68" fmla="*/ 71 w 145"/>
                <a:gd name="T69" fmla="*/ 35 h 127"/>
                <a:gd name="T70" fmla="*/ 65 w 145"/>
                <a:gd name="T71" fmla="*/ 48 h 127"/>
                <a:gd name="T72" fmla="*/ 88 w 145"/>
                <a:gd name="T73" fmla="*/ 48 h 127"/>
                <a:gd name="T74" fmla="*/ 91 w 145"/>
                <a:gd name="T75" fmla="*/ 39 h 127"/>
                <a:gd name="T76" fmla="*/ 87 w 145"/>
                <a:gd name="T77" fmla="*/ 32 h 127"/>
                <a:gd name="T78" fmla="*/ 80 w 145"/>
                <a:gd name="T79" fmla="*/ 3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45" h="127">
                  <a:moveTo>
                    <a:pt x="138" y="71"/>
                  </a:moveTo>
                  <a:lnTo>
                    <a:pt x="58" y="71"/>
                  </a:lnTo>
                  <a:lnTo>
                    <a:pt x="58" y="71"/>
                  </a:lnTo>
                  <a:lnTo>
                    <a:pt x="56" y="80"/>
                  </a:lnTo>
                  <a:lnTo>
                    <a:pt x="56" y="87"/>
                  </a:lnTo>
                  <a:lnTo>
                    <a:pt x="56" y="87"/>
                  </a:lnTo>
                  <a:lnTo>
                    <a:pt x="56" y="90"/>
                  </a:lnTo>
                  <a:lnTo>
                    <a:pt x="57" y="93"/>
                  </a:lnTo>
                  <a:lnTo>
                    <a:pt x="59" y="96"/>
                  </a:lnTo>
                  <a:lnTo>
                    <a:pt x="64" y="97"/>
                  </a:lnTo>
                  <a:lnTo>
                    <a:pt x="64" y="97"/>
                  </a:lnTo>
                  <a:lnTo>
                    <a:pt x="68" y="96"/>
                  </a:lnTo>
                  <a:lnTo>
                    <a:pt x="73" y="93"/>
                  </a:lnTo>
                  <a:lnTo>
                    <a:pt x="75" y="89"/>
                  </a:lnTo>
                  <a:lnTo>
                    <a:pt x="79" y="82"/>
                  </a:lnTo>
                  <a:lnTo>
                    <a:pt x="135" y="82"/>
                  </a:lnTo>
                  <a:lnTo>
                    <a:pt x="135" y="82"/>
                  </a:lnTo>
                  <a:lnTo>
                    <a:pt x="134" y="87"/>
                  </a:lnTo>
                  <a:lnTo>
                    <a:pt x="130" y="93"/>
                  </a:lnTo>
                  <a:lnTo>
                    <a:pt x="128" y="98"/>
                  </a:lnTo>
                  <a:lnTo>
                    <a:pt x="125" y="103"/>
                  </a:lnTo>
                  <a:lnTo>
                    <a:pt x="115" y="111"/>
                  </a:lnTo>
                  <a:lnTo>
                    <a:pt x="105" y="118"/>
                  </a:lnTo>
                  <a:lnTo>
                    <a:pt x="94" y="122"/>
                  </a:lnTo>
                  <a:lnTo>
                    <a:pt x="82" y="125"/>
                  </a:lnTo>
                  <a:lnTo>
                    <a:pt x="72" y="127"/>
                  </a:lnTo>
                  <a:lnTo>
                    <a:pt x="61" y="127"/>
                  </a:lnTo>
                  <a:lnTo>
                    <a:pt x="61" y="127"/>
                  </a:lnTo>
                  <a:lnTo>
                    <a:pt x="50" y="127"/>
                  </a:lnTo>
                  <a:lnTo>
                    <a:pt x="38" y="126"/>
                  </a:lnTo>
                  <a:lnTo>
                    <a:pt x="27" y="125"/>
                  </a:lnTo>
                  <a:lnTo>
                    <a:pt x="18" y="121"/>
                  </a:lnTo>
                  <a:lnTo>
                    <a:pt x="11" y="117"/>
                  </a:lnTo>
                  <a:lnTo>
                    <a:pt x="5" y="110"/>
                  </a:lnTo>
                  <a:lnTo>
                    <a:pt x="4" y="106"/>
                  </a:lnTo>
                  <a:lnTo>
                    <a:pt x="2" y="101"/>
                  </a:lnTo>
                  <a:lnTo>
                    <a:pt x="0" y="90"/>
                  </a:lnTo>
                  <a:lnTo>
                    <a:pt x="0" y="90"/>
                  </a:lnTo>
                  <a:lnTo>
                    <a:pt x="2" y="83"/>
                  </a:lnTo>
                  <a:lnTo>
                    <a:pt x="3" y="75"/>
                  </a:lnTo>
                  <a:lnTo>
                    <a:pt x="6" y="57"/>
                  </a:lnTo>
                  <a:lnTo>
                    <a:pt x="13" y="41"/>
                  </a:lnTo>
                  <a:lnTo>
                    <a:pt x="18" y="32"/>
                  </a:lnTo>
                  <a:lnTo>
                    <a:pt x="22" y="27"/>
                  </a:lnTo>
                  <a:lnTo>
                    <a:pt x="22" y="27"/>
                  </a:lnTo>
                  <a:lnTo>
                    <a:pt x="27" y="19"/>
                  </a:lnTo>
                  <a:lnTo>
                    <a:pt x="34" y="14"/>
                  </a:lnTo>
                  <a:lnTo>
                    <a:pt x="43" y="9"/>
                  </a:lnTo>
                  <a:lnTo>
                    <a:pt x="50" y="5"/>
                  </a:lnTo>
                  <a:lnTo>
                    <a:pt x="59" y="3"/>
                  </a:lnTo>
                  <a:lnTo>
                    <a:pt x="67" y="1"/>
                  </a:lnTo>
                  <a:lnTo>
                    <a:pt x="77" y="1"/>
                  </a:lnTo>
                  <a:lnTo>
                    <a:pt x="85" y="0"/>
                  </a:lnTo>
                  <a:lnTo>
                    <a:pt x="85" y="0"/>
                  </a:lnTo>
                  <a:lnTo>
                    <a:pt x="98" y="1"/>
                  </a:lnTo>
                  <a:lnTo>
                    <a:pt x="109" y="2"/>
                  </a:lnTo>
                  <a:lnTo>
                    <a:pt x="120" y="4"/>
                  </a:lnTo>
                  <a:lnTo>
                    <a:pt x="128" y="8"/>
                  </a:lnTo>
                  <a:lnTo>
                    <a:pt x="135" y="12"/>
                  </a:lnTo>
                  <a:lnTo>
                    <a:pt x="140" y="19"/>
                  </a:lnTo>
                  <a:lnTo>
                    <a:pt x="143" y="28"/>
                  </a:lnTo>
                  <a:lnTo>
                    <a:pt x="145" y="38"/>
                  </a:lnTo>
                  <a:lnTo>
                    <a:pt x="145" y="38"/>
                  </a:lnTo>
                  <a:lnTo>
                    <a:pt x="142" y="53"/>
                  </a:lnTo>
                  <a:lnTo>
                    <a:pt x="138" y="71"/>
                  </a:lnTo>
                  <a:lnTo>
                    <a:pt x="138" y="71"/>
                  </a:lnTo>
                  <a:close/>
                  <a:moveTo>
                    <a:pt x="80" y="30"/>
                  </a:moveTo>
                  <a:lnTo>
                    <a:pt x="80" y="30"/>
                  </a:lnTo>
                  <a:lnTo>
                    <a:pt x="75" y="31"/>
                  </a:lnTo>
                  <a:lnTo>
                    <a:pt x="71" y="35"/>
                  </a:lnTo>
                  <a:lnTo>
                    <a:pt x="67" y="39"/>
                  </a:lnTo>
                  <a:lnTo>
                    <a:pt x="65" y="48"/>
                  </a:lnTo>
                  <a:lnTo>
                    <a:pt x="88" y="48"/>
                  </a:lnTo>
                  <a:lnTo>
                    <a:pt x="88" y="48"/>
                  </a:lnTo>
                  <a:lnTo>
                    <a:pt x="91" y="39"/>
                  </a:lnTo>
                  <a:lnTo>
                    <a:pt x="91" y="39"/>
                  </a:lnTo>
                  <a:lnTo>
                    <a:pt x="89" y="35"/>
                  </a:lnTo>
                  <a:lnTo>
                    <a:pt x="87" y="32"/>
                  </a:lnTo>
                  <a:lnTo>
                    <a:pt x="85" y="31"/>
                  </a:lnTo>
                  <a:lnTo>
                    <a:pt x="80" y="30"/>
                  </a:lnTo>
                  <a:lnTo>
                    <a:pt x="80" y="3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7" name="Freeform 89">
              <a:extLst>
                <a:ext uri="{FF2B5EF4-FFF2-40B4-BE49-F238E27FC236}">
                  <a16:creationId xmlns:a16="http://schemas.microsoft.com/office/drawing/2014/main" id="{D1117C0D-ED7E-4B85-9886-343D587BDC34}"/>
                </a:ext>
              </a:extLst>
            </p:cNvPr>
            <p:cNvSpPr>
              <a:spLocks/>
            </p:cNvSpPr>
            <p:nvPr/>
          </p:nvSpPr>
          <p:spPr bwMode="auto">
            <a:xfrm>
              <a:off x="8143876" y="4533901"/>
              <a:ext cx="165100" cy="266700"/>
            </a:xfrm>
            <a:custGeom>
              <a:avLst/>
              <a:gdLst>
                <a:gd name="T0" fmla="*/ 57 w 104"/>
                <a:gd name="T1" fmla="*/ 168 h 168"/>
                <a:gd name="T2" fmla="*/ 0 w 104"/>
                <a:gd name="T3" fmla="*/ 168 h 168"/>
                <a:gd name="T4" fmla="*/ 45 w 104"/>
                <a:gd name="T5" fmla="*/ 0 h 168"/>
                <a:gd name="T6" fmla="*/ 104 w 104"/>
                <a:gd name="T7" fmla="*/ 0 h 168"/>
                <a:gd name="T8" fmla="*/ 57 w 104"/>
                <a:gd name="T9" fmla="*/ 168 h 168"/>
              </a:gdLst>
              <a:ahLst/>
              <a:cxnLst>
                <a:cxn ang="0">
                  <a:pos x="T0" y="T1"/>
                </a:cxn>
                <a:cxn ang="0">
                  <a:pos x="T2" y="T3"/>
                </a:cxn>
                <a:cxn ang="0">
                  <a:pos x="T4" y="T5"/>
                </a:cxn>
                <a:cxn ang="0">
                  <a:pos x="T6" y="T7"/>
                </a:cxn>
                <a:cxn ang="0">
                  <a:pos x="T8" y="T9"/>
                </a:cxn>
              </a:cxnLst>
              <a:rect l="0" t="0" r="r" b="b"/>
              <a:pathLst>
                <a:path w="104" h="168">
                  <a:moveTo>
                    <a:pt x="57" y="168"/>
                  </a:moveTo>
                  <a:lnTo>
                    <a:pt x="0" y="168"/>
                  </a:lnTo>
                  <a:lnTo>
                    <a:pt x="45" y="0"/>
                  </a:lnTo>
                  <a:lnTo>
                    <a:pt x="104" y="0"/>
                  </a:lnTo>
                  <a:lnTo>
                    <a:pt x="57"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8" name="Freeform 90">
              <a:extLst>
                <a:ext uri="{FF2B5EF4-FFF2-40B4-BE49-F238E27FC236}">
                  <a16:creationId xmlns:a16="http://schemas.microsoft.com/office/drawing/2014/main" id="{AF20EB05-E682-451F-A4D8-1E098558726F}"/>
                </a:ext>
              </a:extLst>
            </p:cNvPr>
            <p:cNvSpPr>
              <a:spLocks noEditPoints="1"/>
            </p:cNvSpPr>
            <p:nvPr/>
          </p:nvSpPr>
          <p:spPr bwMode="auto">
            <a:xfrm>
              <a:off x="8264526" y="4533901"/>
              <a:ext cx="165100" cy="266700"/>
            </a:xfrm>
            <a:custGeom>
              <a:avLst/>
              <a:gdLst>
                <a:gd name="T0" fmla="*/ 57 w 104"/>
                <a:gd name="T1" fmla="*/ 168 h 168"/>
                <a:gd name="T2" fmla="*/ 0 w 104"/>
                <a:gd name="T3" fmla="*/ 168 h 168"/>
                <a:gd name="T4" fmla="*/ 34 w 104"/>
                <a:gd name="T5" fmla="*/ 46 h 168"/>
                <a:gd name="T6" fmla="*/ 91 w 104"/>
                <a:gd name="T7" fmla="*/ 46 h 168"/>
                <a:gd name="T8" fmla="*/ 57 w 104"/>
                <a:gd name="T9" fmla="*/ 168 h 168"/>
                <a:gd name="T10" fmla="*/ 95 w 104"/>
                <a:gd name="T11" fmla="*/ 34 h 168"/>
                <a:gd name="T12" fmla="*/ 36 w 104"/>
                <a:gd name="T13" fmla="*/ 34 h 168"/>
                <a:gd name="T14" fmla="*/ 47 w 104"/>
                <a:gd name="T15" fmla="*/ 0 h 168"/>
                <a:gd name="T16" fmla="*/ 104 w 104"/>
                <a:gd name="T17" fmla="*/ 0 h 168"/>
                <a:gd name="T18" fmla="*/ 95 w 104"/>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4" h="168">
                  <a:moveTo>
                    <a:pt x="57" y="168"/>
                  </a:moveTo>
                  <a:lnTo>
                    <a:pt x="0" y="168"/>
                  </a:lnTo>
                  <a:lnTo>
                    <a:pt x="34" y="46"/>
                  </a:lnTo>
                  <a:lnTo>
                    <a:pt x="91" y="46"/>
                  </a:lnTo>
                  <a:lnTo>
                    <a:pt x="57" y="168"/>
                  </a:lnTo>
                  <a:close/>
                  <a:moveTo>
                    <a:pt x="95" y="34"/>
                  </a:moveTo>
                  <a:lnTo>
                    <a:pt x="36" y="34"/>
                  </a:lnTo>
                  <a:lnTo>
                    <a:pt x="47" y="0"/>
                  </a:lnTo>
                  <a:lnTo>
                    <a:pt x="104"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9" name="Freeform 91">
              <a:extLst>
                <a:ext uri="{FF2B5EF4-FFF2-40B4-BE49-F238E27FC236}">
                  <a16:creationId xmlns:a16="http://schemas.microsoft.com/office/drawing/2014/main" id="{A9191B08-9318-47C8-9441-E9523EB2FE85}"/>
                </a:ext>
              </a:extLst>
            </p:cNvPr>
            <p:cNvSpPr>
              <a:spLocks/>
            </p:cNvSpPr>
            <p:nvPr/>
          </p:nvSpPr>
          <p:spPr bwMode="auto">
            <a:xfrm>
              <a:off x="8396288" y="4564063"/>
              <a:ext cx="192088" cy="236538"/>
            </a:xfrm>
            <a:custGeom>
              <a:avLst/>
              <a:gdLst>
                <a:gd name="T0" fmla="*/ 115 w 121"/>
                <a:gd name="T1" fmla="*/ 27 h 149"/>
                <a:gd name="T2" fmla="*/ 121 w 121"/>
                <a:gd name="T3" fmla="*/ 54 h 149"/>
                <a:gd name="T4" fmla="*/ 76 w 121"/>
                <a:gd name="T5" fmla="*/ 54 h 149"/>
                <a:gd name="T6" fmla="*/ 63 w 121"/>
                <a:gd name="T7" fmla="*/ 101 h 149"/>
                <a:gd name="T8" fmla="*/ 63 w 121"/>
                <a:gd name="T9" fmla="*/ 101 h 149"/>
                <a:gd name="T10" fmla="*/ 62 w 121"/>
                <a:gd name="T11" fmla="*/ 107 h 149"/>
                <a:gd name="T12" fmla="*/ 61 w 121"/>
                <a:gd name="T13" fmla="*/ 111 h 149"/>
                <a:gd name="T14" fmla="*/ 61 w 121"/>
                <a:gd name="T15" fmla="*/ 111 h 149"/>
                <a:gd name="T16" fmla="*/ 61 w 121"/>
                <a:gd name="T17" fmla="*/ 115 h 149"/>
                <a:gd name="T18" fmla="*/ 63 w 121"/>
                <a:gd name="T19" fmla="*/ 117 h 149"/>
                <a:gd name="T20" fmla="*/ 67 w 121"/>
                <a:gd name="T21" fmla="*/ 118 h 149"/>
                <a:gd name="T22" fmla="*/ 72 w 121"/>
                <a:gd name="T23" fmla="*/ 118 h 149"/>
                <a:gd name="T24" fmla="*/ 83 w 121"/>
                <a:gd name="T25" fmla="*/ 118 h 149"/>
                <a:gd name="T26" fmla="*/ 75 w 121"/>
                <a:gd name="T27" fmla="*/ 149 h 149"/>
                <a:gd name="T28" fmla="*/ 23 w 121"/>
                <a:gd name="T29" fmla="*/ 149 h 149"/>
                <a:gd name="T30" fmla="*/ 23 w 121"/>
                <a:gd name="T31" fmla="*/ 149 h 149"/>
                <a:gd name="T32" fmla="*/ 18 w 121"/>
                <a:gd name="T33" fmla="*/ 148 h 149"/>
                <a:gd name="T34" fmla="*/ 13 w 121"/>
                <a:gd name="T35" fmla="*/ 148 h 149"/>
                <a:gd name="T36" fmla="*/ 8 w 121"/>
                <a:gd name="T37" fmla="*/ 145 h 149"/>
                <a:gd name="T38" fmla="*/ 6 w 121"/>
                <a:gd name="T39" fmla="*/ 143 h 149"/>
                <a:gd name="T40" fmla="*/ 2 w 121"/>
                <a:gd name="T41" fmla="*/ 139 h 149"/>
                <a:gd name="T42" fmla="*/ 1 w 121"/>
                <a:gd name="T43" fmla="*/ 136 h 149"/>
                <a:gd name="T44" fmla="*/ 0 w 121"/>
                <a:gd name="T45" fmla="*/ 132 h 149"/>
                <a:gd name="T46" fmla="*/ 0 w 121"/>
                <a:gd name="T47" fmla="*/ 128 h 149"/>
                <a:gd name="T48" fmla="*/ 0 w 121"/>
                <a:gd name="T49" fmla="*/ 128 h 149"/>
                <a:gd name="T50" fmla="*/ 0 w 121"/>
                <a:gd name="T51" fmla="*/ 120 h 149"/>
                <a:gd name="T52" fmla="*/ 2 w 121"/>
                <a:gd name="T53" fmla="*/ 111 h 149"/>
                <a:gd name="T54" fmla="*/ 34 w 121"/>
                <a:gd name="T55" fmla="*/ 0 h 149"/>
                <a:gd name="T56" fmla="*/ 91 w 121"/>
                <a:gd name="T57" fmla="*/ 0 h 149"/>
                <a:gd name="T58" fmla="*/ 84 w 121"/>
                <a:gd name="T59" fmla="*/ 27 h 149"/>
                <a:gd name="T60" fmla="*/ 115 w 121"/>
                <a:gd name="T61" fmla="*/ 27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1" h="149">
                  <a:moveTo>
                    <a:pt x="115" y="27"/>
                  </a:moveTo>
                  <a:lnTo>
                    <a:pt x="121" y="54"/>
                  </a:lnTo>
                  <a:lnTo>
                    <a:pt x="76" y="54"/>
                  </a:lnTo>
                  <a:lnTo>
                    <a:pt x="63" y="101"/>
                  </a:lnTo>
                  <a:lnTo>
                    <a:pt x="63" y="101"/>
                  </a:lnTo>
                  <a:lnTo>
                    <a:pt x="62" y="107"/>
                  </a:lnTo>
                  <a:lnTo>
                    <a:pt x="61" y="111"/>
                  </a:lnTo>
                  <a:lnTo>
                    <a:pt x="61" y="111"/>
                  </a:lnTo>
                  <a:lnTo>
                    <a:pt x="61" y="115"/>
                  </a:lnTo>
                  <a:lnTo>
                    <a:pt x="63" y="117"/>
                  </a:lnTo>
                  <a:lnTo>
                    <a:pt x="67" y="118"/>
                  </a:lnTo>
                  <a:lnTo>
                    <a:pt x="72" y="118"/>
                  </a:lnTo>
                  <a:lnTo>
                    <a:pt x="83" y="118"/>
                  </a:lnTo>
                  <a:lnTo>
                    <a:pt x="75" y="149"/>
                  </a:lnTo>
                  <a:lnTo>
                    <a:pt x="23" y="149"/>
                  </a:lnTo>
                  <a:lnTo>
                    <a:pt x="23" y="149"/>
                  </a:lnTo>
                  <a:lnTo>
                    <a:pt x="18" y="148"/>
                  </a:lnTo>
                  <a:lnTo>
                    <a:pt x="13" y="148"/>
                  </a:lnTo>
                  <a:lnTo>
                    <a:pt x="8" y="145"/>
                  </a:lnTo>
                  <a:lnTo>
                    <a:pt x="6" y="143"/>
                  </a:lnTo>
                  <a:lnTo>
                    <a:pt x="2" y="139"/>
                  </a:lnTo>
                  <a:lnTo>
                    <a:pt x="1" y="136"/>
                  </a:lnTo>
                  <a:lnTo>
                    <a:pt x="0" y="132"/>
                  </a:lnTo>
                  <a:lnTo>
                    <a:pt x="0" y="128"/>
                  </a:lnTo>
                  <a:lnTo>
                    <a:pt x="0" y="128"/>
                  </a:lnTo>
                  <a:lnTo>
                    <a:pt x="0" y="120"/>
                  </a:lnTo>
                  <a:lnTo>
                    <a:pt x="2" y="111"/>
                  </a:lnTo>
                  <a:lnTo>
                    <a:pt x="34" y="0"/>
                  </a:lnTo>
                  <a:lnTo>
                    <a:pt x="91" y="0"/>
                  </a:lnTo>
                  <a:lnTo>
                    <a:pt x="84" y="27"/>
                  </a:lnTo>
                  <a:lnTo>
                    <a:pt x="115" y="2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0" name="Freeform 92">
              <a:extLst>
                <a:ext uri="{FF2B5EF4-FFF2-40B4-BE49-F238E27FC236}">
                  <a16:creationId xmlns:a16="http://schemas.microsoft.com/office/drawing/2014/main" id="{0C1116C3-EB9E-491D-A42E-6DE160A87D4A}"/>
                </a:ext>
              </a:extLst>
            </p:cNvPr>
            <p:cNvSpPr>
              <a:spLocks/>
            </p:cNvSpPr>
            <p:nvPr/>
          </p:nvSpPr>
          <p:spPr bwMode="auto">
            <a:xfrm>
              <a:off x="7321551" y="4830763"/>
              <a:ext cx="38100" cy="46038"/>
            </a:xfrm>
            <a:custGeom>
              <a:avLst/>
              <a:gdLst>
                <a:gd name="T0" fmla="*/ 9 w 24"/>
                <a:gd name="T1" fmla="*/ 0 h 29"/>
                <a:gd name="T2" fmla="*/ 24 w 24"/>
                <a:gd name="T3" fmla="*/ 0 h 29"/>
                <a:gd name="T4" fmla="*/ 15 w 24"/>
                <a:gd name="T5" fmla="*/ 29 h 29"/>
                <a:gd name="T6" fmla="*/ 0 w 24"/>
                <a:gd name="T7" fmla="*/ 29 h 29"/>
                <a:gd name="T8" fmla="*/ 9 w 24"/>
                <a:gd name="T9" fmla="*/ 0 h 29"/>
              </a:gdLst>
              <a:ahLst/>
              <a:cxnLst>
                <a:cxn ang="0">
                  <a:pos x="T0" y="T1"/>
                </a:cxn>
                <a:cxn ang="0">
                  <a:pos x="T2" y="T3"/>
                </a:cxn>
                <a:cxn ang="0">
                  <a:pos x="T4" y="T5"/>
                </a:cxn>
                <a:cxn ang="0">
                  <a:pos x="T6" y="T7"/>
                </a:cxn>
                <a:cxn ang="0">
                  <a:pos x="T8" y="T9"/>
                </a:cxn>
              </a:cxnLst>
              <a:rect l="0" t="0" r="r" b="b"/>
              <a:pathLst>
                <a:path w="24" h="29">
                  <a:moveTo>
                    <a:pt x="9" y="0"/>
                  </a:moveTo>
                  <a:lnTo>
                    <a:pt x="24" y="0"/>
                  </a:lnTo>
                  <a:lnTo>
                    <a:pt x="15"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1" name="Freeform 93">
              <a:extLst>
                <a:ext uri="{FF2B5EF4-FFF2-40B4-BE49-F238E27FC236}">
                  <a16:creationId xmlns:a16="http://schemas.microsoft.com/office/drawing/2014/main" id="{8B8751B8-3EF5-4AFE-84B4-D5D07E857EF5}"/>
                </a:ext>
              </a:extLst>
            </p:cNvPr>
            <p:cNvSpPr>
              <a:spLocks/>
            </p:cNvSpPr>
            <p:nvPr/>
          </p:nvSpPr>
          <p:spPr bwMode="auto">
            <a:xfrm>
              <a:off x="7400926" y="4830763"/>
              <a:ext cx="87313" cy="46038"/>
            </a:xfrm>
            <a:custGeom>
              <a:avLst/>
              <a:gdLst>
                <a:gd name="T0" fmla="*/ 10 w 55"/>
                <a:gd name="T1" fmla="*/ 0 h 29"/>
                <a:gd name="T2" fmla="*/ 31 w 55"/>
                <a:gd name="T3" fmla="*/ 0 h 29"/>
                <a:gd name="T4" fmla="*/ 36 w 55"/>
                <a:gd name="T5" fmla="*/ 19 h 29"/>
                <a:gd name="T6" fmla="*/ 36 w 55"/>
                <a:gd name="T7" fmla="*/ 19 h 29"/>
                <a:gd name="T8" fmla="*/ 42 w 55"/>
                <a:gd name="T9" fmla="*/ 0 h 29"/>
                <a:gd name="T10" fmla="*/ 55 w 55"/>
                <a:gd name="T11" fmla="*/ 0 h 29"/>
                <a:gd name="T12" fmla="*/ 46 w 55"/>
                <a:gd name="T13" fmla="*/ 29 h 29"/>
                <a:gd name="T14" fmla="*/ 26 w 55"/>
                <a:gd name="T15" fmla="*/ 29 h 29"/>
                <a:gd name="T16" fmla="*/ 20 w 55"/>
                <a:gd name="T17" fmla="*/ 8 h 29"/>
                <a:gd name="T18" fmla="*/ 20 w 55"/>
                <a:gd name="T19" fmla="*/ 8 h 29"/>
                <a:gd name="T20" fmla="*/ 13 w 55"/>
                <a:gd name="T21" fmla="*/ 29 h 29"/>
                <a:gd name="T22" fmla="*/ 0 w 55"/>
                <a:gd name="T23" fmla="*/ 29 h 29"/>
                <a:gd name="T24" fmla="*/ 10 w 55"/>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5" h="29">
                  <a:moveTo>
                    <a:pt x="10" y="0"/>
                  </a:moveTo>
                  <a:lnTo>
                    <a:pt x="31" y="0"/>
                  </a:lnTo>
                  <a:lnTo>
                    <a:pt x="36" y="19"/>
                  </a:lnTo>
                  <a:lnTo>
                    <a:pt x="36" y="19"/>
                  </a:lnTo>
                  <a:lnTo>
                    <a:pt x="42" y="0"/>
                  </a:lnTo>
                  <a:lnTo>
                    <a:pt x="55" y="0"/>
                  </a:lnTo>
                  <a:lnTo>
                    <a:pt x="46" y="29"/>
                  </a:lnTo>
                  <a:lnTo>
                    <a:pt x="26" y="29"/>
                  </a:lnTo>
                  <a:lnTo>
                    <a:pt x="20" y="8"/>
                  </a:lnTo>
                  <a:lnTo>
                    <a:pt x="20" y="8"/>
                  </a:lnTo>
                  <a:lnTo>
                    <a:pt x="13" y="29"/>
                  </a:lnTo>
                  <a:lnTo>
                    <a:pt x="0" y="29"/>
                  </a:lnTo>
                  <a:lnTo>
                    <a:pt x="1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2" name="Freeform 94">
              <a:extLst>
                <a:ext uri="{FF2B5EF4-FFF2-40B4-BE49-F238E27FC236}">
                  <a16:creationId xmlns:a16="http://schemas.microsoft.com/office/drawing/2014/main" id="{DD3DC83B-B226-4680-9813-791417B23484}"/>
                </a:ext>
              </a:extLst>
            </p:cNvPr>
            <p:cNvSpPr>
              <a:spLocks/>
            </p:cNvSpPr>
            <p:nvPr/>
          </p:nvSpPr>
          <p:spPr bwMode="auto">
            <a:xfrm>
              <a:off x="7531101" y="4830763"/>
              <a:ext cx="76200" cy="46038"/>
            </a:xfrm>
            <a:custGeom>
              <a:avLst/>
              <a:gdLst>
                <a:gd name="T0" fmla="*/ 0 w 48"/>
                <a:gd name="T1" fmla="*/ 0 h 29"/>
                <a:gd name="T2" fmla="*/ 15 w 48"/>
                <a:gd name="T3" fmla="*/ 0 h 29"/>
                <a:gd name="T4" fmla="*/ 19 w 48"/>
                <a:gd name="T5" fmla="*/ 18 h 29"/>
                <a:gd name="T6" fmla="*/ 33 w 48"/>
                <a:gd name="T7" fmla="*/ 0 h 29"/>
                <a:gd name="T8" fmla="*/ 48 w 48"/>
                <a:gd name="T9" fmla="*/ 0 h 29"/>
                <a:gd name="T10" fmla="*/ 24 w 48"/>
                <a:gd name="T11" fmla="*/ 29 h 29"/>
                <a:gd name="T12" fmla="*/ 6 w 48"/>
                <a:gd name="T13" fmla="*/ 29 h 29"/>
                <a:gd name="T14" fmla="*/ 0 w 48"/>
                <a:gd name="T15" fmla="*/ 0 h 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29">
                  <a:moveTo>
                    <a:pt x="0" y="0"/>
                  </a:moveTo>
                  <a:lnTo>
                    <a:pt x="15" y="0"/>
                  </a:lnTo>
                  <a:lnTo>
                    <a:pt x="19" y="18"/>
                  </a:lnTo>
                  <a:lnTo>
                    <a:pt x="33" y="0"/>
                  </a:lnTo>
                  <a:lnTo>
                    <a:pt x="48" y="0"/>
                  </a:lnTo>
                  <a:lnTo>
                    <a:pt x="24" y="29"/>
                  </a:lnTo>
                  <a:lnTo>
                    <a:pt x="6" y="29"/>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3" name="Freeform 95">
              <a:extLst>
                <a:ext uri="{FF2B5EF4-FFF2-40B4-BE49-F238E27FC236}">
                  <a16:creationId xmlns:a16="http://schemas.microsoft.com/office/drawing/2014/main" id="{1AC26A9B-7597-49AB-8A4B-69454D8C77B8}"/>
                </a:ext>
              </a:extLst>
            </p:cNvPr>
            <p:cNvSpPr>
              <a:spLocks/>
            </p:cNvSpPr>
            <p:nvPr/>
          </p:nvSpPr>
          <p:spPr bwMode="auto">
            <a:xfrm>
              <a:off x="7635876" y="4830763"/>
              <a:ext cx="66675" cy="46038"/>
            </a:xfrm>
            <a:custGeom>
              <a:avLst/>
              <a:gdLst>
                <a:gd name="T0" fmla="*/ 9 w 42"/>
                <a:gd name="T1" fmla="*/ 0 h 29"/>
                <a:gd name="T2" fmla="*/ 42 w 42"/>
                <a:gd name="T3" fmla="*/ 0 h 29"/>
                <a:gd name="T4" fmla="*/ 41 w 42"/>
                <a:gd name="T5" fmla="*/ 5 h 29"/>
                <a:gd name="T6" fmla="*/ 22 w 42"/>
                <a:gd name="T7" fmla="*/ 5 h 29"/>
                <a:gd name="T8" fmla="*/ 20 w 42"/>
                <a:gd name="T9" fmla="*/ 11 h 29"/>
                <a:gd name="T10" fmla="*/ 37 w 42"/>
                <a:gd name="T11" fmla="*/ 11 h 29"/>
                <a:gd name="T12" fmla="*/ 36 w 42"/>
                <a:gd name="T13" fmla="*/ 17 h 29"/>
                <a:gd name="T14" fmla="*/ 17 w 42"/>
                <a:gd name="T15" fmla="*/ 17 h 29"/>
                <a:gd name="T16" fmla="*/ 16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1" y="5"/>
                  </a:lnTo>
                  <a:lnTo>
                    <a:pt x="22" y="5"/>
                  </a:lnTo>
                  <a:lnTo>
                    <a:pt x="20" y="11"/>
                  </a:lnTo>
                  <a:lnTo>
                    <a:pt x="37" y="11"/>
                  </a:lnTo>
                  <a:lnTo>
                    <a:pt x="36" y="17"/>
                  </a:lnTo>
                  <a:lnTo>
                    <a:pt x="17" y="17"/>
                  </a:lnTo>
                  <a:lnTo>
                    <a:pt x="16"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4" name="Freeform 96">
              <a:extLst>
                <a:ext uri="{FF2B5EF4-FFF2-40B4-BE49-F238E27FC236}">
                  <a16:creationId xmlns:a16="http://schemas.microsoft.com/office/drawing/2014/main" id="{EB322305-8A52-4A83-AFAD-C80059079DBA}"/>
                </a:ext>
              </a:extLst>
            </p:cNvPr>
            <p:cNvSpPr>
              <a:spLocks/>
            </p:cNvSpPr>
            <p:nvPr/>
          </p:nvSpPr>
          <p:spPr bwMode="auto">
            <a:xfrm>
              <a:off x="7856538" y="4830763"/>
              <a:ext cx="61913" cy="46038"/>
            </a:xfrm>
            <a:custGeom>
              <a:avLst/>
              <a:gdLst>
                <a:gd name="T0" fmla="*/ 11 w 39"/>
                <a:gd name="T1" fmla="*/ 7 h 29"/>
                <a:gd name="T2" fmla="*/ 0 w 39"/>
                <a:gd name="T3" fmla="*/ 7 h 29"/>
                <a:gd name="T4" fmla="*/ 3 w 39"/>
                <a:gd name="T5" fmla="*/ 0 h 29"/>
                <a:gd name="T6" fmla="*/ 39 w 39"/>
                <a:gd name="T7" fmla="*/ 0 h 29"/>
                <a:gd name="T8" fmla="*/ 37 w 39"/>
                <a:gd name="T9" fmla="*/ 7 h 29"/>
                <a:gd name="T10" fmla="*/ 25 w 39"/>
                <a:gd name="T11" fmla="*/ 7 h 29"/>
                <a:gd name="T12" fmla="*/ 19 w 39"/>
                <a:gd name="T13" fmla="*/ 29 h 29"/>
                <a:gd name="T14" fmla="*/ 4 w 39"/>
                <a:gd name="T15" fmla="*/ 29 h 29"/>
                <a:gd name="T16" fmla="*/ 11 w 39"/>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29">
                  <a:moveTo>
                    <a:pt x="11" y="7"/>
                  </a:moveTo>
                  <a:lnTo>
                    <a:pt x="0" y="7"/>
                  </a:lnTo>
                  <a:lnTo>
                    <a:pt x="3" y="0"/>
                  </a:lnTo>
                  <a:lnTo>
                    <a:pt x="39" y="0"/>
                  </a:lnTo>
                  <a:lnTo>
                    <a:pt x="37" y="7"/>
                  </a:lnTo>
                  <a:lnTo>
                    <a:pt x="25" y="7"/>
                  </a:lnTo>
                  <a:lnTo>
                    <a:pt x="19" y="29"/>
                  </a:lnTo>
                  <a:lnTo>
                    <a:pt x="4" y="29"/>
                  </a:lnTo>
                  <a:lnTo>
                    <a:pt x="11"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5" name="Freeform 97">
              <a:extLst>
                <a:ext uri="{FF2B5EF4-FFF2-40B4-BE49-F238E27FC236}">
                  <a16:creationId xmlns:a16="http://schemas.microsoft.com/office/drawing/2014/main" id="{F4FFFFE4-5746-455C-A853-AE017A3FDE74}"/>
                </a:ext>
              </a:extLst>
            </p:cNvPr>
            <p:cNvSpPr>
              <a:spLocks/>
            </p:cNvSpPr>
            <p:nvPr/>
          </p:nvSpPr>
          <p:spPr bwMode="auto">
            <a:xfrm>
              <a:off x="7951788" y="4830763"/>
              <a:ext cx="106363" cy="46038"/>
            </a:xfrm>
            <a:custGeom>
              <a:avLst/>
              <a:gdLst>
                <a:gd name="T0" fmla="*/ 8 w 67"/>
                <a:gd name="T1" fmla="*/ 0 h 29"/>
                <a:gd name="T2" fmla="*/ 30 w 67"/>
                <a:gd name="T3" fmla="*/ 0 h 29"/>
                <a:gd name="T4" fmla="*/ 32 w 67"/>
                <a:gd name="T5" fmla="*/ 19 h 29"/>
                <a:gd name="T6" fmla="*/ 32 w 67"/>
                <a:gd name="T7" fmla="*/ 19 h 29"/>
                <a:gd name="T8" fmla="*/ 45 w 67"/>
                <a:gd name="T9" fmla="*/ 0 h 29"/>
                <a:gd name="T10" fmla="*/ 67 w 67"/>
                <a:gd name="T11" fmla="*/ 0 h 29"/>
                <a:gd name="T12" fmla="*/ 57 w 67"/>
                <a:gd name="T13" fmla="*/ 29 h 29"/>
                <a:gd name="T14" fmla="*/ 45 w 67"/>
                <a:gd name="T15" fmla="*/ 29 h 29"/>
                <a:gd name="T16" fmla="*/ 50 w 67"/>
                <a:gd name="T17" fmla="*/ 7 h 29"/>
                <a:gd name="T18" fmla="*/ 50 w 67"/>
                <a:gd name="T19" fmla="*/ 7 h 29"/>
                <a:gd name="T20" fmla="*/ 34 w 67"/>
                <a:gd name="T21" fmla="*/ 29 h 29"/>
                <a:gd name="T22" fmla="*/ 21 w 67"/>
                <a:gd name="T23" fmla="*/ 29 h 29"/>
                <a:gd name="T24" fmla="*/ 19 w 67"/>
                <a:gd name="T25" fmla="*/ 7 h 29"/>
                <a:gd name="T26" fmla="*/ 19 w 67"/>
                <a:gd name="T27" fmla="*/ 7 h 29"/>
                <a:gd name="T28" fmla="*/ 12 w 67"/>
                <a:gd name="T29" fmla="*/ 29 h 29"/>
                <a:gd name="T30" fmla="*/ 0 w 67"/>
                <a:gd name="T31" fmla="*/ 29 h 29"/>
                <a:gd name="T32" fmla="*/ 8 w 67"/>
                <a:gd name="T33"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7" h="29">
                  <a:moveTo>
                    <a:pt x="8" y="0"/>
                  </a:moveTo>
                  <a:lnTo>
                    <a:pt x="30" y="0"/>
                  </a:lnTo>
                  <a:lnTo>
                    <a:pt x="32" y="19"/>
                  </a:lnTo>
                  <a:lnTo>
                    <a:pt x="32" y="19"/>
                  </a:lnTo>
                  <a:lnTo>
                    <a:pt x="45" y="0"/>
                  </a:lnTo>
                  <a:lnTo>
                    <a:pt x="67" y="0"/>
                  </a:lnTo>
                  <a:lnTo>
                    <a:pt x="57" y="29"/>
                  </a:lnTo>
                  <a:lnTo>
                    <a:pt x="45" y="29"/>
                  </a:lnTo>
                  <a:lnTo>
                    <a:pt x="50" y="7"/>
                  </a:lnTo>
                  <a:lnTo>
                    <a:pt x="50" y="7"/>
                  </a:lnTo>
                  <a:lnTo>
                    <a:pt x="34" y="29"/>
                  </a:lnTo>
                  <a:lnTo>
                    <a:pt x="21" y="29"/>
                  </a:lnTo>
                  <a:lnTo>
                    <a:pt x="19" y="7"/>
                  </a:lnTo>
                  <a:lnTo>
                    <a:pt x="19" y="7"/>
                  </a:lnTo>
                  <a:lnTo>
                    <a:pt x="12" y="29"/>
                  </a:lnTo>
                  <a:lnTo>
                    <a:pt x="0" y="29"/>
                  </a:lnTo>
                  <a:lnTo>
                    <a:pt x="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6" name="Freeform 98">
              <a:extLst>
                <a:ext uri="{FF2B5EF4-FFF2-40B4-BE49-F238E27FC236}">
                  <a16:creationId xmlns:a16="http://schemas.microsoft.com/office/drawing/2014/main" id="{C71201A5-1FE5-4D91-BCEB-8671C295F9D7}"/>
                </a:ext>
              </a:extLst>
            </p:cNvPr>
            <p:cNvSpPr>
              <a:spLocks/>
            </p:cNvSpPr>
            <p:nvPr/>
          </p:nvSpPr>
          <p:spPr bwMode="auto">
            <a:xfrm>
              <a:off x="8188326" y="4830763"/>
              <a:ext cx="85725" cy="46038"/>
            </a:xfrm>
            <a:custGeom>
              <a:avLst/>
              <a:gdLst>
                <a:gd name="T0" fmla="*/ 9 w 54"/>
                <a:gd name="T1" fmla="*/ 0 h 29"/>
                <a:gd name="T2" fmla="*/ 30 w 54"/>
                <a:gd name="T3" fmla="*/ 0 h 29"/>
                <a:gd name="T4" fmla="*/ 35 w 54"/>
                <a:gd name="T5" fmla="*/ 19 h 29"/>
                <a:gd name="T6" fmla="*/ 36 w 54"/>
                <a:gd name="T7" fmla="*/ 19 h 29"/>
                <a:gd name="T8" fmla="*/ 42 w 54"/>
                <a:gd name="T9" fmla="*/ 0 h 29"/>
                <a:gd name="T10" fmla="*/ 54 w 54"/>
                <a:gd name="T11" fmla="*/ 0 h 29"/>
                <a:gd name="T12" fmla="*/ 46 w 54"/>
                <a:gd name="T13" fmla="*/ 29 h 29"/>
                <a:gd name="T14" fmla="*/ 24 w 54"/>
                <a:gd name="T15" fmla="*/ 29 h 29"/>
                <a:gd name="T16" fmla="*/ 19 w 54"/>
                <a:gd name="T17" fmla="*/ 8 h 29"/>
                <a:gd name="T18" fmla="*/ 19 w 54"/>
                <a:gd name="T19" fmla="*/ 8 h 29"/>
                <a:gd name="T20" fmla="*/ 13 w 54"/>
                <a:gd name="T21" fmla="*/ 29 h 29"/>
                <a:gd name="T22" fmla="*/ 0 w 54"/>
                <a:gd name="T23" fmla="*/ 29 h 29"/>
                <a:gd name="T24" fmla="*/ 9 w 54"/>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 h="29">
                  <a:moveTo>
                    <a:pt x="9" y="0"/>
                  </a:moveTo>
                  <a:lnTo>
                    <a:pt x="30" y="0"/>
                  </a:lnTo>
                  <a:lnTo>
                    <a:pt x="35" y="19"/>
                  </a:lnTo>
                  <a:lnTo>
                    <a:pt x="36" y="19"/>
                  </a:lnTo>
                  <a:lnTo>
                    <a:pt x="42" y="0"/>
                  </a:lnTo>
                  <a:lnTo>
                    <a:pt x="54" y="0"/>
                  </a:lnTo>
                  <a:lnTo>
                    <a:pt x="46" y="29"/>
                  </a:lnTo>
                  <a:lnTo>
                    <a:pt x="24" y="29"/>
                  </a:lnTo>
                  <a:lnTo>
                    <a:pt x="19" y="8"/>
                  </a:lnTo>
                  <a:lnTo>
                    <a:pt x="19" y="8"/>
                  </a:lnTo>
                  <a:lnTo>
                    <a:pt x="1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7" name="Freeform 99">
              <a:extLst>
                <a:ext uri="{FF2B5EF4-FFF2-40B4-BE49-F238E27FC236}">
                  <a16:creationId xmlns:a16="http://schemas.microsoft.com/office/drawing/2014/main" id="{10E63411-C831-49E3-A5D1-DB1965F8B2A0}"/>
                </a:ext>
              </a:extLst>
            </p:cNvPr>
            <p:cNvSpPr>
              <a:spLocks/>
            </p:cNvSpPr>
            <p:nvPr/>
          </p:nvSpPr>
          <p:spPr bwMode="auto">
            <a:xfrm>
              <a:off x="8310563" y="4830763"/>
              <a:ext cx="63500" cy="46038"/>
            </a:xfrm>
            <a:custGeom>
              <a:avLst/>
              <a:gdLst>
                <a:gd name="T0" fmla="*/ 12 w 40"/>
                <a:gd name="T1" fmla="*/ 7 h 29"/>
                <a:gd name="T2" fmla="*/ 0 w 40"/>
                <a:gd name="T3" fmla="*/ 7 h 29"/>
                <a:gd name="T4" fmla="*/ 3 w 40"/>
                <a:gd name="T5" fmla="*/ 0 h 29"/>
                <a:gd name="T6" fmla="*/ 40 w 40"/>
                <a:gd name="T7" fmla="*/ 0 h 29"/>
                <a:gd name="T8" fmla="*/ 38 w 40"/>
                <a:gd name="T9" fmla="*/ 7 h 29"/>
                <a:gd name="T10" fmla="*/ 26 w 40"/>
                <a:gd name="T11" fmla="*/ 7 h 29"/>
                <a:gd name="T12" fmla="*/ 19 w 40"/>
                <a:gd name="T13" fmla="*/ 29 h 29"/>
                <a:gd name="T14" fmla="*/ 5 w 40"/>
                <a:gd name="T15" fmla="*/ 29 h 29"/>
                <a:gd name="T16" fmla="*/ 12 w 40"/>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29">
                  <a:moveTo>
                    <a:pt x="12" y="7"/>
                  </a:moveTo>
                  <a:lnTo>
                    <a:pt x="0" y="7"/>
                  </a:lnTo>
                  <a:lnTo>
                    <a:pt x="3" y="0"/>
                  </a:lnTo>
                  <a:lnTo>
                    <a:pt x="40" y="0"/>
                  </a:lnTo>
                  <a:lnTo>
                    <a:pt x="38" y="7"/>
                  </a:lnTo>
                  <a:lnTo>
                    <a:pt x="26" y="7"/>
                  </a:lnTo>
                  <a:lnTo>
                    <a:pt x="19" y="29"/>
                  </a:lnTo>
                  <a:lnTo>
                    <a:pt x="5" y="29"/>
                  </a:lnTo>
                  <a:lnTo>
                    <a:pt x="12"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8" name="Freeform 100">
              <a:extLst>
                <a:ext uri="{FF2B5EF4-FFF2-40B4-BE49-F238E27FC236}">
                  <a16:creationId xmlns:a16="http://schemas.microsoft.com/office/drawing/2014/main" id="{8286CFD3-F86C-458D-8D52-378378975848}"/>
                </a:ext>
              </a:extLst>
            </p:cNvPr>
            <p:cNvSpPr>
              <a:spLocks noEditPoints="1"/>
            </p:cNvSpPr>
            <p:nvPr/>
          </p:nvSpPr>
          <p:spPr bwMode="auto">
            <a:xfrm>
              <a:off x="8701088" y="4760913"/>
              <a:ext cx="49213" cy="50800"/>
            </a:xfrm>
            <a:custGeom>
              <a:avLst/>
              <a:gdLst>
                <a:gd name="T0" fmla="*/ 15 w 31"/>
                <a:gd name="T1" fmla="*/ 0 h 32"/>
                <a:gd name="T2" fmla="*/ 15 w 31"/>
                <a:gd name="T3" fmla="*/ 0 h 32"/>
                <a:gd name="T4" fmla="*/ 10 w 31"/>
                <a:gd name="T5" fmla="*/ 1 h 32"/>
                <a:gd name="T6" fmla="*/ 5 w 31"/>
                <a:gd name="T7" fmla="*/ 5 h 32"/>
                <a:gd name="T8" fmla="*/ 1 w 31"/>
                <a:gd name="T9" fmla="*/ 10 h 32"/>
                <a:gd name="T10" fmla="*/ 0 w 31"/>
                <a:gd name="T11" fmla="*/ 15 h 32"/>
                <a:gd name="T12" fmla="*/ 0 w 31"/>
                <a:gd name="T13" fmla="*/ 15 h 32"/>
                <a:gd name="T14" fmla="*/ 1 w 31"/>
                <a:gd name="T15" fmla="*/ 21 h 32"/>
                <a:gd name="T16" fmla="*/ 5 w 31"/>
                <a:gd name="T17" fmla="*/ 27 h 32"/>
                <a:gd name="T18" fmla="*/ 10 w 31"/>
                <a:gd name="T19" fmla="*/ 31 h 32"/>
                <a:gd name="T20" fmla="*/ 15 w 31"/>
                <a:gd name="T21" fmla="*/ 32 h 32"/>
                <a:gd name="T22" fmla="*/ 15 w 31"/>
                <a:gd name="T23" fmla="*/ 32 h 32"/>
                <a:gd name="T24" fmla="*/ 21 w 31"/>
                <a:gd name="T25" fmla="*/ 31 h 32"/>
                <a:gd name="T26" fmla="*/ 27 w 31"/>
                <a:gd name="T27" fmla="*/ 27 h 32"/>
                <a:gd name="T28" fmla="*/ 30 w 31"/>
                <a:gd name="T29" fmla="*/ 21 h 32"/>
                <a:gd name="T30" fmla="*/ 31 w 31"/>
                <a:gd name="T31" fmla="*/ 15 h 32"/>
                <a:gd name="T32" fmla="*/ 31 w 31"/>
                <a:gd name="T33" fmla="*/ 15 h 32"/>
                <a:gd name="T34" fmla="*/ 30 w 31"/>
                <a:gd name="T35" fmla="*/ 10 h 32"/>
                <a:gd name="T36" fmla="*/ 27 w 31"/>
                <a:gd name="T37" fmla="*/ 5 h 32"/>
                <a:gd name="T38" fmla="*/ 21 w 31"/>
                <a:gd name="T39" fmla="*/ 1 h 32"/>
                <a:gd name="T40" fmla="*/ 15 w 31"/>
                <a:gd name="T41" fmla="*/ 0 h 32"/>
                <a:gd name="T42" fmla="*/ 15 w 31"/>
                <a:gd name="T43" fmla="*/ 0 h 32"/>
                <a:gd name="T44" fmla="*/ 15 w 31"/>
                <a:gd name="T45" fmla="*/ 28 h 32"/>
                <a:gd name="T46" fmla="*/ 15 w 31"/>
                <a:gd name="T47" fmla="*/ 28 h 32"/>
                <a:gd name="T48" fmla="*/ 11 w 31"/>
                <a:gd name="T49" fmla="*/ 27 h 32"/>
                <a:gd name="T50" fmla="*/ 6 w 31"/>
                <a:gd name="T51" fmla="*/ 25 h 32"/>
                <a:gd name="T52" fmla="*/ 4 w 31"/>
                <a:gd name="T53" fmla="*/ 21 h 32"/>
                <a:gd name="T54" fmla="*/ 3 w 31"/>
                <a:gd name="T55" fmla="*/ 15 h 32"/>
                <a:gd name="T56" fmla="*/ 3 w 31"/>
                <a:gd name="T57" fmla="*/ 15 h 32"/>
                <a:gd name="T58" fmla="*/ 4 w 31"/>
                <a:gd name="T59" fmla="*/ 11 h 32"/>
                <a:gd name="T60" fmla="*/ 6 w 31"/>
                <a:gd name="T61" fmla="*/ 6 h 32"/>
                <a:gd name="T62" fmla="*/ 11 w 31"/>
                <a:gd name="T63" fmla="*/ 4 h 32"/>
                <a:gd name="T64" fmla="*/ 15 w 31"/>
                <a:gd name="T65" fmla="*/ 3 h 32"/>
                <a:gd name="T66" fmla="*/ 15 w 31"/>
                <a:gd name="T67" fmla="*/ 3 h 32"/>
                <a:gd name="T68" fmla="*/ 20 w 31"/>
                <a:gd name="T69" fmla="*/ 4 h 32"/>
                <a:gd name="T70" fmla="*/ 25 w 31"/>
                <a:gd name="T71" fmla="*/ 6 h 32"/>
                <a:gd name="T72" fmla="*/ 27 w 31"/>
                <a:gd name="T73" fmla="*/ 11 h 32"/>
                <a:gd name="T74" fmla="*/ 28 w 31"/>
                <a:gd name="T75" fmla="*/ 15 h 32"/>
                <a:gd name="T76" fmla="*/ 28 w 31"/>
                <a:gd name="T77" fmla="*/ 15 h 32"/>
                <a:gd name="T78" fmla="*/ 27 w 31"/>
                <a:gd name="T79" fmla="*/ 21 h 32"/>
                <a:gd name="T80" fmla="*/ 25 w 31"/>
                <a:gd name="T81" fmla="*/ 25 h 32"/>
                <a:gd name="T82" fmla="*/ 20 w 31"/>
                <a:gd name="T83" fmla="*/ 27 h 32"/>
                <a:gd name="T84" fmla="*/ 15 w 31"/>
                <a:gd name="T85" fmla="*/ 28 h 32"/>
                <a:gd name="T86" fmla="*/ 15 w 31"/>
                <a:gd name="T87"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1" h="32">
                  <a:moveTo>
                    <a:pt x="15" y="0"/>
                  </a:moveTo>
                  <a:lnTo>
                    <a:pt x="15" y="0"/>
                  </a:lnTo>
                  <a:lnTo>
                    <a:pt x="10" y="1"/>
                  </a:lnTo>
                  <a:lnTo>
                    <a:pt x="5" y="5"/>
                  </a:lnTo>
                  <a:lnTo>
                    <a:pt x="1" y="10"/>
                  </a:lnTo>
                  <a:lnTo>
                    <a:pt x="0" y="15"/>
                  </a:lnTo>
                  <a:lnTo>
                    <a:pt x="0" y="15"/>
                  </a:lnTo>
                  <a:lnTo>
                    <a:pt x="1" y="21"/>
                  </a:lnTo>
                  <a:lnTo>
                    <a:pt x="5" y="27"/>
                  </a:lnTo>
                  <a:lnTo>
                    <a:pt x="10" y="31"/>
                  </a:lnTo>
                  <a:lnTo>
                    <a:pt x="15" y="32"/>
                  </a:lnTo>
                  <a:lnTo>
                    <a:pt x="15" y="32"/>
                  </a:lnTo>
                  <a:lnTo>
                    <a:pt x="21" y="31"/>
                  </a:lnTo>
                  <a:lnTo>
                    <a:pt x="27" y="27"/>
                  </a:lnTo>
                  <a:lnTo>
                    <a:pt x="30" y="21"/>
                  </a:lnTo>
                  <a:lnTo>
                    <a:pt x="31" y="15"/>
                  </a:lnTo>
                  <a:lnTo>
                    <a:pt x="31" y="15"/>
                  </a:lnTo>
                  <a:lnTo>
                    <a:pt x="30" y="10"/>
                  </a:lnTo>
                  <a:lnTo>
                    <a:pt x="27" y="5"/>
                  </a:lnTo>
                  <a:lnTo>
                    <a:pt x="21" y="1"/>
                  </a:lnTo>
                  <a:lnTo>
                    <a:pt x="15" y="0"/>
                  </a:lnTo>
                  <a:lnTo>
                    <a:pt x="15" y="0"/>
                  </a:lnTo>
                  <a:close/>
                  <a:moveTo>
                    <a:pt x="15" y="28"/>
                  </a:moveTo>
                  <a:lnTo>
                    <a:pt x="15" y="28"/>
                  </a:lnTo>
                  <a:lnTo>
                    <a:pt x="11" y="27"/>
                  </a:lnTo>
                  <a:lnTo>
                    <a:pt x="6" y="25"/>
                  </a:lnTo>
                  <a:lnTo>
                    <a:pt x="4" y="21"/>
                  </a:lnTo>
                  <a:lnTo>
                    <a:pt x="3" y="15"/>
                  </a:lnTo>
                  <a:lnTo>
                    <a:pt x="3" y="15"/>
                  </a:lnTo>
                  <a:lnTo>
                    <a:pt x="4" y="11"/>
                  </a:lnTo>
                  <a:lnTo>
                    <a:pt x="6" y="6"/>
                  </a:lnTo>
                  <a:lnTo>
                    <a:pt x="11" y="4"/>
                  </a:lnTo>
                  <a:lnTo>
                    <a:pt x="15" y="3"/>
                  </a:lnTo>
                  <a:lnTo>
                    <a:pt x="15" y="3"/>
                  </a:lnTo>
                  <a:lnTo>
                    <a:pt x="20" y="4"/>
                  </a:lnTo>
                  <a:lnTo>
                    <a:pt x="25" y="6"/>
                  </a:lnTo>
                  <a:lnTo>
                    <a:pt x="27" y="11"/>
                  </a:lnTo>
                  <a:lnTo>
                    <a:pt x="28" y="15"/>
                  </a:lnTo>
                  <a:lnTo>
                    <a:pt x="28" y="15"/>
                  </a:lnTo>
                  <a:lnTo>
                    <a:pt x="27" y="21"/>
                  </a:lnTo>
                  <a:lnTo>
                    <a:pt x="25" y="25"/>
                  </a:lnTo>
                  <a:lnTo>
                    <a:pt x="20" y="27"/>
                  </a:lnTo>
                  <a:lnTo>
                    <a:pt x="15" y="28"/>
                  </a:lnTo>
                  <a:lnTo>
                    <a:pt x="15" y="2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9" name="Freeform 101">
              <a:extLst>
                <a:ext uri="{FF2B5EF4-FFF2-40B4-BE49-F238E27FC236}">
                  <a16:creationId xmlns:a16="http://schemas.microsoft.com/office/drawing/2014/main" id="{851F3242-B41D-46D0-8BA8-86F062BC673B}"/>
                </a:ext>
              </a:extLst>
            </p:cNvPr>
            <p:cNvSpPr>
              <a:spLocks noEditPoints="1"/>
            </p:cNvSpPr>
            <p:nvPr/>
          </p:nvSpPr>
          <p:spPr bwMode="auto">
            <a:xfrm>
              <a:off x="8716963" y="4772026"/>
              <a:ext cx="20638" cy="26988"/>
            </a:xfrm>
            <a:custGeom>
              <a:avLst/>
              <a:gdLst>
                <a:gd name="T0" fmla="*/ 11 w 13"/>
                <a:gd name="T1" fmla="*/ 6 h 17"/>
                <a:gd name="T2" fmla="*/ 11 w 13"/>
                <a:gd name="T3" fmla="*/ 6 h 17"/>
                <a:gd name="T4" fmla="*/ 11 w 13"/>
                <a:gd name="T5" fmla="*/ 4 h 17"/>
                <a:gd name="T6" fmla="*/ 10 w 13"/>
                <a:gd name="T7" fmla="*/ 1 h 17"/>
                <a:gd name="T8" fmla="*/ 9 w 13"/>
                <a:gd name="T9" fmla="*/ 1 h 17"/>
                <a:gd name="T10" fmla="*/ 7 w 13"/>
                <a:gd name="T11" fmla="*/ 0 h 17"/>
                <a:gd name="T12" fmla="*/ 0 w 13"/>
                <a:gd name="T13" fmla="*/ 0 h 17"/>
                <a:gd name="T14" fmla="*/ 0 w 13"/>
                <a:gd name="T15" fmla="*/ 17 h 17"/>
                <a:gd name="T16" fmla="*/ 3 w 13"/>
                <a:gd name="T17" fmla="*/ 17 h 17"/>
                <a:gd name="T18" fmla="*/ 3 w 13"/>
                <a:gd name="T19" fmla="*/ 11 h 17"/>
                <a:gd name="T20" fmla="*/ 5 w 13"/>
                <a:gd name="T21" fmla="*/ 11 h 17"/>
                <a:gd name="T22" fmla="*/ 9 w 13"/>
                <a:gd name="T23" fmla="*/ 17 h 17"/>
                <a:gd name="T24" fmla="*/ 13 w 13"/>
                <a:gd name="T25" fmla="*/ 17 h 17"/>
                <a:gd name="T26" fmla="*/ 8 w 13"/>
                <a:gd name="T27" fmla="*/ 10 h 17"/>
                <a:gd name="T28" fmla="*/ 8 w 13"/>
                <a:gd name="T29" fmla="*/ 10 h 17"/>
                <a:gd name="T30" fmla="*/ 11 w 13"/>
                <a:gd name="T31" fmla="*/ 8 h 17"/>
                <a:gd name="T32" fmla="*/ 11 w 13"/>
                <a:gd name="T33" fmla="*/ 6 h 17"/>
                <a:gd name="T34" fmla="*/ 11 w 13"/>
                <a:gd name="T35" fmla="*/ 6 h 17"/>
                <a:gd name="T36" fmla="*/ 3 w 13"/>
                <a:gd name="T37" fmla="*/ 7 h 17"/>
                <a:gd name="T38" fmla="*/ 3 w 13"/>
                <a:gd name="T39" fmla="*/ 3 h 17"/>
                <a:gd name="T40" fmla="*/ 5 w 13"/>
                <a:gd name="T41" fmla="*/ 3 h 17"/>
                <a:gd name="T42" fmla="*/ 5 w 13"/>
                <a:gd name="T43" fmla="*/ 3 h 17"/>
                <a:gd name="T44" fmla="*/ 8 w 13"/>
                <a:gd name="T45" fmla="*/ 4 h 17"/>
                <a:gd name="T46" fmla="*/ 9 w 13"/>
                <a:gd name="T47" fmla="*/ 4 h 17"/>
                <a:gd name="T48" fmla="*/ 9 w 13"/>
                <a:gd name="T49" fmla="*/ 5 h 17"/>
                <a:gd name="T50" fmla="*/ 9 w 13"/>
                <a:gd name="T51" fmla="*/ 5 h 17"/>
                <a:gd name="T52" fmla="*/ 9 w 13"/>
                <a:gd name="T53" fmla="*/ 7 h 17"/>
                <a:gd name="T54" fmla="*/ 8 w 13"/>
                <a:gd name="T55" fmla="*/ 7 h 17"/>
                <a:gd name="T56" fmla="*/ 5 w 13"/>
                <a:gd name="T57" fmla="*/ 7 h 17"/>
                <a:gd name="T58" fmla="*/ 3 w 13"/>
                <a:gd name="T59" fmla="*/ 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 h="17">
                  <a:moveTo>
                    <a:pt x="11" y="6"/>
                  </a:moveTo>
                  <a:lnTo>
                    <a:pt x="11" y="6"/>
                  </a:lnTo>
                  <a:lnTo>
                    <a:pt x="11" y="4"/>
                  </a:lnTo>
                  <a:lnTo>
                    <a:pt x="10" y="1"/>
                  </a:lnTo>
                  <a:lnTo>
                    <a:pt x="9" y="1"/>
                  </a:lnTo>
                  <a:lnTo>
                    <a:pt x="7" y="0"/>
                  </a:lnTo>
                  <a:lnTo>
                    <a:pt x="0" y="0"/>
                  </a:lnTo>
                  <a:lnTo>
                    <a:pt x="0" y="17"/>
                  </a:lnTo>
                  <a:lnTo>
                    <a:pt x="3" y="17"/>
                  </a:lnTo>
                  <a:lnTo>
                    <a:pt x="3" y="11"/>
                  </a:lnTo>
                  <a:lnTo>
                    <a:pt x="5" y="11"/>
                  </a:lnTo>
                  <a:lnTo>
                    <a:pt x="9" y="17"/>
                  </a:lnTo>
                  <a:lnTo>
                    <a:pt x="13" y="17"/>
                  </a:lnTo>
                  <a:lnTo>
                    <a:pt x="8" y="10"/>
                  </a:lnTo>
                  <a:lnTo>
                    <a:pt x="8" y="10"/>
                  </a:lnTo>
                  <a:lnTo>
                    <a:pt x="11" y="8"/>
                  </a:lnTo>
                  <a:lnTo>
                    <a:pt x="11" y="6"/>
                  </a:lnTo>
                  <a:lnTo>
                    <a:pt x="11" y="6"/>
                  </a:lnTo>
                  <a:close/>
                  <a:moveTo>
                    <a:pt x="3" y="7"/>
                  </a:moveTo>
                  <a:lnTo>
                    <a:pt x="3" y="3"/>
                  </a:lnTo>
                  <a:lnTo>
                    <a:pt x="5" y="3"/>
                  </a:lnTo>
                  <a:lnTo>
                    <a:pt x="5" y="3"/>
                  </a:lnTo>
                  <a:lnTo>
                    <a:pt x="8" y="4"/>
                  </a:lnTo>
                  <a:lnTo>
                    <a:pt x="9" y="4"/>
                  </a:lnTo>
                  <a:lnTo>
                    <a:pt x="9" y="5"/>
                  </a:lnTo>
                  <a:lnTo>
                    <a:pt x="9" y="5"/>
                  </a:lnTo>
                  <a:lnTo>
                    <a:pt x="9" y="7"/>
                  </a:lnTo>
                  <a:lnTo>
                    <a:pt x="8" y="7"/>
                  </a:lnTo>
                  <a:lnTo>
                    <a:pt x="5" y="7"/>
                  </a:lnTo>
                  <a:lnTo>
                    <a:pt x="3"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0" name="Freeform 102">
              <a:extLst>
                <a:ext uri="{FF2B5EF4-FFF2-40B4-BE49-F238E27FC236}">
                  <a16:creationId xmlns:a16="http://schemas.microsoft.com/office/drawing/2014/main" id="{79A08035-DA21-4B77-A5FE-4BF29589E209}"/>
                </a:ext>
              </a:extLst>
            </p:cNvPr>
            <p:cNvSpPr>
              <a:spLocks/>
            </p:cNvSpPr>
            <p:nvPr/>
          </p:nvSpPr>
          <p:spPr bwMode="auto">
            <a:xfrm>
              <a:off x="7742238" y="4830763"/>
              <a:ext cx="68263" cy="47625"/>
            </a:xfrm>
            <a:custGeom>
              <a:avLst/>
              <a:gdLst>
                <a:gd name="T0" fmla="*/ 20 w 43"/>
                <a:gd name="T1" fmla="*/ 9 h 30"/>
                <a:gd name="T2" fmla="*/ 20 w 43"/>
                <a:gd name="T3" fmla="*/ 7 h 30"/>
                <a:gd name="T4" fmla="*/ 24 w 43"/>
                <a:gd name="T5" fmla="*/ 4 h 30"/>
                <a:gd name="T6" fmla="*/ 28 w 43"/>
                <a:gd name="T7" fmla="*/ 4 h 30"/>
                <a:gd name="T8" fmla="*/ 30 w 43"/>
                <a:gd name="T9" fmla="*/ 5 h 30"/>
                <a:gd name="T10" fmla="*/ 30 w 43"/>
                <a:gd name="T11" fmla="*/ 8 h 30"/>
                <a:gd name="T12" fmla="*/ 43 w 43"/>
                <a:gd name="T13" fmla="*/ 8 h 30"/>
                <a:gd name="T14" fmla="*/ 41 w 43"/>
                <a:gd name="T15" fmla="*/ 2 h 30"/>
                <a:gd name="T16" fmla="*/ 27 w 43"/>
                <a:gd name="T17" fmla="*/ 0 h 30"/>
                <a:gd name="T18" fmla="*/ 18 w 43"/>
                <a:gd name="T19" fmla="*/ 0 h 30"/>
                <a:gd name="T20" fmla="*/ 7 w 43"/>
                <a:gd name="T21" fmla="*/ 4 h 30"/>
                <a:gd name="T22" fmla="*/ 3 w 43"/>
                <a:gd name="T23" fmla="*/ 9 h 30"/>
                <a:gd name="T24" fmla="*/ 4 w 43"/>
                <a:gd name="T25" fmla="*/ 14 h 30"/>
                <a:gd name="T26" fmla="*/ 9 w 43"/>
                <a:gd name="T27" fmla="*/ 16 h 30"/>
                <a:gd name="T28" fmla="*/ 22 w 43"/>
                <a:gd name="T29" fmla="*/ 19 h 30"/>
                <a:gd name="T30" fmla="*/ 25 w 43"/>
                <a:gd name="T31" fmla="*/ 21 h 30"/>
                <a:gd name="T32" fmla="*/ 25 w 43"/>
                <a:gd name="T33" fmla="*/ 22 h 30"/>
                <a:gd name="T34" fmla="*/ 23 w 43"/>
                <a:gd name="T35" fmla="*/ 24 h 30"/>
                <a:gd name="T36" fmla="*/ 18 w 43"/>
                <a:gd name="T37" fmla="*/ 25 h 30"/>
                <a:gd name="T38" fmla="*/ 14 w 43"/>
                <a:gd name="T39" fmla="*/ 24 h 30"/>
                <a:gd name="T40" fmla="*/ 12 w 43"/>
                <a:gd name="T41" fmla="*/ 22 h 30"/>
                <a:gd name="T42" fmla="*/ 0 w 43"/>
                <a:gd name="T43" fmla="*/ 21 h 30"/>
                <a:gd name="T44" fmla="*/ 0 w 43"/>
                <a:gd name="T45" fmla="*/ 24 h 30"/>
                <a:gd name="T46" fmla="*/ 1 w 43"/>
                <a:gd name="T47" fmla="*/ 28 h 30"/>
                <a:gd name="T48" fmla="*/ 5 w 43"/>
                <a:gd name="T49" fmla="*/ 30 h 30"/>
                <a:gd name="T50" fmla="*/ 16 w 43"/>
                <a:gd name="T51" fmla="*/ 30 h 30"/>
                <a:gd name="T52" fmla="*/ 34 w 43"/>
                <a:gd name="T53" fmla="*/ 28 h 30"/>
                <a:gd name="T54" fmla="*/ 41 w 43"/>
                <a:gd name="T55" fmla="*/ 21 h 30"/>
                <a:gd name="T56" fmla="*/ 41 w 43"/>
                <a:gd name="T57" fmla="*/ 17 h 30"/>
                <a:gd name="T58" fmla="*/ 39 w 43"/>
                <a:gd name="T59" fmla="*/ 15 h 30"/>
                <a:gd name="T60" fmla="*/ 29 w 43"/>
                <a:gd name="T61" fmla="*/ 11 h 30"/>
                <a:gd name="T62" fmla="*/ 20 w 43"/>
                <a:gd name="T63" fmla="*/ 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3" h="30">
                  <a:moveTo>
                    <a:pt x="20" y="9"/>
                  </a:moveTo>
                  <a:lnTo>
                    <a:pt x="20" y="9"/>
                  </a:lnTo>
                  <a:lnTo>
                    <a:pt x="20" y="7"/>
                  </a:lnTo>
                  <a:lnTo>
                    <a:pt x="20" y="7"/>
                  </a:lnTo>
                  <a:lnTo>
                    <a:pt x="21" y="5"/>
                  </a:lnTo>
                  <a:lnTo>
                    <a:pt x="24" y="4"/>
                  </a:lnTo>
                  <a:lnTo>
                    <a:pt x="24" y="4"/>
                  </a:lnTo>
                  <a:lnTo>
                    <a:pt x="28" y="4"/>
                  </a:lnTo>
                  <a:lnTo>
                    <a:pt x="30" y="5"/>
                  </a:lnTo>
                  <a:lnTo>
                    <a:pt x="30" y="5"/>
                  </a:lnTo>
                  <a:lnTo>
                    <a:pt x="30" y="7"/>
                  </a:lnTo>
                  <a:lnTo>
                    <a:pt x="30" y="8"/>
                  </a:lnTo>
                  <a:lnTo>
                    <a:pt x="43" y="8"/>
                  </a:lnTo>
                  <a:lnTo>
                    <a:pt x="43" y="8"/>
                  </a:lnTo>
                  <a:lnTo>
                    <a:pt x="43" y="4"/>
                  </a:lnTo>
                  <a:lnTo>
                    <a:pt x="41" y="2"/>
                  </a:lnTo>
                  <a:lnTo>
                    <a:pt x="36" y="0"/>
                  </a:lnTo>
                  <a:lnTo>
                    <a:pt x="27" y="0"/>
                  </a:lnTo>
                  <a:lnTo>
                    <a:pt x="27" y="0"/>
                  </a:lnTo>
                  <a:lnTo>
                    <a:pt x="18" y="0"/>
                  </a:lnTo>
                  <a:lnTo>
                    <a:pt x="11" y="2"/>
                  </a:lnTo>
                  <a:lnTo>
                    <a:pt x="7" y="4"/>
                  </a:lnTo>
                  <a:lnTo>
                    <a:pt x="3" y="9"/>
                  </a:lnTo>
                  <a:lnTo>
                    <a:pt x="3" y="9"/>
                  </a:lnTo>
                  <a:lnTo>
                    <a:pt x="3" y="11"/>
                  </a:lnTo>
                  <a:lnTo>
                    <a:pt x="4" y="14"/>
                  </a:lnTo>
                  <a:lnTo>
                    <a:pt x="4" y="14"/>
                  </a:lnTo>
                  <a:lnTo>
                    <a:pt x="9" y="16"/>
                  </a:lnTo>
                  <a:lnTo>
                    <a:pt x="16" y="18"/>
                  </a:lnTo>
                  <a:lnTo>
                    <a:pt x="22" y="19"/>
                  </a:lnTo>
                  <a:lnTo>
                    <a:pt x="25" y="21"/>
                  </a:lnTo>
                  <a:lnTo>
                    <a:pt x="25" y="21"/>
                  </a:lnTo>
                  <a:lnTo>
                    <a:pt x="25" y="22"/>
                  </a:lnTo>
                  <a:lnTo>
                    <a:pt x="25" y="22"/>
                  </a:lnTo>
                  <a:lnTo>
                    <a:pt x="24" y="23"/>
                  </a:lnTo>
                  <a:lnTo>
                    <a:pt x="23" y="24"/>
                  </a:lnTo>
                  <a:lnTo>
                    <a:pt x="18" y="25"/>
                  </a:lnTo>
                  <a:lnTo>
                    <a:pt x="18" y="25"/>
                  </a:lnTo>
                  <a:lnTo>
                    <a:pt x="15" y="24"/>
                  </a:lnTo>
                  <a:lnTo>
                    <a:pt x="14" y="24"/>
                  </a:lnTo>
                  <a:lnTo>
                    <a:pt x="14" y="24"/>
                  </a:lnTo>
                  <a:lnTo>
                    <a:pt x="12" y="22"/>
                  </a:lnTo>
                  <a:lnTo>
                    <a:pt x="12" y="21"/>
                  </a:lnTo>
                  <a:lnTo>
                    <a:pt x="0" y="21"/>
                  </a:lnTo>
                  <a:lnTo>
                    <a:pt x="0" y="21"/>
                  </a:lnTo>
                  <a:lnTo>
                    <a:pt x="0" y="24"/>
                  </a:lnTo>
                  <a:lnTo>
                    <a:pt x="0" y="26"/>
                  </a:lnTo>
                  <a:lnTo>
                    <a:pt x="1" y="28"/>
                  </a:lnTo>
                  <a:lnTo>
                    <a:pt x="3" y="29"/>
                  </a:lnTo>
                  <a:lnTo>
                    <a:pt x="5" y="30"/>
                  </a:lnTo>
                  <a:lnTo>
                    <a:pt x="16" y="30"/>
                  </a:lnTo>
                  <a:lnTo>
                    <a:pt x="16" y="30"/>
                  </a:lnTo>
                  <a:lnTo>
                    <a:pt x="27" y="30"/>
                  </a:lnTo>
                  <a:lnTo>
                    <a:pt x="34" y="28"/>
                  </a:lnTo>
                  <a:lnTo>
                    <a:pt x="38" y="24"/>
                  </a:lnTo>
                  <a:lnTo>
                    <a:pt x="41" y="21"/>
                  </a:lnTo>
                  <a:lnTo>
                    <a:pt x="41" y="21"/>
                  </a:lnTo>
                  <a:lnTo>
                    <a:pt x="41" y="17"/>
                  </a:lnTo>
                  <a:lnTo>
                    <a:pt x="39" y="15"/>
                  </a:lnTo>
                  <a:lnTo>
                    <a:pt x="39" y="15"/>
                  </a:lnTo>
                  <a:lnTo>
                    <a:pt x="36" y="12"/>
                  </a:lnTo>
                  <a:lnTo>
                    <a:pt x="29" y="11"/>
                  </a:lnTo>
                  <a:lnTo>
                    <a:pt x="23" y="10"/>
                  </a:lnTo>
                  <a:lnTo>
                    <a:pt x="20" y="9"/>
                  </a:lnTo>
                  <a:lnTo>
                    <a:pt x="20" y="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1" name="Freeform 103">
              <a:extLst>
                <a:ext uri="{FF2B5EF4-FFF2-40B4-BE49-F238E27FC236}">
                  <a16:creationId xmlns:a16="http://schemas.microsoft.com/office/drawing/2014/main" id="{1412B28E-A9F7-448B-AA9D-948D3F10BD84}"/>
                </a:ext>
              </a:extLst>
            </p:cNvPr>
            <p:cNvSpPr>
              <a:spLocks/>
            </p:cNvSpPr>
            <p:nvPr/>
          </p:nvSpPr>
          <p:spPr bwMode="auto">
            <a:xfrm>
              <a:off x="8089901" y="4830763"/>
              <a:ext cx="66675" cy="46038"/>
            </a:xfrm>
            <a:custGeom>
              <a:avLst/>
              <a:gdLst>
                <a:gd name="T0" fmla="*/ 9 w 42"/>
                <a:gd name="T1" fmla="*/ 0 h 29"/>
                <a:gd name="T2" fmla="*/ 42 w 42"/>
                <a:gd name="T3" fmla="*/ 0 h 29"/>
                <a:gd name="T4" fmla="*/ 40 w 42"/>
                <a:gd name="T5" fmla="*/ 5 h 29"/>
                <a:gd name="T6" fmla="*/ 21 w 42"/>
                <a:gd name="T7" fmla="*/ 5 h 29"/>
                <a:gd name="T8" fmla="*/ 18 w 42"/>
                <a:gd name="T9" fmla="*/ 11 h 29"/>
                <a:gd name="T10" fmla="*/ 36 w 42"/>
                <a:gd name="T11" fmla="*/ 11 h 29"/>
                <a:gd name="T12" fmla="*/ 35 w 42"/>
                <a:gd name="T13" fmla="*/ 17 h 29"/>
                <a:gd name="T14" fmla="*/ 17 w 42"/>
                <a:gd name="T15" fmla="*/ 17 h 29"/>
                <a:gd name="T16" fmla="*/ 15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0" y="5"/>
                  </a:lnTo>
                  <a:lnTo>
                    <a:pt x="21" y="5"/>
                  </a:lnTo>
                  <a:lnTo>
                    <a:pt x="18" y="11"/>
                  </a:lnTo>
                  <a:lnTo>
                    <a:pt x="36" y="11"/>
                  </a:lnTo>
                  <a:lnTo>
                    <a:pt x="35" y="17"/>
                  </a:lnTo>
                  <a:lnTo>
                    <a:pt x="17" y="17"/>
                  </a:lnTo>
                  <a:lnTo>
                    <a:pt x="15"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2" name="Freeform 104">
              <a:extLst>
                <a:ext uri="{FF2B5EF4-FFF2-40B4-BE49-F238E27FC236}">
                  <a16:creationId xmlns:a16="http://schemas.microsoft.com/office/drawing/2014/main" id="{8C941D0A-3A6C-45CF-BB59-ED9F728FE33F}"/>
                </a:ext>
              </a:extLst>
            </p:cNvPr>
            <p:cNvSpPr>
              <a:spLocks/>
            </p:cNvSpPr>
            <p:nvPr/>
          </p:nvSpPr>
          <p:spPr bwMode="auto">
            <a:xfrm>
              <a:off x="8518526" y="4606926"/>
              <a:ext cx="277813" cy="269875"/>
            </a:xfrm>
            <a:custGeom>
              <a:avLst/>
              <a:gdLst>
                <a:gd name="T0" fmla="*/ 116 w 175"/>
                <a:gd name="T1" fmla="*/ 0 h 170"/>
                <a:gd name="T2" fmla="*/ 85 w 175"/>
                <a:gd name="T3" fmla="*/ 67 h 170"/>
                <a:gd name="T4" fmla="*/ 86 w 175"/>
                <a:gd name="T5" fmla="*/ 0 h 170"/>
                <a:gd name="T6" fmla="*/ 27 w 175"/>
                <a:gd name="T7" fmla="*/ 0 h 170"/>
                <a:gd name="T8" fmla="*/ 39 w 175"/>
                <a:gd name="T9" fmla="*/ 122 h 170"/>
                <a:gd name="T10" fmla="*/ 39 w 175"/>
                <a:gd name="T11" fmla="*/ 122 h 170"/>
                <a:gd name="T12" fmla="*/ 37 w 175"/>
                <a:gd name="T13" fmla="*/ 127 h 170"/>
                <a:gd name="T14" fmla="*/ 36 w 175"/>
                <a:gd name="T15" fmla="*/ 130 h 170"/>
                <a:gd name="T16" fmla="*/ 33 w 175"/>
                <a:gd name="T17" fmla="*/ 132 h 170"/>
                <a:gd name="T18" fmla="*/ 30 w 175"/>
                <a:gd name="T19" fmla="*/ 135 h 170"/>
                <a:gd name="T20" fmla="*/ 30 w 175"/>
                <a:gd name="T21" fmla="*/ 135 h 170"/>
                <a:gd name="T22" fmla="*/ 26 w 175"/>
                <a:gd name="T23" fmla="*/ 136 h 170"/>
                <a:gd name="T24" fmla="*/ 20 w 175"/>
                <a:gd name="T25" fmla="*/ 136 h 170"/>
                <a:gd name="T26" fmla="*/ 11 w 175"/>
                <a:gd name="T27" fmla="*/ 136 h 170"/>
                <a:gd name="T28" fmla="*/ 10 w 175"/>
                <a:gd name="T29" fmla="*/ 136 h 170"/>
                <a:gd name="T30" fmla="*/ 0 w 175"/>
                <a:gd name="T31" fmla="*/ 170 h 170"/>
                <a:gd name="T32" fmla="*/ 40 w 175"/>
                <a:gd name="T33" fmla="*/ 170 h 170"/>
                <a:gd name="T34" fmla="*/ 40 w 175"/>
                <a:gd name="T35" fmla="*/ 170 h 170"/>
                <a:gd name="T36" fmla="*/ 48 w 175"/>
                <a:gd name="T37" fmla="*/ 169 h 170"/>
                <a:gd name="T38" fmla="*/ 55 w 175"/>
                <a:gd name="T39" fmla="*/ 167 h 170"/>
                <a:gd name="T40" fmla="*/ 63 w 175"/>
                <a:gd name="T41" fmla="*/ 164 h 170"/>
                <a:gd name="T42" fmla="*/ 68 w 175"/>
                <a:gd name="T43" fmla="*/ 160 h 170"/>
                <a:gd name="T44" fmla="*/ 74 w 175"/>
                <a:gd name="T45" fmla="*/ 156 h 170"/>
                <a:gd name="T46" fmla="*/ 79 w 175"/>
                <a:gd name="T47" fmla="*/ 149 h 170"/>
                <a:gd name="T48" fmla="*/ 91 w 175"/>
                <a:gd name="T49" fmla="*/ 132 h 170"/>
                <a:gd name="T50" fmla="*/ 175 w 175"/>
                <a:gd name="T51" fmla="*/ 0 h 170"/>
                <a:gd name="T52" fmla="*/ 116 w 175"/>
                <a:gd name="T53" fmla="*/ 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75" h="170">
                  <a:moveTo>
                    <a:pt x="116" y="0"/>
                  </a:moveTo>
                  <a:lnTo>
                    <a:pt x="85" y="67"/>
                  </a:lnTo>
                  <a:lnTo>
                    <a:pt x="86" y="0"/>
                  </a:lnTo>
                  <a:lnTo>
                    <a:pt x="27" y="0"/>
                  </a:lnTo>
                  <a:lnTo>
                    <a:pt x="39" y="122"/>
                  </a:lnTo>
                  <a:lnTo>
                    <a:pt x="39" y="122"/>
                  </a:lnTo>
                  <a:lnTo>
                    <a:pt x="37" y="127"/>
                  </a:lnTo>
                  <a:lnTo>
                    <a:pt x="36" y="130"/>
                  </a:lnTo>
                  <a:lnTo>
                    <a:pt x="33" y="132"/>
                  </a:lnTo>
                  <a:lnTo>
                    <a:pt x="30" y="135"/>
                  </a:lnTo>
                  <a:lnTo>
                    <a:pt x="30" y="135"/>
                  </a:lnTo>
                  <a:lnTo>
                    <a:pt x="26" y="136"/>
                  </a:lnTo>
                  <a:lnTo>
                    <a:pt x="20" y="136"/>
                  </a:lnTo>
                  <a:lnTo>
                    <a:pt x="11" y="136"/>
                  </a:lnTo>
                  <a:lnTo>
                    <a:pt x="10" y="136"/>
                  </a:lnTo>
                  <a:lnTo>
                    <a:pt x="0" y="170"/>
                  </a:lnTo>
                  <a:lnTo>
                    <a:pt x="40" y="170"/>
                  </a:lnTo>
                  <a:lnTo>
                    <a:pt x="40" y="170"/>
                  </a:lnTo>
                  <a:lnTo>
                    <a:pt x="48" y="169"/>
                  </a:lnTo>
                  <a:lnTo>
                    <a:pt x="55" y="167"/>
                  </a:lnTo>
                  <a:lnTo>
                    <a:pt x="63" y="164"/>
                  </a:lnTo>
                  <a:lnTo>
                    <a:pt x="68" y="160"/>
                  </a:lnTo>
                  <a:lnTo>
                    <a:pt x="74" y="156"/>
                  </a:lnTo>
                  <a:lnTo>
                    <a:pt x="79" y="149"/>
                  </a:lnTo>
                  <a:lnTo>
                    <a:pt x="91" y="132"/>
                  </a:lnTo>
                  <a:lnTo>
                    <a:pt x="175" y="0"/>
                  </a:lnTo>
                  <a:lnTo>
                    <a:pt x="11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3" name="Freeform 105">
              <a:extLst>
                <a:ext uri="{FF2B5EF4-FFF2-40B4-BE49-F238E27FC236}">
                  <a16:creationId xmlns:a16="http://schemas.microsoft.com/office/drawing/2014/main" id="{D1892786-68FA-49EB-A4F1-9B448112BEDA}"/>
                </a:ext>
              </a:extLst>
            </p:cNvPr>
            <p:cNvSpPr>
              <a:spLocks/>
            </p:cNvSpPr>
            <p:nvPr/>
          </p:nvSpPr>
          <p:spPr bwMode="auto">
            <a:xfrm>
              <a:off x="8399463" y="4827588"/>
              <a:ext cx="71438" cy="50800"/>
            </a:xfrm>
            <a:custGeom>
              <a:avLst/>
              <a:gdLst>
                <a:gd name="T0" fmla="*/ 20 w 45"/>
                <a:gd name="T1" fmla="*/ 11 h 32"/>
                <a:gd name="T2" fmla="*/ 20 w 45"/>
                <a:gd name="T3" fmla="*/ 9 h 32"/>
                <a:gd name="T4" fmla="*/ 26 w 45"/>
                <a:gd name="T5" fmla="*/ 6 h 32"/>
                <a:gd name="T6" fmla="*/ 29 w 45"/>
                <a:gd name="T7" fmla="*/ 6 h 32"/>
                <a:gd name="T8" fmla="*/ 31 w 45"/>
                <a:gd name="T9" fmla="*/ 7 h 32"/>
                <a:gd name="T10" fmla="*/ 32 w 45"/>
                <a:gd name="T11" fmla="*/ 10 h 32"/>
                <a:gd name="T12" fmla="*/ 45 w 45"/>
                <a:gd name="T13" fmla="*/ 10 h 32"/>
                <a:gd name="T14" fmla="*/ 43 w 45"/>
                <a:gd name="T15" fmla="*/ 4 h 32"/>
                <a:gd name="T16" fmla="*/ 29 w 45"/>
                <a:gd name="T17" fmla="*/ 0 h 32"/>
                <a:gd name="T18" fmla="*/ 19 w 45"/>
                <a:gd name="T19" fmla="*/ 2 h 32"/>
                <a:gd name="T20" fmla="*/ 7 w 45"/>
                <a:gd name="T21" fmla="*/ 6 h 32"/>
                <a:gd name="T22" fmla="*/ 5 w 45"/>
                <a:gd name="T23" fmla="*/ 11 h 32"/>
                <a:gd name="T24" fmla="*/ 6 w 45"/>
                <a:gd name="T25" fmla="*/ 16 h 32"/>
                <a:gd name="T26" fmla="*/ 11 w 45"/>
                <a:gd name="T27" fmla="*/ 18 h 32"/>
                <a:gd name="T28" fmla="*/ 24 w 45"/>
                <a:gd name="T29" fmla="*/ 21 h 32"/>
                <a:gd name="T30" fmla="*/ 27 w 45"/>
                <a:gd name="T31" fmla="*/ 23 h 32"/>
                <a:gd name="T32" fmla="*/ 27 w 45"/>
                <a:gd name="T33" fmla="*/ 24 h 32"/>
                <a:gd name="T34" fmla="*/ 24 w 45"/>
                <a:gd name="T35" fmla="*/ 26 h 32"/>
                <a:gd name="T36" fmla="*/ 20 w 45"/>
                <a:gd name="T37" fmla="*/ 27 h 32"/>
                <a:gd name="T38" fmla="*/ 14 w 45"/>
                <a:gd name="T39" fmla="*/ 26 h 32"/>
                <a:gd name="T40" fmla="*/ 14 w 45"/>
                <a:gd name="T41" fmla="*/ 24 h 32"/>
                <a:gd name="T42" fmla="*/ 2 w 45"/>
                <a:gd name="T43" fmla="*/ 23 h 32"/>
                <a:gd name="T44" fmla="*/ 0 w 45"/>
                <a:gd name="T45" fmla="*/ 26 h 32"/>
                <a:gd name="T46" fmla="*/ 2 w 45"/>
                <a:gd name="T47" fmla="*/ 30 h 32"/>
                <a:gd name="T48" fmla="*/ 7 w 45"/>
                <a:gd name="T49" fmla="*/ 32 h 32"/>
                <a:gd name="T50" fmla="*/ 18 w 45"/>
                <a:gd name="T51" fmla="*/ 32 h 32"/>
                <a:gd name="T52" fmla="*/ 36 w 45"/>
                <a:gd name="T53" fmla="*/ 30 h 32"/>
                <a:gd name="T54" fmla="*/ 43 w 45"/>
                <a:gd name="T55" fmla="*/ 23 h 32"/>
                <a:gd name="T56" fmla="*/ 43 w 45"/>
                <a:gd name="T57" fmla="*/ 19 h 32"/>
                <a:gd name="T58" fmla="*/ 41 w 45"/>
                <a:gd name="T59" fmla="*/ 17 h 32"/>
                <a:gd name="T60" fmla="*/ 31 w 45"/>
                <a:gd name="T61" fmla="*/ 13 h 32"/>
                <a:gd name="T62" fmla="*/ 20 w 45"/>
                <a:gd name="T63" fmla="*/ 1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5" h="32">
                  <a:moveTo>
                    <a:pt x="20" y="11"/>
                  </a:moveTo>
                  <a:lnTo>
                    <a:pt x="20" y="11"/>
                  </a:lnTo>
                  <a:lnTo>
                    <a:pt x="20" y="9"/>
                  </a:lnTo>
                  <a:lnTo>
                    <a:pt x="20" y="9"/>
                  </a:lnTo>
                  <a:lnTo>
                    <a:pt x="23" y="7"/>
                  </a:lnTo>
                  <a:lnTo>
                    <a:pt x="26" y="6"/>
                  </a:lnTo>
                  <a:lnTo>
                    <a:pt x="26" y="6"/>
                  </a:lnTo>
                  <a:lnTo>
                    <a:pt x="29" y="6"/>
                  </a:lnTo>
                  <a:lnTo>
                    <a:pt x="31" y="7"/>
                  </a:lnTo>
                  <a:lnTo>
                    <a:pt x="31" y="7"/>
                  </a:lnTo>
                  <a:lnTo>
                    <a:pt x="32" y="9"/>
                  </a:lnTo>
                  <a:lnTo>
                    <a:pt x="32" y="10"/>
                  </a:lnTo>
                  <a:lnTo>
                    <a:pt x="45" y="10"/>
                  </a:lnTo>
                  <a:lnTo>
                    <a:pt x="45" y="10"/>
                  </a:lnTo>
                  <a:lnTo>
                    <a:pt x="45" y="6"/>
                  </a:lnTo>
                  <a:lnTo>
                    <a:pt x="43" y="4"/>
                  </a:lnTo>
                  <a:lnTo>
                    <a:pt x="38" y="2"/>
                  </a:lnTo>
                  <a:lnTo>
                    <a:pt x="29" y="0"/>
                  </a:lnTo>
                  <a:lnTo>
                    <a:pt x="29" y="0"/>
                  </a:lnTo>
                  <a:lnTo>
                    <a:pt x="19" y="2"/>
                  </a:lnTo>
                  <a:lnTo>
                    <a:pt x="12" y="3"/>
                  </a:lnTo>
                  <a:lnTo>
                    <a:pt x="7" y="6"/>
                  </a:lnTo>
                  <a:lnTo>
                    <a:pt x="5" y="11"/>
                  </a:lnTo>
                  <a:lnTo>
                    <a:pt x="5" y="11"/>
                  </a:lnTo>
                  <a:lnTo>
                    <a:pt x="5" y="13"/>
                  </a:lnTo>
                  <a:lnTo>
                    <a:pt x="6" y="16"/>
                  </a:lnTo>
                  <a:lnTo>
                    <a:pt x="6" y="16"/>
                  </a:lnTo>
                  <a:lnTo>
                    <a:pt x="11" y="18"/>
                  </a:lnTo>
                  <a:lnTo>
                    <a:pt x="17" y="19"/>
                  </a:lnTo>
                  <a:lnTo>
                    <a:pt x="24" y="21"/>
                  </a:lnTo>
                  <a:lnTo>
                    <a:pt x="27" y="23"/>
                  </a:lnTo>
                  <a:lnTo>
                    <a:pt x="27" y="23"/>
                  </a:lnTo>
                  <a:lnTo>
                    <a:pt x="27" y="24"/>
                  </a:lnTo>
                  <a:lnTo>
                    <a:pt x="27" y="24"/>
                  </a:lnTo>
                  <a:lnTo>
                    <a:pt x="26" y="25"/>
                  </a:lnTo>
                  <a:lnTo>
                    <a:pt x="24" y="26"/>
                  </a:lnTo>
                  <a:lnTo>
                    <a:pt x="20" y="27"/>
                  </a:lnTo>
                  <a:lnTo>
                    <a:pt x="20" y="27"/>
                  </a:lnTo>
                  <a:lnTo>
                    <a:pt x="17" y="26"/>
                  </a:lnTo>
                  <a:lnTo>
                    <a:pt x="14" y="26"/>
                  </a:lnTo>
                  <a:lnTo>
                    <a:pt x="14" y="26"/>
                  </a:lnTo>
                  <a:lnTo>
                    <a:pt x="14" y="24"/>
                  </a:lnTo>
                  <a:lnTo>
                    <a:pt x="14" y="23"/>
                  </a:lnTo>
                  <a:lnTo>
                    <a:pt x="2" y="23"/>
                  </a:lnTo>
                  <a:lnTo>
                    <a:pt x="2" y="23"/>
                  </a:lnTo>
                  <a:lnTo>
                    <a:pt x="0" y="26"/>
                  </a:lnTo>
                  <a:lnTo>
                    <a:pt x="0" y="28"/>
                  </a:lnTo>
                  <a:lnTo>
                    <a:pt x="2" y="30"/>
                  </a:lnTo>
                  <a:lnTo>
                    <a:pt x="4" y="31"/>
                  </a:lnTo>
                  <a:lnTo>
                    <a:pt x="7" y="32"/>
                  </a:lnTo>
                  <a:lnTo>
                    <a:pt x="18" y="32"/>
                  </a:lnTo>
                  <a:lnTo>
                    <a:pt x="18" y="32"/>
                  </a:lnTo>
                  <a:lnTo>
                    <a:pt x="29" y="32"/>
                  </a:lnTo>
                  <a:lnTo>
                    <a:pt x="36" y="30"/>
                  </a:lnTo>
                  <a:lnTo>
                    <a:pt x="40" y="26"/>
                  </a:lnTo>
                  <a:lnTo>
                    <a:pt x="43" y="23"/>
                  </a:lnTo>
                  <a:lnTo>
                    <a:pt x="43" y="23"/>
                  </a:lnTo>
                  <a:lnTo>
                    <a:pt x="43" y="19"/>
                  </a:lnTo>
                  <a:lnTo>
                    <a:pt x="41" y="17"/>
                  </a:lnTo>
                  <a:lnTo>
                    <a:pt x="41" y="17"/>
                  </a:lnTo>
                  <a:lnTo>
                    <a:pt x="37" y="14"/>
                  </a:lnTo>
                  <a:lnTo>
                    <a:pt x="31" y="13"/>
                  </a:lnTo>
                  <a:lnTo>
                    <a:pt x="24" y="12"/>
                  </a:lnTo>
                  <a:lnTo>
                    <a:pt x="20" y="11"/>
                  </a:lnTo>
                  <a:lnTo>
                    <a:pt x="20" y="1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grpSp>
      <p:grpSp>
        <p:nvGrpSpPr>
          <p:cNvPr id="3" name="Group 2">
            <a:extLst>
              <a:ext uri="{FF2B5EF4-FFF2-40B4-BE49-F238E27FC236}">
                <a16:creationId xmlns:a16="http://schemas.microsoft.com/office/drawing/2014/main" id="{A5F3FE52-8F47-4ACD-15C5-F0C22F4EED18}"/>
              </a:ext>
            </a:extLst>
          </p:cNvPr>
          <p:cNvGrpSpPr/>
          <p:nvPr userDrawn="1"/>
        </p:nvGrpSpPr>
        <p:grpSpPr>
          <a:xfrm>
            <a:off x="10215053" y="6295153"/>
            <a:ext cx="1527048" cy="338328"/>
            <a:chOff x="6923088" y="4475163"/>
            <a:chExt cx="1873251" cy="403225"/>
          </a:xfrm>
        </p:grpSpPr>
        <p:sp>
          <p:nvSpPr>
            <p:cNvPr id="4" name="AutoShape 4">
              <a:extLst>
                <a:ext uri="{FF2B5EF4-FFF2-40B4-BE49-F238E27FC236}">
                  <a16:creationId xmlns:a16="http://schemas.microsoft.com/office/drawing/2014/main" id="{4DE8FA84-2285-ED48-0DF6-A1E252C5B288}"/>
                </a:ext>
              </a:extLst>
            </p:cNvPr>
            <p:cNvSpPr>
              <a:spLocks noChangeAspect="1" noChangeArrowheads="1" noTextEdit="1"/>
            </p:cNvSpPr>
            <p:nvPr userDrawn="1"/>
          </p:nvSpPr>
          <p:spPr bwMode="auto">
            <a:xfrm>
              <a:off x="6923088" y="4475163"/>
              <a:ext cx="1873250" cy="40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 name="Freeform 6">
              <a:extLst>
                <a:ext uri="{FF2B5EF4-FFF2-40B4-BE49-F238E27FC236}">
                  <a16:creationId xmlns:a16="http://schemas.microsoft.com/office/drawing/2014/main" id="{D92292F3-CE25-C56B-4110-806F89A4C603}"/>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 name="Freeform 7">
              <a:extLst>
                <a:ext uri="{FF2B5EF4-FFF2-40B4-BE49-F238E27FC236}">
                  <a16:creationId xmlns:a16="http://schemas.microsoft.com/office/drawing/2014/main" id="{53EA92BD-EC93-7B3E-7512-D1F88509B1C1}"/>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7" name="Freeform 83">
              <a:extLst>
                <a:ext uri="{FF2B5EF4-FFF2-40B4-BE49-F238E27FC236}">
                  <a16:creationId xmlns:a16="http://schemas.microsoft.com/office/drawing/2014/main" id="{FCE48B59-680C-BF1C-F43A-536CDBF6AF79}"/>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8" name="Freeform 84">
              <a:extLst>
                <a:ext uri="{FF2B5EF4-FFF2-40B4-BE49-F238E27FC236}">
                  <a16:creationId xmlns:a16="http://schemas.microsoft.com/office/drawing/2014/main" id="{BB2C338E-1EB2-3B08-A292-DDED7B375CE0}"/>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9" name="Freeform 85">
              <a:extLst>
                <a:ext uri="{FF2B5EF4-FFF2-40B4-BE49-F238E27FC236}">
                  <a16:creationId xmlns:a16="http://schemas.microsoft.com/office/drawing/2014/main" id="{5DAD7B76-09F8-BF65-0D0C-17CB78C3B919}"/>
                </a:ext>
              </a:extLst>
            </p:cNvPr>
            <p:cNvSpPr>
              <a:spLocks/>
            </p:cNvSpPr>
            <p:nvPr userDrawn="1"/>
          </p:nvSpPr>
          <p:spPr bwMode="auto">
            <a:xfrm>
              <a:off x="7337426" y="4533901"/>
              <a:ext cx="265113" cy="266700"/>
            </a:xfrm>
            <a:custGeom>
              <a:avLst/>
              <a:gdLst>
                <a:gd name="T0" fmla="*/ 59 w 167"/>
                <a:gd name="T1" fmla="*/ 168 h 168"/>
                <a:gd name="T2" fmla="*/ 0 w 167"/>
                <a:gd name="T3" fmla="*/ 168 h 168"/>
                <a:gd name="T4" fmla="*/ 47 w 167"/>
                <a:gd name="T5" fmla="*/ 0 h 168"/>
                <a:gd name="T6" fmla="*/ 167 w 167"/>
                <a:gd name="T7" fmla="*/ 0 h 168"/>
                <a:gd name="T8" fmla="*/ 156 w 167"/>
                <a:gd name="T9" fmla="*/ 40 h 168"/>
                <a:gd name="T10" fmla="*/ 94 w 167"/>
                <a:gd name="T11" fmla="*/ 40 h 168"/>
                <a:gd name="T12" fmla="*/ 87 w 167"/>
                <a:gd name="T13" fmla="*/ 68 h 168"/>
                <a:gd name="T14" fmla="*/ 148 w 167"/>
                <a:gd name="T15" fmla="*/ 68 h 168"/>
                <a:gd name="T16" fmla="*/ 137 w 167"/>
                <a:gd name="T17" fmla="*/ 106 h 168"/>
                <a:gd name="T18" fmla="*/ 76 w 167"/>
                <a:gd name="T19" fmla="*/ 106 h 168"/>
                <a:gd name="T20" fmla="*/ 59 w 167"/>
                <a:gd name="T21"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7" h="168">
                  <a:moveTo>
                    <a:pt x="59" y="168"/>
                  </a:moveTo>
                  <a:lnTo>
                    <a:pt x="0" y="168"/>
                  </a:lnTo>
                  <a:lnTo>
                    <a:pt x="47" y="0"/>
                  </a:lnTo>
                  <a:lnTo>
                    <a:pt x="167" y="0"/>
                  </a:lnTo>
                  <a:lnTo>
                    <a:pt x="156" y="40"/>
                  </a:lnTo>
                  <a:lnTo>
                    <a:pt x="94" y="40"/>
                  </a:lnTo>
                  <a:lnTo>
                    <a:pt x="87" y="68"/>
                  </a:lnTo>
                  <a:lnTo>
                    <a:pt x="148" y="68"/>
                  </a:lnTo>
                  <a:lnTo>
                    <a:pt x="137" y="106"/>
                  </a:lnTo>
                  <a:lnTo>
                    <a:pt x="76" y="106"/>
                  </a:lnTo>
                  <a:lnTo>
                    <a:pt x="59"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0" name="Freeform 86">
              <a:extLst>
                <a:ext uri="{FF2B5EF4-FFF2-40B4-BE49-F238E27FC236}">
                  <a16:creationId xmlns:a16="http://schemas.microsoft.com/office/drawing/2014/main" id="{8DE333DE-62A3-517C-2697-9173C5419689}"/>
                </a:ext>
              </a:extLst>
            </p:cNvPr>
            <p:cNvSpPr>
              <a:spLocks noEditPoints="1"/>
            </p:cNvSpPr>
            <p:nvPr userDrawn="1"/>
          </p:nvSpPr>
          <p:spPr bwMode="auto">
            <a:xfrm>
              <a:off x="7553326" y="4533901"/>
              <a:ext cx="166688" cy="266700"/>
            </a:xfrm>
            <a:custGeom>
              <a:avLst/>
              <a:gdLst>
                <a:gd name="T0" fmla="*/ 58 w 105"/>
                <a:gd name="T1" fmla="*/ 168 h 168"/>
                <a:gd name="T2" fmla="*/ 0 w 105"/>
                <a:gd name="T3" fmla="*/ 168 h 168"/>
                <a:gd name="T4" fmla="*/ 34 w 105"/>
                <a:gd name="T5" fmla="*/ 46 h 168"/>
                <a:gd name="T6" fmla="*/ 93 w 105"/>
                <a:gd name="T7" fmla="*/ 46 h 168"/>
                <a:gd name="T8" fmla="*/ 58 w 105"/>
                <a:gd name="T9" fmla="*/ 168 h 168"/>
                <a:gd name="T10" fmla="*/ 95 w 105"/>
                <a:gd name="T11" fmla="*/ 34 h 168"/>
                <a:gd name="T12" fmla="*/ 38 w 105"/>
                <a:gd name="T13" fmla="*/ 34 h 168"/>
                <a:gd name="T14" fmla="*/ 47 w 105"/>
                <a:gd name="T15" fmla="*/ 0 h 168"/>
                <a:gd name="T16" fmla="*/ 105 w 105"/>
                <a:gd name="T17" fmla="*/ 0 h 168"/>
                <a:gd name="T18" fmla="*/ 95 w 105"/>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5" h="168">
                  <a:moveTo>
                    <a:pt x="58" y="168"/>
                  </a:moveTo>
                  <a:lnTo>
                    <a:pt x="0" y="168"/>
                  </a:lnTo>
                  <a:lnTo>
                    <a:pt x="34" y="46"/>
                  </a:lnTo>
                  <a:lnTo>
                    <a:pt x="93" y="46"/>
                  </a:lnTo>
                  <a:lnTo>
                    <a:pt x="58" y="168"/>
                  </a:lnTo>
                  <a:close/>
                  <a:moveTo>
                    <a:pt x="95" y="34"/>
                  </a:moveTo>
                  <a:lnTo>
                    <a:pt x="38" y="34"/>
                  </a:lnTo>
                  <a:lnTo>
                    <a:pt x="47" y="0"/>
                  </a:lnTo>
                  <a:lnTo>
                    <a:pt x="105"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2" name="Freeform 87">
              <a:extLst>
                <a:ext uri="{FF2B5EF4-FFF2-40B4-BE49-F238E27FC236}">
                  <a16:creationId xmlns:a16="http://schemas.microsoft.com/office/drawing/2014/main" id="{94C3E99F-3A65-213D-AB82-8F046527BC68}"/>
                </a:ext>
              </a:extLst>
            </p:cNvPr>
            <p:cNvSpPr>
              <a:spLocks noEditPoints="1"/>
            </p:cNvSpPr>
            <p:nvPr userDrawn="1"/>
          </p:nvSpPr>
          <p:spPr bwMode="auto">
            <a:xfrm>
              <a:off x="7685088" y="4533901"/>
              <a:ext cx="273050" cy="269875"/>
            </a:xfrm>
            <a:custGeom>
              <a:avLst/>
              <a:gdLst>
                <a:gd name="T0" fmla="*/ 125 w 172"/>
                <a:gd name="T1" fmla="*/ 168 h 170"/>
                <a:gd name="T2" fmla="*/ 68 w 172"/>
                <a:gd name="T3" fmla="*/ 168 h 170"/>
                <a:gd name="T4" fmla="*/ 72 w 172"/>
                <a:gd name="T5" fmla="*/ 154 h 170"/>
                <a:gd name="T6" fmla="*/ 72 w 172"/>
                <a:gd name="T7" fmla="*/ 154 h 170"/>
                <a:gd name="T8" fmla="*/ 64 w 172"/>
                <a:gd name="T9" fmla="*/ 161 h 170"/>
                <a:gd name="T10" fmla="*/ 54 w 172"/>
                <a:gd name="T11" fmla="*/ 165 h 170"/>
                <a:gd name="T12" fmla="*/ 44 w 172"/>
                <a:gd name="T13" fmla="*/ 169 h 170"/>
                <a:gd name="T14" fmla="*/ 31 w 172"/>
                <a:gd name="T15" fmla="*/ 170 h 170"/>
                <a:gd name="T16" fmla="*/ 31 w 172"/>
                <a:gd name="T17" fmla="*/ 170 h 170"/>
                <a:gd name="T18" fmla="*/ 24 w 172"/>
                <a:gd name="T19" fmla="*/ 170 h 170"/>
                <a:gd name="T20" fmla="*/ 18 w 172"/>
                <a:gd name="T21" fmla="*/ 169 h 170"/>
                <a:gd name="T22" fmla="*/ 12 w 172"/>
                <a:gd name="T23" fmla="*/ 167 h 170"/>
                <a:gd name="T24" fmla="*/ 9 w 172"/>
                <a:gd name="T25" fmla="*/ 163 h 170"/>
                <a:gd name="T26" fmla="*/ 5 w 172"/>
                <a:gd name="T27" fmla="*/ 160 h 170"/>
                <a:gd name="T28" fmla="*/ 2 w 172"/>
                <a:gd name="T29" fmla="*/ 155 h 170"/>
                <a:gd name="T30" fmla="*/ 0 w 172"/>
                <a:gd name="T31" fmla="*/ 149 h 170"/>
                <a:gd name="T32" fmla="*/ 0 w 172"/>
                <a:gd name="T33" fmla="*/ 142 h 170"/>
                <a:gd name="T34" fmla="*/ 0 w 172"/>
                <a:gd name="T35" fmla="*/ 142 h 170"/>
                <a:gd name="T36" fmla="*/ 2 w 172"/>
                <a:gd name="T37" fmla="*/ 126 h 170"/>
                <a:gd name="T38" fmla="*/ 5 w 172"/>
                <a:gd name="T39" fmla="*/ 106 h 170"/>
                <a:gd name="T40" fmla="*/ 12 w 172"/>
                <a:gd name="T41" fmla="*/ 86 h 170"/>
                <a:gd name="T42" fmla="*/ 20 w 172"/>
                <a:gd name="T43" fmla="*/ 68 h 170"/>
                <a:gd name="T44" fmla="*/ 20 w 172"/>
                <a:gd name="T45" fmla="*/ 68 h 170"/>
                <a:gd name="T46" fmla="*/ 24 w 172"/>
                <a:gd name="T47" fmla="*/ 62 h 170"/>
                <a:gd name="T48" fmla="*/ 29 w 172"/>
                <a:gd name="T49" fmla="*/ 58 h 170"/>
                <a:gd name="T50" fmla="*/ 33 w 172"/>
                <a:gd name="T51" fmla="*/ 53 h 170"/>
                <a:gd name="T52" fmla="*/ 39 w 172"/>
                <a:gd name="T53" fmla="*/ 50 h 170"/>
                <a:gd name="T54" fmla="*/ 45 w 172"/>
                <a:gd name="T55" fmla="*/ 47 h 170"/>
                <a:gd name="T56" fmla="*/ 51 w 172"/>
                <a:gd name="T57" fmla="*/ 45 h 170"/>
                <a:gd name="T58" fmla="*/ 58 w 172"/>
                <a:gd name="T59" fmla="*/ 44 h 170"/>
                <a:gd name="T60" fmla="*/ 65 w 172"/>
                <a:gd name="T61" fmla="*/ 44 h 170"/>
                <a:gd name="T62" fmla="*/ 65 w 172"/>
                <a:gd name="T63" fmla="*/ 44 h 170"/>
                <a:gd name="T64" fmla="*/ 77 w 172"/>
                <a:gd name="T65" fmla="*/ 45 h 170"/>
                <a:gd name="T66" fmla="*/ 86 w 172"/>
                <a:gd name="T67" fmla="*/ 48 h 170"/>
                <a:gd name="T68" fmla="*/ 93 w 172"/>
                <a:gd name="T69" fmla="*/ 53 h 170"/>
                <a:gd name="T70" fmla="*/ 98 w 172"/>
                <a:gd name="T71" fmla="*/ 60 h 170"/>
                <a:gd name="T72" fmla="*/ 114 w 172"/>
                <a:gd name="T73" fmla="*/ 0 h 170"/>
                <a:gd name="T74" fmla="*/ 172 w 172"/>
                <a:gd name="T75" fmla="*/ 0 h 170"/>
                <a:gd name="T76" fmla="*/ 125 w 172"/>
                <a:gd name="T77" fmla="*/ 168 h 170"/>
                <a:gd name="T78" fmla="*/ 81 w 172"/>
                <a:gd name="T79" fmla="*/ 82 h 170"/>
                <a:gd name="T80" fmla="*/ 81 w 172"/>
                <a:gd name="T81" fmla="*/ 82 h 170"/>
                <a:gd name="T82" fmla="*/ 78 w 172"/>
                <a:gd name="T83" fmla="*/ 82 h 170"/>
                <a:gd name="T84" fmla="*/ 74 w 172"/>
                <a:gd name="T85" fmla="*/ 84 h 170"/>
                <a:gd name="T86" fmla="*/ 71 w 172"/>
                <a:gd name="T87" fmla="*/ 86 h 170"/>
                <a:gd name="T88" fmla="*/ 68 w 172"/>
                <a:gd name="T89" fmla="*/ 91 h 170"/>
                <a:gd name="T90" fmla="*/ 68 w 172"/>
                <a:gd name="T91" fmla="*/ 91 h 170"/>
                <a:gd name="T92" fmla="*/ 63 w 172"/>
                <a:gd name="T93" fmla="*/ 106 h 170"/>
                <a:gd name="T94" fmla="*/ 61 w 172"/>
                <a:gd name="T95" fmla="*/ 114 h 170"/>
                <a:gd name="T96" fmla="*/ 60 w 172"/>
                <a:gd name="T97" fmla="*/ 121 h 170"/>
                <a:gd name="T98" fmla="*/ 60 w 172"/>
                <a:gd name="T99" fmla="*/ 121 h 170"/>
                <a:gd name="T100" fmla="*/ 61 w 172"/>
                <a:gd name="T101" fmla="*/ 125 h 170"/>
                <a:gd name="T102" fmla="*/ 63 w 172"/>
                <a:gd name="T103" fmla="*/ 127 h 170"/>
                <a:gd name="T104" fmla="*/ 65 w 172"/>
                <a:gd name="T105" fmla="*/ 129 h 170"/>
                <a:gd name="T106" fmla="*/ 70 w 172"/>
                <a:gd name="T107" fmla="*/ 130 h 170"/>
                <a:gd name="T108" fmla="*/ 70 w 172"/>
                <a:gd name="T109" fmla="*/ 130 h 170"/>
                <a:gd name="T110" fmla="*/ 74 w 172"/>
                <a:gd name="T111" fmla="*/ 129 h 170"/>
                <a:gd name="T112" fmla="*/ 79 w 172"/>
                <a:gd name="T113" fmla="*/ 127 h 170"/>
                <a:gd name="T114" fmla="*/ 91 w 172"/>
                <a:gd name="T115" fmla="*/ 87 h 170"/>
                <a:gd name="T116" fmla="*/ 91 w 172"/>
                <a:gd name="T117" fmla="*/ 87 h 170"/>
                <a:gd name="T118" fmla="*/ 87 w 172"/>
                <a:gd name="T119" fmla="*/ 84 h 170"/>
                <a:gd name="T120" fmla="*/ 81 w 172"/>
                <a:gd name="T121" fmla="*/ 82 h 170"/>
                <a:gd name="T122" fmla="*/ 81 w 172"/>
                <a:gd name="T123" fmla="*/ 82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2" h="170">
                  <a:moveTo>
                    <a:pt x="125" y="168"/>
                  </a:moveTo>
                  <a:lnTo>
                    <a:pt x="68" y="168"/>
                  </a:lnTo>
                  <a:lnTo>
                    <a:pt x="72" y="154"/>
                  </a:lnTo>
                  <a:lnTo>
                    <a:pt x="72" y="154"/>
                  </a:lnTo>
                  <a:lnTo>
                    <a:pt x="64" y="161"/>
                  </a:lnTo>
                  <a:lnTo>
                    <a:pt x="54" y="165"/>
                  </a:lnTo>
                  <a:lnTo>
                    <a:pt x="44" y="169"/>
                  </a:lnTo>
                  <a:lnTo>
                    <a:pt x="31" y="170"/>
                  </a:lnTo>
                  <a:lnTo>
                    <a:pt x="31" y="170"/>
                  </a:lnTo>
                  <a:lnTo>
                    <a:pt x="24" y="170"/>
                  </a:lnTo>
                  <a:lnTo>
                    <a:pt x="18" y="169"/>
                  </a:lnTo>
                  <a:lnTo>
                    <a:pt x="12" y="167"/>
                  </a:lnTo>
                  <a:lnTo>
                    <a:pt x="9" y="163"/>
                  </a:lnTo>
                  <a:lnTo>
                    <a:pt x="5" y="160"/>
                  </a:lnTo>
                  <a:lnTo>
                    <a:pt x="2" y="155"/>
                  </a:lnTo>
                  <a:lnTo>
                    <a:pt x="0" y="149"/>
                  </a:lnTo>
                  <a:lnTo>
                    <a:pt x="0" y="142"/>
                  </a:lnTo>
                  <a:lnTo>
                    <a:pt x="0" y="142"/>
                  </a:lnTo>
                  <a:lnTo>
                    <a:pt x="2" y="126"/>
                  </a:lnTo>
                  <a:lnTo>
                    <a:pt x="5" y="106"/>
                  </a:lnTo>
                  <a:lnTo>
                    <a:pt x="12" y="86"/>
                  </a:lnTo>
                  <a:lnTo>
                    <a:pt x="20" y="68"/>
                  </a:lnTo>
                  <a:lnTo>
                    <a:pt x="20" y="68"/>
                  </a:lnTo>
                  <a:lnTo>
                    <a:pt x="24" y="62"/>
                  </a:lnTo>
                  <a:lnTo>
                    <a:pt x="29" y="58"/>
                  </a:lnTo>
                  <a:lnTo>
                    <a:pt x="33" y="53"/>
                  </a:lnTo>
                  <a:lnTo>
                    <a:pt x="39" y="50"/>
                  </a:lnTo>
                  <a:lnTo>
                    <a:pt x="45" y="47"/>
                  </a:lnTo>
                  <a:lnTo>
                    <a:pt x="51" y="45"/>
                  </a:lnTo>
                  <a:lnTo>
                    <a:pt x="58" y="44"/>
                  </a:lnTo>
                  <a:lnTo>
                    <a:pt x="65" y="44"/>
                  </a:lnTo>
                  <a:lnTo>
                    <a:pt x="65" y="44"/>
                  </a:lnTo>
                  <a:lnTo>
                    <a:pt x="77" y="45"/>
                  </a:lnTo>
                  <a:lnTo>
                    <a:pt x="86" y="48"/>
                  </a:lnTo>
                  <a:lnTo>
                    <a:pt x="93" y="53"/>
                  </a:lnTo>
                  <a:lnTo>
                    <a:pt x="98" y="60"/>
                  </a:lnTo>
                  <a:lnTo>
                    <a:pt x="114" y="0"/>
                  </a:lnTo>
                  <a:lnTo>
                    <a:pt x="172" y="0"/>
                  </a:lnTo>
                  <a:lnTo>
                    <a:pt x="125" y="168"/>
                  </a:lnTo>
                  <a:close/>
                  <a:moveTo>
                    <a:pt x="81" y="82"/>
                  </a:moveTo>
                  <a:lnTo>
                    <a:pt x="81" y="82"/>
                  </a:lnTo>
                  <a:lnTo>
                    <a:pt x="78" y="82"/>
                  </a:lnTo>
                  <a:lnTo>
                    <a:pt x="74" y="84"/>
                  </a:lnTo>
                  <a:lnTo>
                    <a:pt x="71" y="86"/>
                  </a:lnTo>
                  <a:lnTo>
                    <a:pt x="68" y="91"/>
                  </a:lnTo>
                  <a:lnTo>
                    <a:pt x="68" y="91"/>
                  </a:lnTo>
                  <a:lnTo>
                    <a:pt x="63" y="106"/>
                  </a:lnTo>
                  <a:lnTo>
                    <a:pt x="61" y="114"/>
                  </a:lnTo>
                  <a:lnTo>
                    <a:pt x="60" y="121"/>
                  </a:lnTo>
                  <a:lnTo>
                    <a:pt x="60" y="121"/>
                  </a:lnTo>
                  <a:lnTo>
                    <a:pt x="61" y="125"/>
                  </a:lnTo>
                  <a:lnTo>
                    <a:pt x="63" y="127"/>
                  </a:lnTo>
                  <a:lnTo>
                    <a:pt x="65" y="129"/>
                  </a:lnTo>
                  <a:lnTo>
                    <a:pt x="70" y="130"/>
                  </a:lnTo>
                  <a:lnTo>
                    <a:pt x="70" y="130"/>
                  </a:lnTo>
                  <a:lnTo>
                    <a:pt x="74" y="129"/>
                  </a:lnTo>
                  <a:lnTo>
                    <a:pt x="79" y="127"/>
                  </a:lnTo>
                  <a:lnTo>
                    <a:pt x="91" y="87"/>
                  </a:lnTo>
                  <a:lnTo>
                    <a:pt x="91" y="87"/>
                  </a:lnTo>
                  <a:lnTo>
                    <a:pt x="87" y="84"/>
                  </a:lnTo>
                  <a:lnTo>
                    <a:pt x="81" y="82"/>
                  </a:lnTo>
                  <a:lnTo>
                    <a:pt x="81" y="8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3" name="Freeform 88">
              <a:extLst>
                <a:ext uri="{FF2B5EF4-FFF2-40B4-BE49-F238E27FC236}">
                  <a16:creationId xmlns:a16="http://schemas.microsoft.com/office/drawing/2014/main" id="{A8CE8549-CDEE-E18C-8651-4100E3419664}"/>
                </a:ext>
              </a:extLst>
            </p:cNvPr>
            <p:cNvSpPr>
              <a:spLocks noEditPoints="1"/>
            </p:cNvSpPr>
            <p:nvPr userDrawn="1"/>
          </p:nvSpPr>
          <p:spPr bwMode="auto">
            <a:xfrm>
              <a:off x="7923213" y="4602163"/>
              <a:ext cx="230188" cy="201613"/>
            </a:xfrm>
            <a:custGeom>
              <a:avLst/>
              <a:gdLst>
                <a:gd name="T0" fmla="*/ 58 w 145"/>
                <a:gd name="T1" fmla="*/ 71 h 127"/>
                <a:gd name="T2" fmla="*/ 56 w 145"/>
                <a:gd name="T3" fmla="*/ 80 h 127"/>
                <a:gd name="T4" fmla="*/ 56 w 145"/>
                <a:gd name="T5" fmla="*/ 87 h 127"/>
                <a:gd name="T6" fmla="*/ 57 w 145"/>
                <a:gd name="T7" fmla="*/ 93 h 127"/>
                <a:gd name="T8" fmla="*/ 64 w 145"/>
                <a:gd name="T9" fmla="*/ 97 h 127"/>
                <a:gd name="T10" fmla="*/ 68 w 145"/>
                <a:gd name="T11" fmla="*/ 96 h 127"/>
                <a:gd name="T12" fmla="*/ 75 w 145"/>
                <a:gd name="T13" fmla="*/ 89 h 127"/>
                <a:gd name="T14" fmla="*/ 135 w 145"/>
                <a:gd name="T15" fmla="*/ 82 h 127"/>
                <a:gd name="T16" fmla="*/ 134 w 145"/>
                <a:gd name="T17" fmla="*/ 87 h 127"/>
                <a:gd name="T18" fmla="*/ 128 w 145"/>
                <a:gd name="T19" fmla="*/ 98 h 127"/>
                <a:gd name="T20" fmla="*/ 115 w 145"/>
                <a:gd name="T21" fmla="*/ 111 h 127"/>
                <a:gd name="T22" fmla="*/ 94 w 145"/>
                <a:gd name="T23" fmla="*/ 122 h 127"/>
                <a:gd name="T24" fmla="*/ 72 w 145"/>
                <a:gd name="T25" fmla="*/ 127 h 127"/>
                <a:gd name="T26" fmla="*/ 61 w 145"/>
                <a:gd name="T27" fmla="*/ 127 h 127"/>
                <a:gd name="T28" fmla="*/ 38 w 145"/>
                <a:gd name="T29" fmla="*/ 126 h 127"/>
                <a:gd name="T30" fmla="*/ 18 w 145"/>
                <a:gd name="T31" fmla="*/ 121 h 127"/>
                <a:gd name="T32" fmla="*/ 5 w 145"/>
                <a:gd name="T33" fmla="*/ 110 h 127"/>
                <a:gd name="T34" fmla="*/ 2 w 145"/>
                <a:gd name="T35" fmla="*/ 101 h 127"/>
                <a:gd name="T36" fmla="*/ 0 w 145"/>
                <a:gd name="T37" fmla="*/ 90 h 127"/>
                <a:gd name="T38" fmla="*/ 3 w 145"/>
                <a:gd name="T39" fmla="*/ 75 h 127"/>
                <a:gd name="T40" fmla="*/ 13 w 145"/>
                <a:gd name="T41" fmla="*/ 41 h 127"/>
                <a:gd name="T42" fmla="*/ 22 w 145"/>
                <a:gd name="T43" fmla="*/ 27 h 127"/>
                <a:gd name="T44" fmla="*/ 27 w 145"/>
                <a:gd name="T45" fmla="*/ 19 h 127"/>
                <a:gd name="T46" fmla="*/ 43 w 145"/>
                <a:gd name="T47" fmla="*/ 9 h 127"/>
                <a:gd name="T48" fmla="*/ 59 w 145"/>
                <a:gd name="T49" fmla="*/ 3 h 127"/>
                <a:gd name="T50" fmla="*/ 77 w 145"/>
                <a:gd name="T51" fmla="*/ 1 h 127"/>
                <a:gd name="T52" fmla="*/ 85 w 145"/>
                <a:gd name="T53" fmla="*/ 0 h 127"/>
                <a:gd name="T54" fmla="*/ 109 w 145"/>
                <a:gd name="T55" fmla="*/ 2 h 127"/>
                <a:gd name="T56" fmla="*/ 128 w 145"/>
                <a:gd name="T57" fmla="*/ 8 h 127"/>
                <a:gd name="T58" fmla="*/ 140 w 145"/>
                <a:gd name="T59" fmla="*/ 19 h 127"/>
                <a:gd name="T60" fmla="*/ 145 w 145"/>
                <a:gd name="T61" fmla="*/ 38 h 127"/>
                <a:gd name="T62" fmla="*/ 142 w 145"/>
                <a:gd name="T63" fmla="*/ 53 h 127"/>
                <a:gd name="T64" fmla="*/ 138 w 145"/>
                <a:gd name="T65" fmla="*/ 71 h 127"/>
                <a:gd name="T66" fmla="*/ 80 w 145"/>
                <a:gd name="T67" fmla="*/ 30 h 127"/>
                <a:gd name="T68" fmla="*/ 71 w 145"/>
                <a:gd name="T69" fmla="*/ 35 h 127"/>
                <a:gd name="T70" fmla="*/ 65 w 145"/>
                <a:gd name="T71" fmla="*/ 48 h 127"/>
                <a:gd name="T72" fmla="*/ 88 w 145"/>
                <a:gd name="T73" fmla="*/ 48 h 127"/>
                <a:gd name="T74" fmla="*/ 91 w 145"/>
                <a:gd name="T75" fmla="*/ 39 h 127"/>
                <a:gd name="T76" fmla="*/ 87 w 145"/>
                <a:gd name="T77" fmla="*/ 32 h 127"/>
                <a:gd name="T78" fmla="*/ 80 w 145"/>
                <a:gd name="T79" fmla="*/ 3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45" h="127">
                  <a:moveTo>
                    <a:pt x="138" y="71"/>
                  </a:moveTo>
                  <a:lnTo>
                    <a:pt x="58" y="71"/>
                  </a:lnTo>
                  <a:lnTo>
                    <a:pt x="58" y="71"/>
                  </a:lnTo>
                  <a:lnTo>
                    <a:pt x="56" y="80"/>
                  </a:lnTo>
                  <a:lnTo>
                    <a:pt x="56" y="87"/>
                  </a:lnTo>
                  <a:lnTo>
                    <a:pt x="56" y="87"/>
                  </a:lnTo>
                  <a:lnTo>
                    <a:pt x="56" y="90"/>
                  </a:lnTo>
                  <a:lnTo>
                    <a:pt x="57" y="93"/>
                  </a:lnTo>
                  <a:lnTo>
                    <a:pt x="59" y="96"/>
                  </a:lnTo>
                  <a:lnTo>
                    <a:pt x="64" y="97"/>
                  </a:lnTo>
                  <a:lnTo>
                    <a:pt x="64" y="97"/>
                  </a:lnTo>
                  <a:lnTo>
                    <a:pt x="68" y="96"/>
                  </a:lnTo>
                  <a:lnTo>
                    <a:pt x="73" y="93"/>
                  </a:lnTo>
                  <a:lnTo>
                    <a:pt x="75" y="89"/>
                  </a:lnTo>
                  <a:lnTo>
                    <a:pt x="79" y="82"/>
                  </a:lnTo>
                  <a:lnTo>
                    <a:pt x="135" y="82"/>
                  </a:lnTo>
                  <a:lnTo>
                    <a:pt x="135" y="82"/>
                  </a:lnTo>
                  <a:lnTo>
                    <a:pt x="134" y="87"/>
                  </a:lnTo>
                  <a:lnTo>
                    <a:pt x="130" y="93"/>
                  </a:lnTo>
                  <a:lnTo>
                    <a:pt x="128" y="98"/>
                  </a:lnTo>
                  <a:lnTo>
                    <a:pt x="125" y="103"/>
                  </a:lnTo>
                  <a:lnTo>
                    <a:pt x="115" y="111"/>
                  </a:lnTo>
                  <a:lnTo>
                    <a:pt x="105" y="118"/>
                  </a:lnTo>
                  <a:lnTo>
                    <a:pt x="94" y="122"/>
                  </a:lnTo>
                  <a:lnTo>
                    <a:pt x="82" y="125"/>
                  </a:lnTo>
                  <a:lnTo>
                    <a:pt x="72" y="127"/>
                  </a:lnTo>
                  <a:lnTo>
                    <a:pt x="61" y="127"/>
                  </a:lnTo>
                  <a:lnTo>
                    <a:pt x="61" y="127"/>
                  </a:lnTo>
                  <a:lnTo>
                    <a:pt x="50" y="127"/>
                  </a:lnTo>
                  <a:lnTo>
                    <a:pt x="38" y="126"/>
                  </a:lnTo>
                  <a:lnTo>
                    <a:pt x="27" y="125"/>
                  </a:lnTo>
                  <a:lnTo>
                    <a:pt x="18" y="121"/>
                  </a:lnTo>
                  <a:lnTo>
                    <a:pt x="11" y="117"/>
                  </a:lnTo>
                  <a:lnTo>
                    <a:pt x="5" y="110"/>
                  </a:lnTo>
                  <a:lnTo>
                    <a:pt x="4" y="106"/>
                  </a:lnTo>
                  <a:lnTo>
                    <a:pt x="2" y="101"/>
                  </a:lnTo>
                  <a:lnTo>
                    <a:pt x="0" y="90"/>
                  </a:lnTo>
                  <a:lnTo>
                    <a:pt x="0" y="90"/>
                  </a:lnTo>
                  <a:lnTo>
                    <a:pt x="2" y="83"/>
                  </a:lnTo>
                  <a:lnTo>
                    <a:pt x="3" y="75"/>
                  </a:lnTo>
                  <a:lnTo>
                    <a:pt x="6" y="57"/>
                  </a:lnTo>
                  <a:lnTo>
                    <a:pt x="13" y="41"/>
                  </a:lnTo>
                  <a:lnTo>
                    <a:pt x="18" y="32"/>
                  </a:lnTo>
                  <a:lnTo>
                    <a:pt x="22" y="27"/>
                  </a:lnTo>
                  <a:lnTo>
                    <a:pt x="22" y="27"/>
                  </a:lnTo>
                  <a:lnTo>
                    <a:pt x="27" y="19"/>
                  </a:lnTo>
                  <a:lnTo>
                    <a:pt x="34" y="14"/>
                  </a:lnTo>
                  <a:lnTo>
                    <a:pt x="43" y="9"/>
                  </a:lnTo>
                  <a:lnTo>
                    <a:pt x="50" y="5"/>
                  </a:lnTo>
                  <a:lnTo>
                    <a:pt x="59" y="3"/>
                  </a:lnTo>
                  <a:lnTo>
                    <a:pt x="67" y="1"/>
                  </a:lnTo>
                  <a:lnTo>
                    <a:pt x="77" y="1"/>
                  </a:lnTo>
                  <a:lnTo>
                    <a:pt x="85" y="0"/>
                  </a:lnTo>
                  <a:lnTo>
                    <a:pt x="85" y="0"/>
                  </a:lnTo>
                  <a:lnTo>
                    <a:pt x="98" y="1"/>
                  </a:lnTo>
                  <a:lnTo>
                    <a:pt x="109" y="2"/>
                  </a:lnTo>
                  <a:lnTo>
                    <a:pt x="120" y="4"/>
                  </a:lnTo>
                  <a:lnTo>
                    <a:pt x="128" y="8"/>
                  </a:lnTo>
                  <a:lnTo>
                    <a:pt x="135" y="12"/>
                  </a:lnTo>
                  <a:lnTo>
                    <a:pt x="140" y="19"/>
                  </a:lnTo>
                  <a:lnTo>
                    <a:pt x="143" y="28"/>
                  </a:lnTo>
                  <a:lnTo>
                    <a:pt x="145" y="38"/>
                  </a:lnTo>
                  <a:lnTo>
                    <a:pt x="145" y="38"/>
                  </a:lnTo>
                  <a:lnTo>
                    <a:pt x="142" y="53"/>
                  </a:lnTo>
                  <a:lnTo>
                    <a:pt x="138" y="71"/>
                  </a:lnTo>
                  <a:lnTo>
                    <a:pt x="138" y="71"/>
                  </a:lnTo>
                  <a:close/>
                  <a:moveTo>
                    <a:pt x="80" y="30"/>
                  </a:moveTo>
                  <a:lnTo>
                    <a:pt x="80" y="30"/>
                  </a:lnTo>
                  <a:lnTo>
                    <a:pt x="75" y="31"/>
                  </a:lnTo>
                  <a:lnTo>
                    <a:pt x="71" y="35"/>
                  </a:lnTo>
                  <a:lnTo>
                    <a:pt x="67" y="39"/>
                  </a:lnTo>
                  <a:lnTo>
                    <a:pt x="65" y="48"/>
                  </a:lnTo>
                  <a:lnTo>
                    <a:pt x="88" y="48"/>
                  </a:lnTo>
                  <a:lnTo>
                    <a:pt x="88" y="48"/>
                  </a:lnTo>
                  <a:lnTo>
                    <a:pt x="91" y="39"/>
                  </a:lnTo>
                  <a:lnTo>
                    <a:pt x="91" y="39"/>
                  </a:lnTo>
                  <a:lnTo>
                    <a:pt x="89" y="35"/>
                  </a:lnTo>
                  <a:lnTo>
                    <a:pt x="87" y="32"/>
                  </a:lnTo>
                  <a:lnTo>
                    <a:pt x="85" y="31"/>
                  </a:lnTo>
                  <a:lnTo>
                    <a:pt x="80" y="30"/>
                  </a:lnTo>
                  <a:lnTo>
                    <a:pt x="80" y="3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4" name="Freeform 89">
              <a:extLst>
                <a:ext uri="{FF2B5EF4-FFF2-40B4-BE49-F238E27FC236}">
                  <a16:creationId xmlns:a16="http://schemas.microsoft.com/office/drawing/2014/main" id="{DFBA52FB-B69F-4139-5AA1-22E6C5C2E4D3}"/>
                </a:ext>
              </a:extLst>
            </p:cNvPr>
            <p:cNvSpPr>
              <a:spLocks/>
            </p:cNvSpPr>
            <p:nvPr userDrawn="1"/>
          </p:nvSpPr>
          <p:spPr bwMode="auto">
            <a:xfrm>
              <a:off x="8143876" y="4533901"/>
              <a:ext cx="165100" cy="266700"/>
            </a:xfrm>
            <a:custGeom>
              <a:avLst/>
              <a:gdLst>
                <a:gd name="T0" fmla="*/ 57 w 104"/>
                <a:gd name="T1" fmla="*/ 168 h 168"/>
                <a:gd name="T2" fmla="*/ 0 w 104"/>
                <a:gd name="T3" fmla="*/ 168 h 168"/>
                <a:gd name="T4" fmla="*/ 45 w 104"/>
                <a:gd name="T5" fmla="*/ 0 h 168"/>
                <a:gd name="T6" fmla="*/ 104 w 104"/>
                <a:gd name="T7" fmla="*/ 0 h 168"/>
                <a:gd name="T8" fmla="*/ 57 w 104"/>
                <a:gd name="T9" fmla="*/ 168 h 168"/>
              </a:gdLst>
              <a:ahLst/>
              <a:cxnLst>
                <a:cxn ang="0">
                  <a:pos x="T0" y="T1"/>
                </a:cxn>
                <a:cxn ang="0">
                  <a:pos x="T2" y="T3"/>
                </a:cxn>
                <a:cxn ang="0">
                  <a:pos x="T4" y="T5"/>
                </a:cxn>
                <a:cxn ang="0">
                  <a:pos x="T6" y="T7"/>
                </a:cxn>
                <a:cxn ang="0">
                  <a:pos x="T8" y="T9"/>
                </a:cxn>
              </a:cxnLst>
              <a:rect l="0" t="0" r="r" b="b"/>
              <a:pathLst>
                <a:path w="104" h="168">
                  <a:moveTo>
                    <a:pt x="57" y="168"/>
                  </a:moveTo>
                  <a:lnTo>
                    <a:pt x="0" y="168"/>
                  </a:lnTo>
                  <a:lnTo>
                    <a:pt x="45" y="0"/>
                  </a:lnTo>
                  <a:lnTo>
                    <a:pt x="104" y="0"/>
                  </a:lnTo>
                  <a:lnTo>
                    <a:pt x="57"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5" name="Freeform 90">
              <a:extLst>
                <a:ext uri="{FF2B5EF4-FFF2-40B4-BE49-F238E27FC236}">
                  <a16:creationId xmlns:a16="http://schemas.microsoft.com/office/drawing/2014/main" id="{5164DC38-1187-C040-AC29-03F7BE658096}"/>
                </a:ext>
              </a:extLst>
            </p:cNvPr>
            <p:cNvSpPr>
              <a:spLocks noEditPoints="1"/>
            </p:cNvSpPr>
            <p:nvPr userDrawn="1"/>
          </p:nvSpPr>
          <p:spPr bwMode="auto">
            <a:xfrm>
              <a:off x="8264526" y="4533901"/>
              <a:ext cx="165100" cy="266700"/>
            </a:xfrm>
            <a:custGeom>
              <a:avLst/>
              <a:gdLst>
                <a:gd name="T0" fmla="*/ 57 w 104"/>
                <a:gd name="T1" fmla="*/ 168 h 168"/>
                <a:gd name="T2" fmla="*/ 0 w 104"/>
                <a:gd name="T3" fmla="*/ 168 h 168"/>
                <a:gd name="T4" fmla="*/ 34 w 104"/>
                <a:gd name="T5" fmla="*/ 46 h 168"/>
                <a:gd name="T6" fmla="*/ 91 w 104"/>
                <a:gd name="T7" fmla="*/ 46 h 168"/>
                <a:gd name="T8" fmla="*/ 57 w 104"/>
                <a:gd name="T9" fmla="*/ 168 h 168"/>
                <a:gd name="T10" fmla="*/ 95 w 104"/>
                <a:gd name="T11" fmla="*/ 34 h 168"/>
                <a:gd name="T12" fmla="*/ 36 w 104"/>
                <a:gd name="T13" fmla="*/ 34 h 168"/>
                <a:gd name="T14" fmla="*/ 47 w 104"/>
                <a:gd name="T15" fmla="*/ 0 h 168"/>
                <a:gd name="T16" fmla="*/ 104 w 104"/>
                <a:gd name="T17" fmla="*/ 0 h 168"/>
                <a:gd name="T18" fmla="*/ 95 w 104"/>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4" h="168">
                  <a:moveTo>
                    <a:pt x="57" y="168"/>
                  </a:moveTo>
                  <a:lnTo>
                    <a:pt x="0" y="168"/>
                  </a:lnTo>
                  <a:lnTo>
                    <a:pt x="34" y="46"/>
                  </a:lnTo>
                  <a:lnTo>
                    <a:pt x="91" y="46"/>
                  </a:lnTo>
                  <a:lnTo>
                    <a:pt x="57" y="168"/>
                  </a:lnTo>
                  <a:close/>
                  <a:moveTo>
                    <a:pt x="95" y="34"/>
                  </a:moveTo>
                  <a:lnTo>
                    <a:pt x="36" y="34"/>
                  </a:lnTo>
                  <a:lnTo>
                    <a:pt x="47" y="0"/>
                  </a:lnTo>
                  <a:lnTo>
                    <a:pt x="104"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6" name="Freeform 91">
              <a:extLst>
                <a:ext uri="{FF2B5EF4-FFF2-40B4-BE49-F238E27FC236}">
                  <a16:creationId xmlns:a16="http://schemas.microsoft.com/office/drawing/2014/main" id="{D019FFB9-CD4D-C920-7B9D-2E110D78833F}"/>
                </a:ext>
              </a:extLst>
            </p:cNvPr>
            <p:cNvSpPr>
              <a:spLocks/>
            </p:cNvSpPr>
            <p:nvPr userDrawn="1"/>
          </p:nvSpPr>
          <p:spPr bwMode="auto">
            <a:xfrm>
              <a:off x="8396288" y="4564063"/>
              <a:ext cx="192088" cy="236538"/>
            </a:xfrm>
            <a:custGeom>
              <a:avLst/>
              <a:gdLst>
                <a:gd name="T0" fmla="*/ 115 w 121"/>
                <a:gd name="T1" fmla="*/ 27 h 149"/>
                <a:gd name="T2" fmla="*/ 121 w 121"/>
                <a:gd name="T3" fmla="*/ 54 h 149"/>
                <a:gd name="T4" fmla="*/ 76 w 121"/>
                <a:gd name="T5" fmla="*/ 54 h 149"/>
                <a:gd name="T6" fmla="*/ 63 w 121"/>
                <a:gd name="T7" fmla="*/ 101 h 149"/>
                <a:gd name="T8" fmla="*/ 63 w 121"/>
                <a:gd name="T9" fmla="*/ 101 h 149"/>
                <a:gd name="T10" fmla="*/ 62 w 121"/>
                <a:gd name="T11" fmla="*/ 107 h 149"/>
                <a:gd name="T12" fmla="*/ 61 w 121"/>
                <a:gd name="T13" fmla="*/ 111 h 149"/>
                <a:gd name="T14" fmla="*/ 61 w 121"/>
                <a:gd name="T15" fmla="*/ 111 h 149"/>
                <a:gd name="T16" fmla="*/ 61 w 121"/>
                <a:gd name="T17" fmla="*/ 115 h 149"/>
                <a:gd name="T18" fmla="*/ 63 w 121"/>
                <a:gd name="T19" fmla="*/ 117 h 149"/>
                <a:gd name="T20" fmla="*/ 67 w 121"/>
                <a:gd name="T21" fmla="*/ 118 h 149"/>
                <a:gd name="T22" fmla="*/ 72 w 121"/>
                <a:gd name="T23" fmla="*/ 118 h 149"/>
                <a:gd name="T24" fmla="*/ 83 w 121"/>
                <a:gd name="T25" fmla="*/ 118 h 149"/>
                <a:gd name="T26" fmla="*/ 75 w 121"/>
                <a:gd name="T27" fmla="*/ 149 h 149"/>
                <a:gd name="T28" fmla="*/ 23 w 121"/>
                <a:gd name="T29" fmla="*/ 149 h 149"/>
                <a:gd name="T30" fmla="*/ 23 w 121"/>
                <a:gd name="T31" fmla="*/ 149 h 149"/>
                <a:gd name="T32" fmla="*/ 18 w 121"/>
                <a:gd name="T33" fmla="*/ 148 h 149"/>
                <a:gd name="T34" fmla="*/ 13 w 121"/>
                <a:gd name="T35" fmla="*/ 148 h 149"/>
                <a:gd name="T36" fmla="*/ 8 w 121"/>
                <a:gd name="T37" fmla="*/ 145 h 149"/>
                <a:gd name="T38" fmla="*/ 6 w 121"/>
                <a:gd name="T39" fmla="*/ 143 h 149"/>
                <a:gd name="T40" fmla="*/ 2 w 121"/>
                <a:gd name="T41" fmla="*/ 139 h 149"/>
                <a:gd name="T42" fmla="*/ 1 w 121"/>
                <a:gd name="T43" fmla="*/ 136 h 149"/>
                <a:gd name="T44" fmla="*/ 0 w 121"/>
                <a:gd name="T45" fmla="*/ 132 h 149"/>
                <a:gd name="T46" fmla="*/ 0 w 121"/>
                <a:gd name="T47" fmla="*/ 128 h 149"/>
                <a:gd name="T48" fmla="*/ 0 w 121"/>
                <a:gd name="T49" fmla="*/ 128 h 149"/>
                <a:gd name="T50" fmla="*/ 0 w 121"/>
                <a:gd name="T51" fmla="*/ 120 h 149"/>
                <a:gd name="T52" fmla="*/ 2 w 121"/>
                <a:gd name="T53" fmla="*/ 111 h 149"/>
                <a:gd name="T54" fmla="*/ 34 w 121"/>
                <a:gd name="T55" fmla="*/ 0 h 149"/>
                <a:gd name="T56" fmla="*/ 91 w 121"/>
                <a:gd name="T57" fmla="*/ 0 h 149"/>
                <a:gd name="T58" fmla="*/ 84 w 121"/>
                <a:gd name="T59" fmla="*/ 27 h 149"/>
                <a:gd name="T60" fmla="*/ 115 w 121"/>
                <a:gd name="T61" fmla="*/ 27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1" h="149">
                  <a:moveTo>
                    <a:pt x="115" y="27"/>
                  </a:moveTo>
                  <a:lnTo>
                    <a:pt x="121" y="54"/>
                  </a:lnTo>
                  <a:lnTo>
                    <a:pt x="76" y="54"/>
                  </a:lnTo>
                  <a:lnTo>
                    <a:pt x="63" y="101"/>
                  </a:lnTo>
                  <a:lnTo>
                    <a:pt x="63" y="101"/>
                  </a:lnTo>
                  <a:lnTo>
                    <a:pt x="62" y="107"/>
                  </a:lnTo>
                  <a:lnTo>
                    <a:pt x="61" y="111"/>
                  </a:lnTo>
                  <a:lnTo>
                    <a:pt x="61" y="111"/>
                  </a:lnTo>
                  <a:lnTo>
                    <a:pt x="61" y="115"/>
                  </a:lnTo>
                  <a:lnTo>
                    <a:pt x="63" y="117"/>
                  </a:lnTo>
                  <a:lnTo>
                    <a:pt x="67" y="118"/>
                  </a:lnTo>
                  <a:lnTo>
                    <a:pt x="72" y="118"/>
                  </a:lnTo>
                  <a:lnTo>
                    <a:pt x="83" y="118"/>
                  </a:lnTo>
                  <a:lnTo>
                    <a:pt x="75" y="149"/>
                  </a:lnTo>
                  <a:lnTo>
                    <a:pt x="23" y="149"/>
                  </a:lnTo>
                  <a:lnTo>
                    <a:pt x="23" y="149"/>
                  </a:lnTo>
                  <a:lnTo>
                    <a:pt x="18" y="148"/>
                  </a:lnTo>
                  <a:lnTo>
                    <a:pt x="13" y="148"/>
                  </a:lnTo>
                  <a:lnTo>
                    <a:pt x="8" y="145"/>
                  </a:lnTo>
                  <a:lnTo>
                    <a:pt x="6" y="143"/>
                  </a:lnTo>
                  <a:lnTo>
                    <a:pt x="2" y="139"/>
                  </a:lnTo>
                  <a:lnTo>
                    <a:pt x="1" y="136"/>
                  </a:lnTo>
                  <a:lnTo>
                    <a:pt x="0" y="132"/>
                  </a:lnTo>
                  <a:lnTo>
                    <a:pt x="0" y="128"/>
                  </a:lnTo>
                  <a:lnTo>
                    <a:pt x="0" y="128"/>
                  </a:lnTo>
                  <a:lnTo>
                    <a:pt x="0" y="120"/>
                  </a:lnTo>
                  <a:lnTo>
                    <a:pt x="2" y="111"/>
                  </a:lnTo>
                  <a:lnTo>
                    <a:pt x="34" y="0"/>
                  </a:lnTo>
                  <a:lnTo>
                    <a:pt x="91" y="0"/>
                  </a:lnTo>
                  <a:lnTo>
                    <a:pt x="84" y="27"/>
                  </a:lnTo>
                  <a:lnTo>
                    <a:pt x="115" y="2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7" name="Freeform 92">
              <a:extLst>
                <a:ext uri="{FF2B5EF4-FFF2-40B4-BE49-F238E27FC236}">
                  <a16:creationId xmlns:a16="http://schemas.microsoft.com/office/drawing/2014/main" id="{DE42CA21-B256-05B0-2D48-2EB1D488FBBB}"/>
                </a:ext>
              </a:extLst>
            </p:cNvPr>
            <p:cNvSpPr>
              <a:spLocks/>
            </p:cNvSpPr>
            <p:nvPr userDrawn="1"/>
          </p:nvSpPr>
          <p:spPr bwMode="auto">
            <a:xfrm>
              <a:off x="7321551" y="4830763"/>
              <a:ext cx="38100" cy="46038"/>
            </a:xfrm>
            <a:custGeom>
              <a:avLst/>
              <a:gdLst>
                <a:gd name="T0" fmla="*/ 9 w 24"/>
                <a:gd name="T1" fmla="*/ 0 h 29"/>
                <a:gd name="T2" fmla="*/ 24 w 24"/>
                <a:gd name="T3" fmla="*/ 0 h 29"/>
                <a:gd name="T4" fmla="*/ 15 w 24"/>
                <a:gd name="T5" fmla="*/ 29 h 29"/>
                <a:gd name="T6" fmla="*/ 0 w 24"/>
                <a:gd name="T7" fmla="*/ 29 h 29"/>
                <a:gd name="T8" fmla="*/ 9 w 24"/>
                <a:gd name="T9" fmla="*/ 0 h 29"/>
              </a:gdLst>
              <a:ahLst/>
              <a:cxnLst>
                <a:cxn ang="0">
                  <a:pos x="T0" y="T1"/>
                </a:cxn>
                <a:cxn ang="0">
                  <a:pos x="T2" y="T3"/>
                </a:cxn>
                <a:cxn ang="0">
                  <a:pos x="T4" y="T5"/>
                </a:cxn>
                <a:cxn ang="0">
                  <a:pos x="T6" y="T7"/>
                </a:cxn>
                <a:cxn ang="0">
                  <a:pos x="T8" y="T9"/>
                </a:cxn>
              </a:cxnLst>
              <a:rect l="0" t="0" r="r" b="b"/>
              <a:pathLst>
                <a:path w="24" h="29">
                  <a:moveTo>
                    <a:pt x="9" y="0"/>
                  </a:moveTo>
                  <a:lnTo>
                    <a:pt x="24" y="0"/>
                  </a:lnTo>
                  <a:lnTo>
                    <a:pt x="15"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8" name="Freeform 93">
              <a:extLst>
                <a:ext uri="{FF2B5EF4-FFF2-40B4-BE49-F238E27FC236}">
                  <a16:creationId xmlns:a16="http://schemas.microsoft.com/office/drawing/2014/main" id="{C7918682-BDA5-45C7-7A62-DA74A155160D}"/>
                </a:ext>
              </a:extLst>
            </p:cNvPr>
            <p:cNvSpPr>
              <a:spLocks/>
            </p:cNvSpPr>
            <p:nvPr userDrawn="1"/>
          </p:nvSpPr>
          <p:spPr bwMode="auto">
            <a:xfrm>
              <a:off x="7400926" y="4830763"/>
              <a:ext cx="87313" cy="46038"/>
            </a:xfrm>
            <a:custGeom>
              <a:avLst/>
              <a:gdLst>
                <a:gd name="T0" fmla="*/ 10 w 55"/>
                <a:gd name="T1" fmla="*/ 0 h 29"/>
                <a:gd name="T2" fmla="*/ 31 w 55"/>
                <a:gd name="T3" fmla="*/ 0 h 29"/>
                <a:gd name="T4" fmla="*/ 36 w 55"/>
                <a:gd name="T5" fmla="*/ 19 h 29"/>
                <a:gd name="T6" fmla="*/ 36 w 55"/>
                <a:gd name="T7" fmla="*/ 19 h 29"/>
                <a:gd name="T8" fmla="*/ 42 w 55"/>
                <a:gd name="T9" fmla="*/ 0 h 29"/>
                <a:gd name="T10" fmla="*/ 55 w 55"/>
                <a:gd name="T11" fmla="*/ 0 h 29"/>
                <a:gd name="T12" fmla="*/ 46 w 55"/>
                <a:gd name="T13" fmla="*/ 29 h 29"/>
                <a:gd name="T14" fmla="*/ 26 w 55"/>
                <a:gd name="T15" fmla="*/ 29 h 29"/>
                <a:gd name="T16" fmla="*/ 20 w 55"/>
                <a:gd name="T17" fmla="*/ 8 h 29"/>
                <a:gd name="T18" fmla="*/ 20 w 55"/>
                <a:gd name="T19" fmla="*/ 8 h 29"/>
                <a:gd name="T20" fmla="*/ 13 w 55"/>
                <a:gd name="T21" fmla="*/ 29 h 29"/>
                <a:gd name="T22" fmla="*/ 0 w 55"/>
                <a:gd name="T23" fmla="*/ 29 h 29"/>
                <a:gd name="T24" fmla="*/ 10 w 55"/>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5" h="29">
                  <a:moveTo>
                    <a:pt x="10" y="0"/>
                  </a:moveTo>
                  <a:lnTo>
                    <a:pt x="31" y="0"/>
                  </a:lnTo>
                  <a:lnTo>
                    <a:pt x="36" y="19"/>
                  </a:lnTo>
                  <a:lnTo>
                    <a:pt x="36" y="19"/>
                  </a:lnTo>
                  <a:lnTo>
                    <a:pt x="42" y="0"/>
                  </a:lnTo>
                  <a:lnTo>
                    <a:pt x="55" y="0"/>
                  </a:lnTo>
                  <a:lnTo>
                    <a:pt x="46" y="29"/>
                  </a:lnTo>
                  <a:lnTo>
                    <a:pt x="26" y="29"/>
                  </a:lnTo>
                  <a:lnTo>
                    <a:pt x="20" y="8"/>
                  </a:lnTo>
                  <a:lnTo>
                    <a:pt x="20" y="8"/>
                  </a:lnTo>
                  <a:lnTo>
                    <a:pt x="13" y="29"/>
                  </a:lnTo>
                  <a:lnTo>
                    <a:pt x="0" y="29"/>
                  </a:lnTo>
                  <a:lnTo>
                    <a:pt x="1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9" name="Freeform 94">
              <a:extLst>
                <a:ext uri="{FF2B5EF4-FFF2-40B4-BE49-F238E27FC236}">
                  <a16:creationId xmlns:a16="http://schemas.microsoft.com/office/drawing/2014/main" id="{265E46F4-D95A-3691-AAFC-85F10D49C87C}"/>
                </a:ext>
              </a:extLst>
            </p:cNvPr>
            <p:cNvSpPr>
              <a:spLocks/>
            </p:cNvSpPr>
            <p:nvPr userDrawn="1"/>
          </p:nvSpPr>
          <p:spPr bwMode="auto">
            <a:xfrm>
              <a:off x="7531101" y="4830763"/>
              <a:ext cx="76200" cy="46038"/>
            </a:xfrm>
            <a:custGeom>
              <a:avLst/>
              <a:gdLst>
                <a:gd name="T0" fmla="*/ 0 w 48"/>
                <a:gd name="T1" fmla="*/ 0 h 29"/>
                <a:gd name="T2" fmla="*/ 15 w 48"/>
                <a:gd name="T3" fmla="*/ 0 h 29"/>
                <a:gd name="T4" fmla="*/ 19 w 48"/>
                <a:gd name="T5" fmla="*/ 18 h 29"/>
                <a:gd name="T6" fmla="*/ 33 w 48"/>
                <a:gd name="T7" fmla="*/ 0 h 29"/>
                <a:gd name="T8" fmla="*/ 48 w 48"/>
                <a:gd name="T9" fmla="*/ 0 h 29"/>
                <a:gd name="T10" fmla="*/ 24 w 48"/>
                <a:gd name="T11" fmla="*/ 29 h 29"/>
                <a:gd name="T12" fmla="*/ 6 w 48"/>
                <a:gd name="T13" fmla="*/ 29 h 29"/>
                <a:gd name="T14" fmla="*/ 0 w 48"/>
                <a:gd name="T15" fmla="*/ 0 h 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29">
                  <a:moveTo>
                    <a:pt x="0" y="0"/>
                  </a:moveTo>
                  <a:lnTo>
                    <a:pt x="15" y="0"/>
                  </a:lnTo>
                  <a:lnTo>
                    <a:pt x="19" y="18"/>
                  </a:lnTo>
                  <a:lnTo>
                    <a:pt x="33" y="0"/>
                  </a:lnTo>
                  <a:lnTo>
                    <a:pt x="48" y="0"/>
                  </a:lnTo>
                  <a:lnTo>
                    <a:pt x="24" y="29"/>
                  </a:lnTo>
                  <a:lnTo>
                    <a:pt x="6" y="29"/>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0" name="Freeform 95">
              <a:extLst>
                <a:ext uri="{FF2B5EF4-FFF2-40B4-BE49-F238E27FC236}">
                  <a16:creationId xmlns:a16="http://schemas.microsoft.com/office/drawing/2014/main" id="{216E493C-F8B5-F0F2-B958-E32863799382}"/>
                </a:ext>
              </a:extLst>
            </p:cNvPr>
            <p:cNvSpPr>
              <a:spLocks/>
            </p:cNvSpPr>
            <p:nvPr userDrawn="1"/>
          </p:nvSpPr>
          <p:spPr bwMode="auto">
            <a:xfrm>
              <a:off x="7635876" y="4830763"/>
              <a:ext cx="66675" cy="46038"/>
            </a:xfrm>
            <a:custGeom>
              <a:avLst/>
              <a:gdLst>
                <a:gd name="T0" fmla="*/ 9 w 42"/>
                <a:gd name="T1" fmla="*/ 0 h 29"/>
                <a:gd name="T2" fmla="*/ 42 w 42"/>
                <a:gd name="T3" fmla="*/ 0 h 29"/>
                <a:gd name="T4" fmla="*/ 41 w 42"/>
                <a:gd name="T5" fmla="*/ 5 h 29"/>
                <a:gd name="T6" fmla="*/ 22 w 42"/>
                <a:gd name="T7" fmla="*/ 5 h 29"/>
                <a:gd name="T8" fmla="*/ 20 w 42"/>
                <a:gd name="T9" fmla="*/ 11 h 29"/>
                <a:gd name="T10" fmla="*/ 37 w 42"/>
                <a:gd name="T11" fmla="*/ 11 h 29"/>
                <a:gd name="T12" fmla="*/ 36 w 42"/>
                <a:gd name="T13" fmla="*/ 17 h 29"/>
                <a:gd name="T14" fmla="*/ 17 w 42"/>
                <a:gd name="T15" fmla="*/ 17 h 29"/>
                <a:gd name="T16" fmla="*/ 16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1" y="5"/>
                  </a:lnTo>
                  <a:lnTo>
                    <a:pt x="22" y="5"/>
                  </a:lnTo>
                  <a:lnTo>
                    <a:pt x="20" y="11"/>
                  </a:lnTo>
                  <a:lnTo>
                    <a:pt x="37" y="11"/>
                  </a:lnTo>
                  <a:lnTo>
                    <a:pt x="36" y="17"/>
                  </a:lnTo>
                  <a:lnTo>
                    <a:pt x="17" y="17"/>
                  </a:lnTo>
                  <a:lnTo>
                    <a:pt x="16"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1" name="Freeform 96">
              <a:extLst>
                <a:ext uri="{FF2B5EF4-FFF2-40B4-BE49-F238E27FC236}">
                  <a16:creationId xmlns:a16="http://schemas.microsoft.com/office/drawing/2014/main" id="{F371CDD2-AF86-41D4-1A7B-9AD95DECE1F3}"/>
                </a:ext>
              </a:extLst>
            </p:cNvPr>
            <p:cNvSpPr>
              <a:spLocks/>
            </p:cNvSpPr>
            <p:nvPr userDrawn="1"/>
          </p:nvSpPr>
          <p:spPr bwMode="auto">
            <a:xfrm>
              <a:off x="7856538" y="4830763"/>
              <a:ext cx="61913" cy="46038"/>
            </a:xfrm>
            <a:custGeom>
              <a:avLst/>
              <a:gdLst>
                <a:gd name="T0" fmla="*/ 11 w 39"/>
                <a:gd name="T1" fmla="*/ 7 h 29"/>
                <a:gd name="T2" fmla="*/ 0 w 39"/>
                <a:gd name="T3" fmla="*/ 7 h 29"/>
                <a:gd name="T4" fmla="*/ 3 w 39"/>
                <a:gd name="T5" fmla="*/ 0 h 29"/>
                <a:gd name="T6" fmla="*/ 39 w 39"/>
                <a:gd name="T7" fmla="*/ 0 h 29"/>
                <a:gd name="T8" fmla="*/ 37 w 39"/>
                <a:gd name="T9" fmla="*/ 7 h 29"/>
                <a:gd name="T10" fmla="*/ 25 w 39"/>
                <a:gd name="T11" fmla="*/ 7 h 29"/>
                <a:gd name="T12" fmla="*/ 19 w 39"/>
                <a:gd name="T13" fmla="*/ 29 h 29"/>
                <a:gd name="T14" fmla="*/ 4 w 39"/>
                <a:gd name="T15" fmla="*/ 29 h 29"/>
                <a:gd name="T16" fmla="*/ 11 w 39"/>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29">
                  <a:moveTo>
                    <a:pt x="11" y="7"/>
                  </a:moveTo>
                  <a:lnTo>
                    <a:pt x="0" y="7"/>
                  </a:lnTo>
                  <a:lnTo>
                    <a:pt x="3" y="0"/>
                  </a:lnTo>
                  <a:lnTo>
                    <a:pt x="39" y="0"/>
                  </a:lnTo>
                  <a:lnTo>
                    <a:pt x="37" y="7"/>
                  </a:lnTo>
                  <a:lnTo>
                    <a:pt x="25" y="7"/>
                  </a:lnTo>
                  <a:lnTo>
                    <a:pt x="19" y="29"/>
                  </a:lnTo>
                  <a:lnTo>
                    <a:pt x="4" y="29"/>
                  </a:lnTo>
                  <a:lnTo>
                    <a:pt x="11"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2" name="Freeform 97">
              <a:extLst>
                <a:ext uri="{FF2B5EF4-FFF2-40B4-BE49-F238E27FC236}">
                  <a16:creationId xmlns:a16="http://schemas.microsoft.com/office/drawing/2014/main" id="{F5B345EA-5755-2921-518F-FDE8F75B5931}"/>
                </a:ext>
              </a:extLst>
            </p:cNvPr>
            <p:cNvSpPr>
              <a:spLocks/>
            </p:cNvSpPr>
            <p:nvPr userDrawn="1"/>
          </p:nvSpPr>
          <p:spPr bwMode="auto">
            <a:xfrm>
              <a:off x="7951788" y="4830763"/>
              <a:ext cx="106363" cy="46038"/>
            </a:xfrm>
            <a:custGeom>
              <a:avLst/>
              <a:gdLst>
                <a:gd name="T0" fmla="*/ 8 w 67"/>
                <a:gd name="T1" fmla="*/ 0 h 29"/>
                <a:gd name="T2" fmla="*/ 30 w 67"/>
                <a:gd name="T3" fmla="*/ 0 h 29"/>
                <a:gd name="T4" fmla="*/ 32 w 67"/>
                <a:gd name="T5" fmla="*/ 19 h 29"/>
                <a:gd name="T6" fmla="*/ 32 w 67"/>
                <a:gd name="T7" fmla="*/ 19 h 29"/>
                <a:gd name="T8" fmla="*/ 45 w 67"/>
                <a:gd name="T9" fmla="*/ 0 h 29"/>
                <a:gd name="T10" fmla="*/ 67 w 67"/>
                <a:gd name="T11" fmla="*/ 0 h 29"/>
                <a:gd name="T12" fmla="*/ 57 w 67"/>
                <a:gd name="T13" fmla="*/ 29 h 29"/>
                <a:gd name="T14" fmla="*/ 45 w 67"/>
                <a:gd name="T15" fmla="*/ 29 h 29"/>
                <a:gd name="T16" fmla="*/ 50 w 67"/>
                <a:gd name="T17" fmla="*/ 7 h 29"/>
                <a:gd name="T18" fmla="*/ 50 w 67"/>
                <a:gd name="T19" fmla="*/ 7 h 29"/>
                <a:gd name="T20" fmla="*/ 34 w 67"/>
                <a:gd name="T21" fmla="*/ 29 h 29"/>
                <a:gd name="T22" fmla="*/ 21 w 67"/>
                <a:gd name="T23" fmla="*/ 29 h 29"/>
                <a:gd name="T24" fmla="*/ 19 w 67"/>
                <a:gd name="T25" fmla="*/ 7 h 29"/>
                <a:gd name="T26" fmla="*/ 19 w 67"/>
                <a:gd name="T27" fmla="*/ 7 h 29"/>
                <a:gd name="T28" fmla="*/ 12 w 67"/>
                <a:gd name="T29" fmla="*/ 29 h 29"/>
                <a:gd name="T30" fmla="*/ 0 w 67"/>
                <a:gd name="T31" fmla="*/ 29 h 29"/>
                <a:gd name="T32" fmla="*/ 8 w 67"/>
                <a:gd name="T33"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7" h="29">
                  <a:moveTo>
                    <a:pt x="8" y="0"/>
                  </a:moveTo>
                  <a:lnTo>
                    <a:pt x="30" y="0"/>
                  </a:lnTo>
                  <a:lnTo>
                    <a:pt x="32" y="19"/>
                  </a:lnTo>
                  <a:lnTo>
                    <a:pt x="32" y="19"/>
                  </a:lnTo>
                  <a:lnTo>
                    <a:pt x="45" y="0"/>
                  </a:lnTo>
                  <a:lnTo>
                    <a:pt x="67" y="0"/>
                  </a:lnTo>
                  <a:lnTo>
                    <a:pt x="57" y="29"/>
                  </a:lnTo>
                  <a:lnTo>
                    <a:pt x="45" y="29"/>
                  </a:lnTo>
                  <a:lnTo>
                    <a:pt x="50" y="7"/>
                  </a:lnTo>
                  <a:lnTo>
                    <a:pt x="50" y="7"/>
                  </a:lnTo>
                  <a:lnTo>
                    <a:pt x="34" y="29"/>
                  </a:lnTo>
                  <a:lnTo>
                    <a:pt x="21" y="29"/>
                  </a:lnTo>
                  <a:lnTo>
                    <a:pt x="19" y="7"/>
                  </a:lnTo>
                  <a:lnTo>
                    <a:pt x="19" y="7"/>
                  </a:lnTo>
                  <a:lnTo>
                    <a:pt x="12" y="29"/>
                  </a:lnTo>
                  <a:lnTo>
                    <a:pt x="0" y="29"/>
                  </a:lnTo>
                  <a:lnTo>
                    <a:pt x="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3" name="Freeform 98">
              <a:extLst>
                <a:ext uri="{FF2B5EF4-FFF2-40B4-BE49-F238E27FC236}">
                  <a16:creationId xmlns:a16="http://schemas.microsoft.com/office/drawing/2014/main" id="{951B6B9D-3786-933E-3126-EDE1F4CCAE2E}"/>
                </a:ext>
              </a:extLst>
            </p:cNvPr>
            <p:cNvSpPr>
              <a:spLocks/>
            </p:cNvSpPr>
            <p:nvPr userDrawn="1"/>
          </p:nvSpPr>
          <p:spPr bwMode="auto">
            <a:xfrm>
              <a:off x="8188326" y="4830763"/>
              <a:ext cx="85725" cy="46038"/>
            </a:xfrm>
            <a:custGeom>
              <a:avLst/>
              <a:gdLst>
                <a:gd name="T0" fmla="*/ 9 w 54"/>
                <a:gd name="T1" fmla="*/ 0 h 29"/>
                <a:gd name="T2" fmla="*/ 30 w 54"/>
                <a:gd name="T3" fmla="*/ 0 h 29"/>
                <a:gd name="T4" fmla="*/ 35 w 54"/>
                <a:gd name="T5" fmla="*/ 19 h 29"/>
                <a:gd name="T6" fmla="*/ 36 w 54"/>
                <a:gd name="T7" fmla="*/ 19 h 29"/>
                <a:gd name="T8" fmla="*/ 42 w 54"/>
                <a:gd name="T9" fmla="*/ 0 h 29"/>
                <a:gd name="T10" fmla="*/ 54 w 54"/>
                <a:gd name="T11" fmla="*/ 0 h 29"/>
                <a:gd name="T12" fmla="*/ 46 w 54"/>
                <a:gd name="T13" fmla="*/ 29 h 29"/>
                <a:gd name="T14" fmla="*/ 24 w 54"/>
                <a:gd name="T15" fmla="*/ 29 h 29"/>
                <a:gd name="T16" fmla="*/ 19 w 54"/>
                <a:gd name="T17" fmla="*/ 8 h 29"/>
                <a:gd name="T18" fmla="*/ 19 w 54"/>
                <a:gd name="T19" fmla="*/ 8 h 29"/>
                <a:gd name="T20" fmla="*/ 13 w 54"/>
                <a:gd name="T21" fmla="*/ 29 h 29"/>
                <a:gd name="T22" fmla="*/ 0 w 54"/>
                <a:gd name="T23" fmla="*/ 29 h 29"/>
                <a:gd name="T24" fmla="*/ 9 w 54"/>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 h="29">
                  <a:moveTo>
                    <a:pt x="9" y="0"/>
                  </a:moveTo>
                  <a:lnTo>
                    <a:pt x="30" y="0"/>
                  </a:lnTo>
                  <a:lnTo>
                    <a:pt x="35" y="19"/>
                  </a:lnTo>
                  <a:lnTo>
                    <a:pt x="36" y="19"/>
                  </a:lnTo>
                  <a:lnTo>
                    <a:pt x="42" y="0"/>
                  </a:lnTo>
                  <a:lnTo>
                    <a:pt x="54" y="0"/>
                  </a:lnTo>
                  <a:lnTo>
                    <a:pt x="46" y="29"/>
                  </a:lnTo>
                  <a:lnTo>
                    <a:pt x="24" y="29"/>
                  </a:lnTo>
                  <a:lnTo>
                    <a:pt x="19" y="8"/>
                  </a:lnTo>
                  <a:lnTo>
                    <a:pt x="19" y="8"/>
                  </a:lnTo>
                  <a:lnTo>
                    <a:pt x="1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4" name="Freeform 99">
              <a:extLst>
                <a:ext uri="{FF2B5EF4-FFF2-40B4-BE49-F238E27FC236}">
                  <a16:creationId xmlns:a16="http://schemas.microsoft.com/office/drawing/2014/main" id="{D18CA803-FEE2-D51A-C451-854F1128F8D8}"/>
                </a:ext>
              </a:extLst>
            </p:cNvPr>
            <p:cNvSpPr>
              <a:spLocks/>
            </p:cNvSpPr>
            <p:nvPr userDrawn="1"/>
          </p:nvSpPr>
          <p:spPr bwMode="auto">
            <a:xfrm>
              <a:off x="8310563" y="4830763"/>
              <a:ext cx="63500" cy="46038"/>
            </a:xfrm>
            <a:custGeom>
              <a:avLst/>
              <a:gdLst>
                <a:gd name="T0" fmla="*/ 12 w 40"/>
                <a:gd name="T1" fmla="*/ 7 h 29"/>
                <a:gd name="T2" fmla="*/ 0 w 40"/>
                <a:gd name="T3" fmla="*/ 7 h 29"/>
                <a:gd name="T4" fmla="*/ 3 w 40"/>
                <a:gd name="T5" fmla="*/ 0 h 29"/>
                <a:gd name="T6" fmla="*/ 40 w 40"/>
                <a:gd name="T7" fmla="*/ 0 h 29"/>
                <a:gd name="T8" fmla="*/ 38 w 40"/>
                <a:gd name="T9" fmla="*/ 7 h 29"/>
                <a:gd name="T10" fmla="*/ 26 w 40"/>
                <a:gd name="T11" fmla="*/ 7 h 29"/>
                <a:gd name="T12" fmla="*/ 19 w 40"/>
                <a:gd name="T13" fmla="*/ 29 h 29"/>
                <a:gd name="T14" fmla="*/ 5 w 40"/>
                <a:gd name="T15" fmla="*/ 29 h 29"/>
                <a:gd name="T16" fmla="*/ 12 w 40"/>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29">
                  <a:moveTo>
                    <a:pt x="12" y="7"/>
                  </a:moveTo>
                  <a:lnTo>
                    <a:pt x="0" y="7"/>
                  </a:lnTo>
                  <a:lnTo>
                    <a:pt x="3" y="0"/>
                  </a:lnTo>
                  <a:lnTo>
                    <a:pt x="40" y="0"/>
                  </a:lnTo>
                  <a:lnTo>
                    <a:pt x="38" y="7"/>
                  </a:lnTo>
                  <a:lnTo>
                    <a:pt x="26" y="7"/>
                  </a:lnTo>
                  <a:lnTo>
                    <a:pt x="19" y="29"/>
                  </a:lnTo>
                  <a:lnTo>
                    <a:pt x="5" y="29"/>
                  </a:lnTo>
                  <a:lnTo>
                    <a:pt x="12"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5" name="Freeform 100">
              <a:extLst>
                <a:ext uri="{FF2B5EF4-FFF2-40B4-BE49-F238E27FC236}">
                  <a16:creationId xmlns:a16="http://schemas.microsoft.com/office/drawing/2014/main" id="{28DBBBD6-7DC1-63FF-BA72-81A23575159F}"/>
                </a:ext>
              </a:extLst>
            </p:cNvPr>
            <p:cNvSpPr>
              <a:spLocks noEditPoints="1"/>
            </p:cNvSpPr>
            <p:nvPr userDrawn="1"/>
          </p:nvSpPr>
          <p:spPr bwMode="auto">
            <a:xfrm>
              <a:off x="8701088" y="4760913"/>
              <a:ext cx="49213" cy="50800"/>
            </a:xfrm>
            <a:custGeom>
              <a:avLst/>
              <a:gdLst>
                <a:gd name="T0" fmla="*/ 15 w 31"/>
                <a:gd name="T1" fmla="*/ 0 h 32"/>
                <a:gd name="T2" fmla="*/ 15 w 31"/>
                <a:gd name="T3" fmla="*/ 0 h 32"/>
                <a:gd name="T4" fmla="*/ 10 w 31"/>
                <a:gd name="T5" fmla="*/ 1 h 32"/>
                <a:gd name="T6" fmla="*/ 5 w 31"/>
                <a:gd name="T7" fmla="*/ 5 h 32"/>
                <a:gd name="T8" fmla="*/ 1 w 31"/>
                <a:gd name="T9" fmla="*/ 10 h 32"/>
                <a:gd name="T10" fmla="*/ 0 w 31"/>
                <a:gd name="T11" fmla="*/ 15 h 32"/>
                <a:gd name="T12" fmla="*/ 0 w 31"/>
                <a:gd name="T13" fmla="*/ 15 h 32"/>
                <a:gd name="T14" fmla="*/ 1 w 31"/>
                <a:gd name="T15" fmla="*/ 21 h 32"/>
                <a:gd name="T16" fmla="*/ 5 w 31"/>
                <a:gd name="T17" fmla="*/ 27 h 32"/>
                <a:gd name="T18" fmla="*/ 10 w 31"/>
                <a:gd name="T19" fmla="*/ 31 h 32"/>
                <a:gd name="T20" fmla="*/ 15 w 31"/>
                <a:gd name="T21" fmla="*/ 32 h 32"/>
                <a:gd name="T22" fmla="*/ 15 w 31"/>
                <a:gd name="T23" fmla="*/ 32 h 32"/>
                <a:gd name="T24" fmla="*/ 21 w 31"/>
                <a:gd name="T25" fmla="*/ 31 h 32"/>
                <a:gd name="T26" fmla="*/ 27 w 31"/>
                <a:gd name="T27" fmla="*/ 27 h 32"/>
                <a:gd name="T28" fmla="*/ 30 w 31"/>
                <a:gd name="T29" fmla="*/ 21 h 32"/>
                <a:gd name="T30" fmla="*/ 31 w 31"/>
                <a:gd name="T31" fmla="*/ 15 h 32"/>
                <a:gd name="T32" fmla="*/ 31 w 31"/>
                <a:gd name="T33" fmla="*/ 15 h 32"/>
                <a:gd name="T34" fmla="*/ 30 w 31"/>
                <a:gd name="T35" fmla="*/ 10 h 32"/>
                <a:gd name="T36" fmla="*/ 27 w 31"/>
                <a:gd name="T37" fmla="*/ 5 h 32"/>
                <a:gd name="T38" fmla="*/ 21 w 31"/>
                <a:gd name="T39" fmla="*/ 1 h 32"/>
                <a:gd name="T40" fmla="*/ 15 w 31"/>
                <a:gd name="T41" fmla="*/ 0 h 32"/>
                <a:gd name="T42" fmla="*/ 15 w 31"/>
                <a:gd name="T43" fmla="*/ 0 h 32"/>
                <a:gd name="T44" fmla="*/ 15 w 31"/>
                <a:gd name="T45" fmla="*/ 28 h 32"/>
                <a:gd name="T46" fmla="*/ 15 w 31"/>
                <a:gd name="T47" fmla="*/ 28 h 32"/>
                <a:gd name="T48" fmla="*/ 11 w 31"/>
                <a:gd name="T49" fmla="*/ 27 h 32"/>
                <a:gd name="T50" fmla="*/ 6 w 31"/>
                <a:gd name="T51" fmla="*/ 25 h 32"/>
                <a:gd name="T52" fmla="*/ 4 w 31"/>
                <a:gd name="T53" fmla="*/ 21 h 32"/>
                <a:gd name="T54" fmla="*/ 3 w 31"/>
                <a:gd name="T55" fmla="*/ 15 h 32"/>
                <a:gd name="T56" fmla="*/ 3 w 31"/>
                <a:gd name="T57" fmla="*/ 15 h 32"/>
                <a:gd name="T58" fmla="*/ 4 w 31"/>
                <a:gd name="T59" fmla="*/ 11 h 32"/>
                <a:gd name="T60" fmla="*/ 6 w 31"/>
                <a:gd name="T61" fmla="*/ 6 h 32"/>
                <a:gd name="T62" fmla="*/ 11 w 31"/>
                <a:gd name="T63" fmla="*/ 4 h 32"/>
                <a:gd name="T64" fmla="*/ 15 w 31"/>
                <a:gd name="T65" fmla="*/ 3 h 32"/>
                <a:gd name="T66" fmla="*/ 15 w 31"/>
                <a:gd name="T67" fmla="*/ 3 h 32"/>
                <a:gd name="T68" fmla="*/ 20 w 31"/>
                <a:gd name="T69" fmla="*/ 4 h 32"/>
                <a:gd name="T70" fmla="*/ 25 w 31"/>
                <a:gd name="T71" fmla="*/ 6 h 32"/>
                <a:gd name="T72" fmla="*/ 27 w 31"/>
                <a:gd name="T73" fmla="*/ 11 h 32"/>
                <a:gd name="T74" fmla="*/ 28 w 31"/>
                <a:gd name="T75" fmla="*/ 15 h 32"/>
                <a:gd name="T76" fmla="*/ 28 w 31"/>
                <a:gd name="T77" fmla="*/ 15 h 32"/>
                <a:gd name="T78" fmla="*/ 27 w 31"/>
                <a:gd name="T79" fmla="*/ 21 h 32"/>
                <a:gd name="T80" fmla="*/ 25 w 31"/>
                <a:gd name="T81" fmla="*/ 25 h 32"/>
                <a:gd name="T82" fmla="*/ 20 w 31"/>
                <a:gd name="T83" fmla="*/ 27 h 32"/>
                <a:gd name="T84" fmla="*/ 15 w 31"/>
                <a:gd name="T85" fmla="*/ 28 h 32"/>
                <a:gd name="T86" fmla="*/ 15 w 31"/>
                <a:gd name="T87"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1" h="32">
                  <a:moveTo>
                    <a:pt x="15" y="0"/>
                  </a:moveTo>
                  <a:lnTo>
                    <a:pt x="15" y="0"/>
                  </a:lnTo>
                  <a:lnTo>
                    <a:pt x="10" y="1"/>
                  </a:lnTo>
                  <a:lnTo>
                    <a:pt x="5" y="5"/>
                  </a:lnTo>
                  <a:lnTo>
                    <a:pt x="1" y="10"/>
                  </a:lnTo>
                  <a:lnTo>
                    <a:pt x="0" y="15"/>
                  </a:lnTo>
                  <a:lnTo>
                    <a:pt x="0" y="15"/>
                  </a:lnTo>
                  <a:lnTo>
                    <a:pt x="1" y="21"/>
                  </a:lnTo>
                  <a:lnTo>
                    <a:pt x="5" y="27"/>
                  </a:lnTo>
                  <a:lnTo>
                    <a:pt x="10" y="31"/>
                  </a:lnTo>
                  <a:lnTo>
                    <a:pt x="15" y="32"/>
                  </a:lnTo>
                  <a:lnTo>
                    <a:pt x="15" y="32"/>
                  </a:lnTo>
                  <a:lnTo>
                    <a:pt x="21" y="31"/>
                  </a:lnTo>
                  <a:lnTo>
                    <a:pt x="27" y="27"/>
                  </a:lnTo>
                  <a:lnTo>
                    <a:pt x="30" y="21"/>
                  </a:lnTo>
                  <a:lnTo>
                    <a:pt x="31" y="15"/>
                  </a:lnTo>
                  <a:lnTo>
                    <a:pt x="31" y="15"/>
                  </a:lnTo>
                  <a:lnTo>
                    <a:pt x="30" y="10"/>
                  </a:lnTo>
                  <a:lnTo>
                    <a:pt x="27" y="5"/>
                  </a:lnTo>
                  <a:lnTo>
                    <a:pt x="21" y="1"/>
                  </a:lnTo>
                  <a:lnTo>
                    <a:pt x="15" y="0"/>
                  </a:lnTo>
                  <a:lnTo>
                    <a:pt x="15" y="0"/>
                  </a:lnTo>
                  <a:close/>
                  <a:moveTo>
                    <a:pt x="15" y="28"/>
                  </a:moveTo>
                  <a:lnTo>
                    <a:pt x="15" y="28"/>
                  </a:lnTo>
                  <a:lnTo>
                    <a:pt x="11" y="27"/>
                  </a:lnTo>
                  <a:lnTo>
                    <a:pt x="6" y="25"/>
                  </a:lnTo>
                  <a:lnTo>
                    <a:pt x="4" y="21"/>
                  </a:lnTo>
                  <a:lnTo>
                    <a:pt x="3" y="15"/>
                  </a:lnTo>
                  <a:lnTo>
                    <a:pt x="3" y="15"/>
                  </a:lnTo>
                  <a:lnTo>
                    <a:pt x="4" y="11"/>
                  </a:lnTo>
                  <a:lnTo>
                    <a:pt x="6" y="6"/>
                  </a:lnTo>
                  <a:lnTo>
                    <a:pt x="11" y="4"/>
                  </a:lnTo>
                  <a:lnTo>
                    <a:pt x="15" y="3"/>
                  </a:lnTo>
                  <a:lnTo>
                    <a:pt x="15" y="3"/>
                  </a:lnTo>
                  <a:lnTo>
                    <a:pt x="20" y="4"/>
                  </a:lnTo>
                  <a:lnTo>
                    <a:pt x="25" y="6"/>
                  </a:lnTo>
                  <a:lnTo>
                    <a:pt x="27" y="11"/>
                  </a:lnTo>
                  <a:lnTo>
                    <a:pt x="28" y="15"/>
                  </a:lnTo>
                  <a:lnTo>
                    <a:pt x="28" y="15"/>
                  </a:lnTo>
                  <a:lnTo>
                    <a:pt x="27" y="21"/>
                  </a:lnTo>
                  <a:lnTo>
                    <a:pt x="25" y="25"/>
                  </a:lnTo>
                  <a:lnTo>
                    <a:pt x="20" y="27"/>
                  </a:lnTo>
                  <a:lnTo>
                    <a:pt x="15" y="28"/>
                  </a:lnTo>
                  <a:lnTo>
                    <a:pt x="15" y="2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6" name="Freeform 101">
              <a:extLst>
                <a:ext uri="{FF2B5EF4-FFF2-40B4-BE49-F238E27FC236}">
                  <a16:creationId xmlns:a16="http://schemas.microsoft.com/office/drawing/2014/main" id="{AD5A62F0-5A39-1882-AA62-63ADC8952FAC}"/>
                </a:ext>
              </a:extLst>
            </p:cNvPr>
            <p:cNvSpPr>
              <a:spLocks noEditPoints="1"/>
            </p:cNvSpPr>
            <p:nvPr userDrawn="1"/>
          </p:nvSpPr>
          <p:spPr bwMode="auto">
            <a:xfrm>
              <a:off x="8716963" y="4772026"/>
              <a:ext cx="20638" cy="26988"/>
            </a:xfrm>
            <a:custGeom>
              <a:avLst/>
              <a:gdLst>
                <a:gd name="T0" fmla="*/ 11 w 13"/>
                <a:gd name="T1" fmla="*/ 6 h 17"/>
                <a:gd name="T2" fmla="*/ 11 w 13"/>
                <a:gd name="T3" fmla="*/ 6 h 17"/>
                <a:gd name="T4" fmla="*/ 11 w 13"/>
                <a:gd name="T5" fmla="*/ 4 h 17"/>
                <a:gd name="T6" fmla="*/ 10 w 13"/>
                <a:gd name="T7" fmla="*/ 1 h 17"/>
                <a:gd name="T8" fmla="*/ 9 w 13"/>
                <a:gd name="T9" fmla="*/ 1 h 17"/>
                <a:gd name="T10" fmla="*/ 7 w 13"/>
                <a:gd name="T11" fmla="*/ 0 h 17"/>
                <a:gd name="T12" fmla="*/ 0 w 13"/>
                <a:gd name="T13" fmla="*/ 0 h 17"/>
                <a:gd name="T14" fmla="*/ 0 w 13"/>
                <a:gd name="T15" fmla="*/ 17 h 17"/>
                <a:gd name="T16" fmla="*/ 3 w 13"/>
                <a:gd name="T17" fmla="*/ 17 h 17"/>
                <a:gd name="T18" fmla="*/ 3 w 13"/>
                <a:gd name="T19" fmla="*/ 11 h 17"/>
                <a:gd name="T20" fmla="*/ 5 w 13"/>
                <a:gd name="T21" fmla="*/ 11 h 17"/>
                <a:gd name="T22" fmla="*/ 9 w 13"/>
                <a:gd name="T23" fmla="*/ 17 h 17"/>
                <a:gd name="T24" fmla="*/ 13 w 13"/>
                <a:gd name="T25" fmla="*/ 17 h 17"/>
                <a:gd name="T26" fmla="*/ 8 w 13"/>
                <a:gd name="T27" fmla="*/ 10 h 17"/>
                <a:gd name="T28" fmla="*/ 8 w 13"/>
                <a:gd name="T29" fmla="*/ 10 h 17"/>
                <a:gd name="T30" fmla="*/ 11 w 13"/>
                <a:gd name="T31" fmla="*/ 8 h 17"/>
                <a:gd name="T32" fmla="*/ 11 w 13"/>
                <a:gd name="T33" fmla="*/ 6 h 17"/>
                <a:gd name="T34" fmla="*/ 11 w 13"/>
                <a:gd name="T35" fmla="*/ 6 h 17"/>
                <a:gd name="T36" fmla="*/ 3 w 13"/>
                <a:gd name="T37" fmla="*/ 7 h 17"/>
                <a:gd name="T38" fmla="*/ 3 w 13"/>
                <a:gd name="T39" fmla="*/ 3 h 17"/>
                <a:gd name="T40" fmla="*/ 5 w 13"/>
                <a:gd name="T41" fmla="*/ 3 h 17"/>
                <a:gd name="T42" fmla="*/ 5 w 13"/>
                <a:gd name="T43" fmla="*/ 3 h 17"/>
                <a:gd name="T44" fmla="*/ 8 w 13"/>
                <a:gd name="T45" fmla="*/ 4 h 17"/>
                <a:gd name="T46" fmla="*/ 9 w 13"/>
                <a:gd name="T47" fmla="*/ 4 h 17"/>
                <a:gd name="T48" fmla="*/ 9 w 13"/>
                <a:gd name="T49" fmla="*/ 5 h 17"/>
                <a:gd name="T50" fmla="*/ 9 w 13"/>
                <a:gd name="T51" fmla="*/ 5 h 17"/>
                <a:gd name="T52" fmla="*/ 9 w 13"/>
                <a:gd name="T53" fmla="*/ 7 h 17"/>
                <a:gd name="T54" fmla="*/ 8 w 13"/>
                <a:gd name="T55" fmla="*/ 7 h 17"/>
                <a:gd name="T56" fmla="*/ 5 w 13"/>
                <a:gd name="T57" fmla="*/ 7 h 17"/>
                <a:gd name="T58" fmla="*/ 3 w 13"/>
                <a:gd name="T59" fmla="*/ 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 h="17">
                  <a:moveTo>
                    <a:pt x="11" y="6"/>
                  </a:moveTo>
                  <a:lnTo>
                    <a:pt x="11" y="6"/>
                  </a:lnTo>
                  <a:lnTo>
                    <a:pt x="11" y="4"/>
                  </a:lnTo>
                  <a:lnTo>
                    <a:pt x="10" y="1"/>
                  </a:lnTo>
                  <a:lnTo>
                    <a:pt x="9" y="1"/>
                  </a:lnTo>
                  <a:lnTo>
                    <a:pt x="7" y="0"/>
                  </a:lnTo>
                  <a:lnTo>
                    <a:pt x="0" y="0"/>
                  </a:lnTo>
                  <a:lnTo>
                    <a:pt x="0" y="17"/>
                  </a:lnTo>
                  <a:lnTo>
                    <a:pt x="3" y="17"/>
                  </a:lnTo>
                  <a:lnTo>
                    <a:pt x="3" y="11"/>
                  </a:lnTo>
                  <a:lnTo>
                    <a:pt x="5" y="11"/>
                  </a:lnTo>
                  <a:lnTo>
                    <a:pt x="9" y="17"/>
                  </a:lnTo>
                  <a:lnTo>
                    <a:pt x="13" y="17"/>
                  </a:lnTo>
                  <a:lnTo>
                    <a:pt x="8" y="10"/>
                  </a:lnTo>
                  <a:lnTo>
                    <a:pt x="8" y="10"/>
                  </a:lnTo>
                  <a:lnTo>
                    <a:pt x="11" y="8"/>
                  </a:lnTo>
                  <a:lnTo>
                    <a:pt x="11" y="6"/>
                  </a:lnTo>
                  <a:lnTo>
                    <a:pt x="11" y="6"/>
                  </a:lnTo>
                  <a:close/>
                  <a:moveTo>
                    <a:pt x="3" y="7"/>
                  </a:moveTo>
                  <a:lnTo>
                    <a:pt x="3" y="3"/>
                  </a:lnTo>
                  <a:lnTo>
                    <a:pt x="5" y="3"/>
                  </a:lnTo>
                  <a:lnTo>
                    <a:pt x="5" y="3"/>
                  </a:lnTo>
                  <a:lnTo>
                    <a:pt x="8" y="4"/>
                  </a:lnTo>
                  <a:lnTo>
                    <a:pt x="9" y="4"/>
                  </a:lnTo>
                  <a:lnTo>
                    <a:pt x="9" y="5"/>
                  </a:lnTo>
                  <a:lnTo>
                    <a:pt x="9" y="5"/>
                  </a:lnTo>
                  <a:lnTo>
                    <a:pt x="9" y="7"/>
                  </a:lnTo>
                  <a:lnTo>
                    <a:pt x="8" y="7"/>
                  </a:lnTo>
                  <a:lnTo>
                    <a:pt x="5" y="7"/>
                  </a:lnTo>
                  <a:lnTo>
                    <a:pt x="3"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7" name="Freeform 102">
              <a:extLst>
                <a:ext uri="{FF2B5EF4-FFF2-40B4-BE49-F238E27FC236}">
                  <a16:creationId xmlns:a16="http://schemas.microsoft.com/office/drawing/2014/main" id="{8E6F6FEB-F71B-8C54-19E8-F2D0634A79A8}"/>
                </a:ext>
              </a:extLst>
            </p:cNvPr>
            <p:cNvSpPr>
              <a:spLocks/>
            </p:cNvSpPr>
            <p:nvPr userDrawn="1"/>
          </p:nvSpPr>
          <p:spPr bwMode="auto">
            <a:xfrm>
              <a:off x="7742238" y="4830763"/>
              <a:ext cx="68263" cy="47625"/>
            </a:xfrm>
            <a:custGeom>
              <a:avLst/>
              <a:gdLst>
                <a:gd name="T0" fmla="*/ 20 w 43"/>
                <a:gd name="T1" fmla="*/ 9 h 30"/>
                <a:gd name="T2" fmla="*/ 20 w 43"/>
                <a:gd name="T3" fmla="*/ 7 h 30"/>
                <a:gd name="T4" fmla="*/ 24 w 43"/>
                <a:gd name="T5" fmla="*/ 4 h 30"/>
                <a:gd name="T6" fmla="*/ 28 w 43"/>
                <a:gd name="T7" fmla="*/ 4 h 30"/>
                <a:gd name="T8" fmla="*/ 30 w 43"/>
                <a:gd name="T9" fmla="*/ 5 h 30"/>
                <a:gd name="T10" fmla="*/ 30 w 43"/>
                <a:gd name="T11" fmla="*/ 8 h 30"/>
                <a:gd name="T12" fmla="*/ 43 w 43"/>
                <a:gd name="T13" fmla="*/ 8 h 30"/>
                <a:gd name="T14" fmla="*/ 41 w 43"/>
                <a:gd name="T15" fmla="*/ 2 h 30"/>
                <a:gd name="T16" fmla="*/ 27 w 43"/>
                <a:gd name="T17" fmla="*/ 0 h 30"/>
                <a:gd name="T18" fmla="*/ 18 w 43"/>
                <a:gd name="T19" fmla="*/ 0 h 30"/>
                <a:gd name="T20" fmla="*/ 7 w 43"/>
                <a:gd name="T21" fmla="*/ 4 h 30"/>
                <a:gd name="T22" fmla="*/ 3 w 43"/>
                <a:gd name="T23" fmla="*/ 9 h 30"/>
                <a:gd name="T24" fmla="*/ 4 w 43"/>
                <a:gd name="T25" fmla="*/ 14 h 30"/>
                <a:gd name="T26" fmla="*/ 9 w 43"/>
                <a:gd name="T27" fmla="*/ 16 h 30"/>
                <a:gd name="T28" fmla="*/ 22 w 43"/>
                <a:gd name="T29" fmla="*/ 19 h 30"/>
                <a:gd name="T30" fmla="*/ 25 w 43"/>
                <a:gd name="T31" fmla="*/ 21 h 30"/>
                <a:gd name="T32" fmla="*/ 25 w 43"/>
                <a:gd name="T33" fmla="*/ 22 h 30"/>
                <a:gd name="T34" fmla="*/ 23 w 43"/>
                <a:gd name="T35" fmla="*/ 24 h 30"/>
                <a:gd name="T36" fmla="*/ 18 w 43"/>
                <a:gd name="T37" fmla="*/ 25 h 30"/>
                <a:gd name="T38" fmla="*/ 14 w 43"/>
                <a:gd name="T39" fmla="*/ 24 h 30"/>
                <a:gd name="T40" fmla="*/ 12 w 43"/>
                <a:gd name="T41" fmla="*/ 22 h 30"/>
                <a:gd name="T42" fmla="*/ 0 w 43"/>
                <a:gd name="T43" fmla="*/ 21 h 30"/>
                <a:gd name="T44" fmla="*/ 0 w 43"/>
                <a:gd name="T45" fmla="*/ 24 h 30"/>
                <a:gd name="T46" fmla="*/ 1 w 43"/>
                <a:gd name="T47" fmla="*/ 28 h 30"/>
                <a:gd name="T48" fmla="*/ 5 w 43"/>
                <a:gd name="T49" fmla="*/ 30 h 30"/>
                <a:gd name="T50" fmla="*/ 16 w 43"/>
                <a:gd name="T51" fmla="*/ 30 h 30"/>
                <a:gd name="T52" fmla="*/ 34 w 43"/>
                <a:gd name="T53" fmla="*/ 28 h 30"/>
                <a:gd name="T54" fmla="*/ 41 w 43"/>
                <a:gd name="T55" fmla="*/ 21 h 30"/>
                <a:gd name="T56" fmla="*/ 41 w 43"/>
                <a:gd name="T57" fmla="*/ 17 h 30"/>
                <a:gd name="T58" fmla="*/ 39 w 43"/>
                <a:gd name="T59" fmla="*/ 15 h 30"/>
                <a:gd name="T60" fmla="*/ 29 w 43"/>
                <a:gd name="T61" fmla="*/ 11 h 30"/>
                <a:gd name="T62" fmla="*/ 20 w 43"/>
                <a:gd name="T63" fmla="*/ 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3" h="30">
                  <a:moveTo>
                    <a:pt x="20" y="9"/>
                  </a:moveTo>
                  <a:lnTo>
                    <a:pt x="20" y="9"/>
                  </a:lnTo>
                  <a:lnTo>
                    <a:pt x="20" y="7"/>
                  </a:lnTo>
                  <a:lnTo>
                    <a:pt x="20" y="7"/>
                  </a:lnTo>
                  <a:lnTo>
                    <a:pt x="21" y="5"/>
                  </a:lnTo>
                  <a:lnTo>
                    <a:pt x="24" y="4"/>
                  </a:lnTo>
                  <a:lnTo>
                    <a:pt x="24" y="4"/>
                  </a:lnTo>
                  <a:lnTo>
                    <a:pt x="28" y="4"/>
                  </a:lnTo>
                  <a:lnTo>
                    <a:pt x="30" y="5"/>
                  </a:lnTo>
                  <a:lnTo>
                    <a:pt x="30" y="5"/>
                  </a:lnTo>
                  <a:lnTo>
                    <a:pt x="30" y="7"/>
                  </a:lnTo>
                  <a:lnTo>
                    <a:pt x="30" y="8"/>
                  </a:lnTo>
                  <a:lnTo>
                    <a:pt x="43" y="8"/>
                  </a:lnTo>
                  <a:lnTo>
                    <a:pt x="43" y="8"/>
                  </a:lnTo>
                  <a:lnTo>
                    <a:pt x="43" y="4"/>
                  </a:lnTo>
                  <a:lnTo>
                    <a:pt x="41" y="2"/>
                  </a:lnTo>
                  <a:lnTo>
                    <a:pt x="36" y="0"/>
                  </a:lnTo>
                  <a:lnTo>
                    <a:pt x="27" y="0"/>
                  </a:lnTo>
                  <a:lnTo>
                    <a:pt x="27" y="0"/>
                  </a:lnTo>
                  <a:lnTo>
                    <a:pt x="18" y="0"/>
                  </a:lnTo>
                  <a:lnTo>
                    <a:pt x="11" y="2"/>
                  </a:lnTo>
                  <a:lnTo>
                    <a:pt x="7" y="4"/>
                  </a:lnTo>
                  <a:lnTo>
                    <a:pt x="3" y="9"/>
                  </a:lnTo>
                  <a:lnTo>
                    <a:pt x="3" y="9"/>
                  </a:lnTo>
                  <a:lnTo>
                    <a:pt x="3" y="11"/>
                  </a:lnTo>
                  <a:lnTo>
                    <a:pt x="4" y="14"/>
                  </a:lnTo>
                  <a:lnTo>
                    <a:pt x="4" y="14"/>
                  </a:lnTo>
                  <a:lnTo>
                    <a:pt x="9" y="16"/>
                  </a:lnTo>
                  <a:lnTo>
                    <a:pt x="16" y="18"/>
                  </a:lnTo>
                  <a:lnTo>
                    <a:pt x="22" y="19"/>
                  </a:lnTo>
                  <a:lnTo>
                    <a:pt x="25" y="21"/>
                  </a:lnTo>
                  <a:lnTo>
                    <a:pt x="25" y="21"/>
                  </a:lnTo>
                  <a:lnTo>
                    <a:pt x="25" y="22"/>
                  </a:lnTo>
                  <a:lnTo>
                    <a:pt x="25" y="22"/>
                  </a:lnTo>
                  <a:lnTo>
                    <a:pt x="24" y="23"/>
                  </a:lnTo>
                  <a:lnTo>
                    <a:pt x="23" y="24"/>
                  </a:lnTo>
                  <a:lnTo>
                    <a:pt x="18" y="25"/>
                  </a:lnTo>
                  <a:lnTo>
                    <a:pt x="18" y="25"/>
                  </a:lnTo>
                  <a:lnTo>
                    <a:pt x="15" y="24"/>
                  </a:lnTo>
                  <a:lnTo>
                    <a:pt x="14" y="24"/>
                  </a:lnTo>
                  <a:lnTo>
                    <a:pt x="14" y="24"/>
                  </a:lnTo>
                  <a:lnTo>
                    <a:pt x="12" y="22"/>
                  </a:lnTo>
                  <a:lnTo>
                    <a:pt x="12" y="21"/>
                  </a:lnTo>
                  <a:lnTo>
                    <a:pt x="0" y="21"/>
                  </a:lnTo>
                  <a:lnTo>
                    <a:pt x="0" y="21"/>
                  </a:lnTo>
                  <a:lnTo>
                    <a:pt x="0" y="24"/>
                  </a:lnTo>
                  <a:lnTo>
                    <a:pt x="0" y="26"/>
                  </a:lnTo>
                  <a:lnTo>
                    <a:pt x="1" y="28"/>
                  </a:lnTo>
                  <a:lnTo>
                    <a:pt x="3" y="29"/>
                  </a:lnTo>
                  <a:lnTo>
                    <a:pt x="5" y="30"/>
                  </a:lnTo>
                  <a:lnTo>
                    <a:pt x="16" y="30"/>
                  </a:lnTo>
                  <a:lnTo>
                    <a:pt x="16" y="30"/>
                  </a:lnTo>
                  <a:lnTo>
                    <a:pt x="27" y="30"/>
                  </a:lnTo>
                  <a:lnTo>
                    <a:pt x="34" y="28"/>
                  </a:lnTo>
                  <a:lnTo>
                    <a:pt x="38" y="24"/>
                  </a:lnTo>
                  <a:lnTo>
                    <a:pt x="41" y="21"/>
                  </a:lnTo>
                  <a:lnTo>
                    <a:pt x="41" y="21"/>
                  </a:lnTo>
                  <a:lnTo>
                    <a:pt x="41" y="17"/>
                  </a:lnTo>
                  <a:lnTo>
                    <a:pt x="39" y="15"/>
                  </a:lnTo>
                  <a:lnTo>
                    <a:pt x="39" y="15"/>
                  </a:lnTo>
                  <a:lnTo>
                    <a:pt x="36" y="12"/>
                  </a:lnTo>
                  <a:lnTo>
                    <a:pt x="29" y="11"/>
                  </a:lnTo>
                  <a:lnTo>
                    <a:pt x="23" y="10"/>
                  </a:lnTo>
                  <a:lnTo>
                    <a:pt x="20" y="9"/>
                  </a:lnTo>
                  <a:lnTo>
                    <a:pt x="20" y="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8" name="Freeform 103">
              <a:extLst>
                <a:ext uri="{FF2B5EF4-FFF2-40B4-BE49-F238E27FC236}">
                  <a16:creationId xmlns:a16="http://schemas.microsoft.com/office/drawing/2014/main" id="{E2D4AC0A-0908-0F1A-DBA4-94DF8F29C80C}"/>
                </a:ext>
              </a:extLst>
            </p:cNvPr>
            <p:cNvSpPr>
              <a:spLocks/>
            </p:cNvSpPr>
            <p:nvPr userDrawn="1"/>
          </p:nvSpPr>
          <p:spPr bwMode="auto">
            <a:xfrm>
              <a:off x="8089901" y="4830763"/>
              <a:ext cx="66675" cy="46038"/>
            </a:xfrm>
            <a:custGeom>
              <a:avLst/>
              <a:gdLst>
                <a:gd name="T0" fmla="*/ 9 w 42"/>
                <a:gd name="T1" fmla="*/ 0 h 29"/>
                <a:gd name="T2" fmla="*/ 42 w 42"/>
                <a:gd name="T3" fmla="*/ 0 h 29"/>
                <a:gd name="T4" fmla="*/ 40 w 42"/>
                <a:gd name="T5" fmla="*/ 5 h 29"/>
                <a:gd name="T6" fmla="*/ 21 w 42"/>
                <a:gd name="T7" fmla="*/ 5 h 29"/>
                <a:gd name="T8" fmla="*/ 18 w 42"/>
                <a:gd name="T9" fmla="*/ 11 h 29"/>
                <a:gd name="T10" fmla="*/ 36 w 42"/>
                <a:gd name="T11" fmla="*/ 11 h 29"/>
                <a:gd name="T12" fmla="*/ 35 w 42"/>
                <a:gd name="T13" fmla="*/ 17 h 29"/>
                <a:gd name="T14" fmla="*/ 17 w 42"/>
                <a:gd name="T15" fmla="*/ 17 h 29"/>
                <a:gd name="T16" fmla="*/ 15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0" y="5"/>
                  </a:lnTo>
                  <a:lnTo>
                    <a:pt x="21" y="5"/>
                  </a:lnTo>
                  <a:lnTo>
                    <a:pt x="18" y="11"/>
                  </a:lnTo>
                  <a:lnTo>
                    <a:pt x="36" y="11"/>
                  </a:lnTo>
                  <a:lnTo>
                    <a:pt x="35" y="17"/>
                  </a:lnTo>
                  <a:lnTo>
                    <a:pt x="17" y="17"/>
                  </a:lnTo>
                  <a:lnTo>
                    <a:pt x="15"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9" name="Freeform 104">
              <a:extLst>
                <a:ext uri="{FF2B5EF4-FFF2-40B4-BE49-F238E27FC236}">
                  <a16:creationId xmlns:a16="http://schemas.microsoft.com/office/drawing/2014/main" id="{F67611AE-2792-4484-5B04-5362EAFD4EDD}"/>
                </a:ext>
              </a:extLst>
            </p:cNvPr>
            <p:cNvSpPr>
              <a:spLocks/>
            </p:cNvSpPr>
            <p:nvPr userDrawn="1"/>
          </p:nvSpPr>
          <p:spPr bwMode="auto">
            <a:xfrm>
              <a:off x="8518526" y="4606926"/>
              <a:ext cx="277813" cy="269875"/>
            </a:xfrm>
            <a:custGeom>
              <a:avLst/>
              <a:gdLst>
                <a:gd name="T0" fmla="*/ 116 w 175"/>
                <a:gd name="T1" fmla="*/ 0 h 170"/>
                <a:gd name="T2" fmla="*/ 85 w 175"/>
                <a:gd name="T3" fmla="*/ 67 h 170"/>
                <a:gd name="T4" fmla="*/ 86 w 175"/>
                <a:gd name="T5" fmla="*/ 0 h 170"/>
                <a:gd name="T6" fmla="*/ 27 w 175"/>
                <a:gd name="T7" fmla="*/ 0 h 170"/>
                <a:gd name="T8" fmla="*/ 39 w 175"/>
                <a:gd name="T9" fmla="*/ 122 h 170"/>
                <a:gd name="T10" fmla="*/ 39 w 175"/>
                <a:gd name="T11" fmla="*/ 122 h 170"/>
                <a:gd name="T12" fmla="*/ 37 w 175"/>
                <a:gd name="T13" fmla="*/ 127 h 170"/>
                <a:gd name="T14" fmla="*/ 36 w 175"/>
                <a:gd name="T15" fmla="*/ 130 h 170"/>
                <a:gd name="T16" fmla="*/ 33 w 175"/>
                <a:gd name="T17" fmla="*/ 132 h 170"/>
                <a:gd name="T18" fmla="*/ 30 w 175"/>
                <a:gd name="T19" fmla="*/ 135 h 170"/>
                <a:gd name="T20" fmla="*/ 30 w 175"/>
                <a:gd name="T21" fmla="*/ 135 h 170"/>
                <a:gd name="T22" fmla="*/ 26 w 175"/>
                <a:gd name="T23" fmla="*/ 136 h 170"/>
                <a:gd name="T24" fmla="*/ 20 w 175"/>
                <a:gd name="T25" fmla="*/ 136 h 170"/>
                <a:gd name="T26" fmla="*/ 11 w 175"/>
                <a:gd name="T27" fmla="*/ 136 h 170"/>
                <a:gd name="T28" fmla="*/ 10 w 175"/>
                <a:gd name="T29" fmla="*/ 136 h 170"/>
                <a:gd name="T30" fmla="*/ 0 w 175"/>
                <a:gd name="T31" fmla="*/ 170 h 170"/>
                <a:gd name="T32" fmla="*/ 40 w 175"/>
                <a:gd name="T33" fmla="*/ 170 h 170"/>
                <a:gd name="T34" fmla="*/ 40 w 175"/>
                <a:gd name="T35" fmla="*/ 170 h 170"/>
                <a:gd name="T36" fmla="*/ 48 w 175"/>
                <a:gd name="T37" fmla="*/ 169 h 170"/>
                <a:gd name="T38" fmla="*/ 55 w 175"/>
                <a:gd name="T39" fmla="*/ 167 h 170"/>
                <a:gd name="T40" fmla="*/ 63 w 175"/>
                <a:gd name="T41" fmla="*/ 164 h 170"/>
                <a:gd name="T42" fmla="*/ 68 w 175"/>
                <a:gd name="T43" fmla="*/ 160 h 170"/>
                <a:gd name="T44" fmla="*/ 74 w 175"/>
                <a:gd name="T45" fmla="*/ 156 h 170"/>
                <a:gd name="T46" fmla="*/ 79 w 175"/>
                <a:gd name="T47" fmla="*/ 149 h 170"/>
                <a:gd name="T48" fmla="*/ 91 w 175"/>
                <a:gd name="T49" fmla="*/ 132 h 170"/>
                <a:gd name="T50" fmla="*/ 175 w 175"/>
                <a:gd name="T51" fmla="*/ 0 h 170"/>
                <a:gd name="T52" fmla="*/ 116 w 175"/>
                <a:gd name="T53" fmla="*/ 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75" h="170">
                  <a:moveTo>
                    <a:pt x="116" y="0"/>
                  </a:moveTo>
                  <a:lnTo>
                    <a:pt x="85" y="67"/>
                  </a:lnTo>
                  <a:lnTo>
                    <a:pt x="86" y="0"/>
                  </a:lnTo>
                  <a:lnTo>
                    <a:pt x="27" y="0"/>
                  </a:lnTo>
                  <a:lnTo>
                    <a:pt x="39" y="122"/>
                  </a:lnTo>
                  <a:lnTo>
                    <a:pt x="39" y="122"/>
                  </a:lnTo>
                  <a:lnTo>
                    <a:pt x="37" y="127"/>
                  </a:lnTo>
                  <a:lnTo>
                    <a:pt x="36" y="130"/>
                  </a:lnTo>
                  <a:lnTo>
                    <a:pt x="33" y="132"/>
                  </a:lnTo>
                  <a:lnTo>
                    <a:pt x="30" y="135"/>
                  </a:lnTo>
                  <a:lnTo>
                    <a:pt x="30" y="135"/>
                  </a:lnTo>
                  <a:lnTo>
                    <a:pt x="26" y="136"/>
                  </a:lnTo>
                  <a:lnTo>
                    <a:pt x="20" y="136"/>
                  </a:lnTo>
                  <a:lnTo>
                    <a:pt x="11" y="136"/>
                  </a:lnTo>
                  <a:lnTo>
                    <a:pt x="10" y="136"/>
                  </a:lnTo>
                  <a:lnTo>
                    <a:pt x="0" y="170"/>
                  </a:lnTo>
                  <a:lnTo>
                    <a:pt x="40" y="170"/>
                  </a:lnTo>
                  <a:lnTo>
                    <a:pt x="40" y="170"/>
                  </a:lnTo>
                  <a:lnTo>
                    <a:pt x="48" y="169"/>
                  </a:lnTo>
                  <a:lnTo>
                    <a:pt x="55" y="167"/>
                  </a:lnTo>
                  <a:lnTo>
                    <a:pt x="63" y="164"/>
                  </a:lnTo>
                  <a:lnTo>
                    <a:pt x="68" y="160"/>
                  </a:lnTo>
                  <a:lnTo>
                    <a:pt x="74" y="156"/>
                  </a:lnTo>
                  <a:lnTo>
                    <a:pt x="79" y="149"/>
                  </a:lnTo>
                  <a:lnTo>
                    <a:pt x="91" y="132"/>
                  </a:lnTo>
                  <a:lnTo>
                    <a:pt x="175" y="0"/>
                  </a:lnTo>
                  <a:lnTo>
                    <a:pt x="11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0" name="Freeform 105">
              <a:extLst>
                <a:ext uri="{FF2B5EF4-FFF2-40B4-BE49-F238E27FC236}">
                  <a16:creationId xmlns:a16="http://schemas.microsoft.com/office/drawing/2014/main" id="{7EBCC91D-CE52-B2EF-8F6F-2540C353BE3A}"/>
                </a:ext>
              </a:extLst>
            </p:cNvPr>
            <p:cNvSpPr>
              <a:spLocks/>
            </p:cNvSpPr>
            <p:nvPr userDrawn="1"/>
          </p:nvSpPr>
          <p:spPr bwMode="auto">
            <a:xfrm>
              <a:off x="8399463" y="4827588"/>
              <a:ext cx="71438" cy="50800"/>
            </a:xfrm>
            <a:custGeom>
              <a:avLst/>
              <a:gdLst>
                <a:gd name="T0" fmla="*/ 20 w 45"/>
                <a:gd name="T1" fmla="*/ 11 h 32"/>
                <a:gd name="T2" fmla="*/ 20 w 45"/>
                <a:gd name="T3" fmla="*/ 9 h 32"/>
                <a:gd name="T4" fmla="*/ 26 w 45"/>
                <a:gd name="T5" fmla="*/ 6 h 32"/>
                <a:gd name="T6" fmla="*/ 29 w 45"/>
                <a:gd name="T7" fmla="*/ 6 h 32"/>
                <a:gd name="T8" fmla="*/ 31 w 45"/>
                <a:gd name="T9" fmla="*/ 7 h 32"/>
                <a:gd name="T10" fmla="*/ 32 w 45"/>
                <a:gd name="T11" fmla="*/ 10 h 32"/>
                <a:gd name="T12" fmla="*/ 45 w 45"/>
                <a:gd name="T13" fmla="*/ 10 h 32"/>
                <a:gd name="T14" fmla="*/ 43 w 45"/>
                <a:gd name="T15" fmla="*/ 4 h 32"/>
                <a:gd name="T16" fmla="*/ 29 w 45"/>
                <a:gd name="T17" fmla="*/ 0 h 32"/>
                <a:gd name="T18" fmla="*/ 19 w 45"/>
                <a:gd name="T19" fmla="*/ 2 h 32"/>
                <a:gd name="T20" fmla="*/ 7 w 45"/>
                <a:gd name="T21" fmla="*/ 6 h 32"/>
                <a:gd name="T22" fmla="*/ 5 w 45"/>
                <a:gd name="T23" fmla="*/ 11 h 32"/>
                <a:gd name="T24" fmla="*/ 6 w 45"/>
                <a:gd name="T25" fmla="*/ 16 h 32"/>
                <a:gd name="T26" fmla="*/ 11 w 45"/>
                <a:gd name="T27" fmla="*/ 18 h 32"/>
                <a:gd name="T28" fmla="*/ 24 w 45"/>
                <a:gd name="T29" fmla="*/ 21 h 32"/>
                <a:gd name="T30" fmla="*/ 27 w 45"/>
                <a:gd name="T31" fmla="*/ 23 h 32"/>
                <a:gd name="T32" fmla="*/ 27 w 45"/>
                <a:gd name="T33" fmla="*/ 24 h 32"/>
                <a:gd name="T34" fmla="*/ 24 w 45"/>
                <a:gd name="T35" fmla="*/ 26 h 32"/>
                <a:gd name="T36" fmla="*/ 20 w 45"/>
                <a:gd name="T37" fmla="*/ 27 h 32"/>
                <a:gd name="T38" fmla="*/ 14 w 45"/>
                <a:gd name="T39" fmla="*/ 26 h 32"/>
                <a:gd name="T40" fmla="*/ 14 w 45"/>
                <a:gd name="T41" fmla="*/ 24 h 32"/>
                <a:gd name="T42" fmla="*/ 2 w 45"/>
                <a:gd name="T43" fmla="*/ 23 h 32"/>
                <a:gd name="T44" fmla="*/ 0 w 45"/>
                <a:gd name="T45" fmla="*/ 26 h 32"/>
                <a:gd name="T46" fmla="*/ 2 w 45"/>
                <a:gd name="T47" fmla="*/ 30 h 32"/>
                <a:gd name="T48" fmla="*/ 7 w 45"/>
                <a:gd name="T49" fmla="*/ 32 h 32"/>
                <a:gd name="T50" fmla="*/ 18 w 45"/>
                <a:gd name="T51" fmla="*/ 32 h 32"/>
                <a:gd name="T52" fmla="*/ 36 w 45"/>
                <a:gd name="T53" fmla="*/ 30 h 32"/>
                <a:gd name="T54" fmla="*/ 43 w 45"/>
                <a:gd name="T55" fmla="*/ 23 h 32"/>
                <a:gd name="T56" fmla="*/ 43 w 45"/>
                <a:gd name="T57" fmla="*/ 19 h 32"/>
                <a:gd name="T58" fmla="*/ 41 w 45"/>
                <a:gd name="T59" fmla="*/ 17 h 32"/>
                <a:gd name="T60" fmla="*/ 31 w 45"/>
                <a:gd name="T61" fmla="*/ 13 h 32"/>
                <a:gd name="T62" fmla="*/ 20 w 45"/>
                <a:gd name="T63" fmla="*/ 1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5" h="32">
                  <a:moveTo>
                    <a:pt x="20" y="11"/>
                  </a:moveTo>
                  <a:lnTo>
                    <a:pt x="20" y="11"/>
                  </a:lnTo>
                  <a:lnTo>
                    <a:pt x="20" y="9"/>
                  </a:lnTo>
                  <a:lnTo>
                    <a:pt x="20" y="9"/>
                  </a:lnTo>
                  <a:lnTo>
                    <a:pt x="23" y="7"/>
                  </a:lnTo>
                  <a:lnTo>
                    <a:pt x="26" y="6"/>
                  </a:lnTo>
                  <a:lnTo>
                    <a:pt x="26" y="6"/>
                  </a:lnTo>
                  <a:lnTo>
                    <a:pt x="29" y="6"/>
                  </a:lnTo>
                  <a:lnTo>
                    <a:pt x="31" y="7"/>
                  </a:lnTo>
                  <a:lnTo>
                    <a:pt x="31" y="7"/>
                  </a:lnTo>
                  <a:lnTo>
                    <a:pt x="32" y="9"/>
                  </a:lnTo>
                  <a:lnTo>
                    <a:pt x="32" y="10"/>
                  </a:lnTo>
                  <a:lnTo>
                    <a:pt x="45" y="10"/>
                  </a:lnTo>
                  <a:lnTo>
                    <a:pt x="45" y="10"/>
                  </a:lnTo>
                  <a:lnTo>
                    <a:pt x="45" y="6"/>
                  </a:lnTo>
                  <a:lnTo>
                    <a:pt x="43" y="4"/>
                  </a:lnTo>
                  <a:lnTo>
                    <a:pt x="38" y="2"/>
                  </a:lnTo>
                  <a:lnTo>
                    <a:pt x="29" y="0"/>
                  </a:lnTo>
                  <a:lnTo>
                    <a:pt x="29" y="0"/>
                  </a:lnTo>
                  <a:lnTo>
                    <a:pt x="19" y="2"/>
                  </a:lnTo>
                  <a:lnTo>
                    <a:pt x="12" y="3"/>
                  </a:lnTo>
                  <a:lnTo>
                    <a:pt x="7" y="6"/>
                  </a:lnTo>
                  <a:lnTo>
                    <a:pt x="5" y="11"/>
                  </a:lnTo>
                  <a:lnTo>
                    <a:pt x="5" y="11"/>
                  </a:lnTo>
                  <a:lnTo>
                    <a:pt x="5" y="13"/>
                  </a:lnTo>
                  <a:lnTo>
                    <a:pt x="6" y="16"/>
                  </a:lnTo>
                  <a:lnTo>
                    <a:pt x="6" y="16"/>
                  </a:lnTo>
                  <a:lnTo>
                    <a:pt x="11" y="18"/>
                  </a:lnTo>
                  <a:lnTo>
                    <a:pt x="17" y="19"/>
                  </a:lnTo>
                  <a:lnTo>
                    <a:pt x="24" y="21"/>
                  </a:lnTo>
                  <a:lnTo>
                    <a:pt x="27" y="23"/>
                  </a:lnTo>
                  <a:lnTo>
                    <a:pt x="27" y="23"/>
                  </a:lnTo>
                  <a:lnTo>
                    <a:pt x="27" y="24"/>
                  </a:lnTo>
                  <a:lnTo>
                    <a:pt x="27" y="24"/>
                  </a:lnTo>
                  <a:lnTo>
                    <a:pt x="26" y="25"/>
                  </a:lnTo>
                  <a:lnTo>
                    <a:pt x="24" y="26"/>
                  </a:lnTo>
                  <a:lnTo>
                    <a:pt x="20" y="27"/>
                  </a:lnTo>
                  <a:lnTo>
                    <a:pt x="20" y="27"/>
                  </a:lnTo>
                  <a:lnTo>
                    <a:pt x="17" y="26"/>
                  </a:lnTo>
                  <a:lnTo>
                    <a:pt x="14" y="26"/>
                  </a:lnTo>
                  <a:lnTo>
                    <a:pt x="14" y="26"/>
                  </a:lnTo>
                  <a:lnTo>
                    <a:pt x="14" y="24"/>
                  </a:lnTo>
                  <a:lnTo>
                    <a:pt x="14" y="23"/>
                  </a:lnTo>
                  <a:lnTo>
                    <a:pt x="2" y="23"/>
                  </a:lnTo>
                  <a:lnTo>
                    <a:pt x="2" y="23"/>
                  </a:lnTo>
                  <a:lnTo>
                    <a:pt x="0" y="26"/>
                  </a:lnTo>
                  <a:lnTo>
                    <a:pt x="0" y="28"/>
                  </a:lnTo>
                  <a:lnTo>
                    <a:pt x="2" y="30"/>
                  </a:lnTo>
                  <a:lnTo>
                    <a:pt x="4" y="31"/>
                  </a:lnTo>
                  <a:lnTo>
                    <a:pt x="7" y="32"/>
                  </a:lnTo>
                  <a:lnTo>
                    <a:pt x="18" y="32"/>
                  </a:lnTo>
                  <a:lnTo>
                    <a:pt x="18" y="32"/>
                  </a:lnTo>
                  <a:lnTo>
                    <a:pt x="29" y="32"/>
                  </a:lnTo>
                  <a:lnTo>
                    <a:pt x="36" y="30"/>
                  </a:lnTo>
                  <a:lnTo>
                    <a:pt x="40" y="26"/>
                  </a:lnTo>
                  <a:lnTo>
                    <a:pt x="43" y="23"/>
                  </a:lnTo>
                  <a:lnTo>
                    <a:pt x="43" y="23"/>
                  </a:lnTo>
                  <a:lnTo>
                    <a:pt x="43" y="19"/>
                  </a:lnTo>
                  <a:lnTo>
                    <a:pt x="41" y="17"/>
                  </a:lnTo>
                  <a:lnTo>
                    <a:pt x="41" y="17"/>
                  </a:lnTo>
                  <a:lnTo>
                    <a:pt x="37" y="14"/>
                  </a:lnTo>
                  <a:lnTo>
                    <a:pt x="31" y="13"/>
                  </a:lnTo>
                  <a:lnTo>
                    <a:pt x="24" y="12"/>
                  </a:lnTo>
                  <a:lnTo>
                    <a:pt x="20" y="11"/>
                  </a:lnTo>
                  <a:lnTo>
                    <a:pt x="20" y="1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grpSp>
    </p:spTree>
    <p:extLst>
      <p:ext uri="{BB962C8B-B14F-4D97-AF65-F5344CB8AC3E}">
        <p14:creationId xmlns:p14="http://schemas.microsoft.com/office/powerpoint/2010/main" val="2120396143"/>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22821" y="228600"/>
            <a:ext cx="10898323" cy="838200"/>
          </a:xfrm>
        </p:spPr>
        <p:txBody>
          <a:bodyPr/>
          <a:lstStyle>
            <a:lvl1pPr>
              <a:defRPr sz="3000"/>
            </a:lvl1pPr>
          </a:lstStyle>
          <a:p>
            <a:r>
              <a:rPr lang="en-US"/>
              <a:t>Click to edit Master title style</a:t>
            </a:r>
          </a:p>
        </p:txBody>
      </p:sp>
      <p:sp>
        <p:nvSpPr>
          <p:cNvPr id="3" name="Content Placeholder 2"/>
          <p:cNvSpPr>
            <a:spLocks noGrp="1"/>
          </p:cNvSpPr>
          <p:nvPr>
            <p:ph sz="half" idx="1"/>
          </p:nvPr>
        </p:nvSpPr>
        <p:spPr>
          <a:xfrm>
            <a:off x="422821" y="1339851"/>
            <a:ext cx="5171016" cy="4878388"/>
          </a:xfrm>
        </p:spPr>
        <p:txBody>
          <a:bodyPr lIns="135852"/>
          <a:lstStyle>
            <a:lvl1pPr>
              <a:spcBef>
                <a:spcPts val="743"/>
              </a:spcBef>
              <a:defRPr sz="1600">
                <a:solidFill>
                  <a:srgbClr val="7A9B3D"/>
                </a:solidFill>
              </a:defRPr>
            </a:lvl1pPr>
            <a:lvl2pPr marL="141510" indent="-141510">
              <a:spcBef>
                <a:spcPts val="743"/>
              </a:spcBef>
              <a:buClr>
                <a:srgbClr val="7A9B3D"/>
              </a:buClr>
              <a:defRPr sz="1400">
                <a:solidFill>
                  <a:srgbClr val="000000"/>
                </a:solidFill>
              </a:defRPr>
            </a:lvl2pPr>
            <a:lvl3pPr marL="283018" indent="-141510">
              <a:spcBef>
                <a:spcPts val="743"/>
              </a:spcBef>
              <a:buClr>
                <a:srgbClr val="768692"/>
              </a:buClr>
              <a:defRPr sz="1200">
                <a:solidFill>
                  <a:srgbClr val="000000"/>
                </a:solidFill>
              </a:defRPr>
            </a:lvl3pPr>
            <a:lvl4pPr marL="424528" indent="-141510">
              <a:spcBef>
                <a:spcPts val="743"/>
              </a:spcBef>
              <a:buClr>
                <a:srgbClr val="000000"/>
              </a:buClr>
              <a:defRPr sz="1200">
                <a:solidFill>
                  <a:srgbClr val="000000"/>
                </a:solidFill>
              </a:defRPr>
            </a:lvl4pPr>
            <a:lvl5pPr>
              <a:defRPr sz="1333"/>
            </a:lvl5pPr>
            <a:lvl6pPr>
              <a:defRPr sz="2251"/>
            </a:lvl6pPr>
            <a:lvl7pPr>
              <a:defRPr sz="2251"/>
            </a:lvl7pPr>
            <a:lvl8pPr>
              <a:defRPr sz="2251"/>
            </a:lvl8pPr>
            <a:lvl9pPr>
              <a:defRPr sz="2251"/>
            </a:lvl9pPr>
          </a:lstStyle>
          <a:p>
            <a:pPr lvl="0"/>
            <a:r>
              <a:rPr lang="en-US"/>
              <a:t>Click to edit Master text styles</a:t>
            </a:r>
          </a:p>
          <a:p>
            <a:pPr lvl="1"/>
            <a:r>
              <a:rPr lang="en-US"/>
              <a:t>Second level</a:t>
            </a:r>
          </a:p>
          <a:p>
            <a:pPr lvl="2"/>
            <a:r>
              <a:rPr lang="en-US"/>
              <a:t>Third level</a:t>
            </a:r>
          </a:p>
          <a:p>
            <a:pPr lvl="3"/>
            <a:r>
              <a:rPr lang="en-US"/>
              <a:t>Fourth level</a:t>
            </a:r>
          </a:p>
        </p:txBody>
      </p:sp>
      <p:sp>
        <p:nvSpPr>
          <p:cNvPr id="9" name="Content Placeholder 2"/>
          <p:cNvSpPr>
            <a:spLocks noGrp="1"/>
          </p:cNvSpPr>
          <p:nvPr>
            <p:ph sz="half" idx="13"/>
          </p:nvPr>
        </p:nvSpPr>
        <p:spPr>
          <a:xfrm>
            <a:off x="6148601" y="1339851"/>
            <a:ext cx="5171016" cy="4878388"/>
          </a:xfrm>
        </p:spPr>
        <p:txBody>
          <a:bodyPr lIns="135852"/>
          <a:lstStyle>
            <a:lvl1pPr>
              <a:spcBef>
                <a:spcPts val="743"/>
              </a:spcBef>
              <a:defRPr sz="1600">
                <a:solidFill>
                  <a:srgbClr val="7A9B3D"/>
                </a:solidFill>
              </a:defRPr>
            </a:lvl1pPr>
            <a:lvl2pPr marL="141510" indent="-141510">
              <a:spcBef>
                <a:spcPts val="743"/>
              </a:spcBef>
              <a:buClr>
                <a:srgbClr val="7A9B3D"/>
              </a:buClr>
              <a:defRPr sz="1400">
                <a:solidFill>
                  <a:srgbClr val="000000"/>
                </a:solidFill>
              </a:defRPr>
            </a:lvl2pPr>
            <a:lvl3pPr marL="283018" indent="-141510">
              <a:spcBef>
                <a:spcPts val="743"/>
              </a:spcBef>
              <a:buClr>
                <a:srgbClr val="768692"/>
              </a:buClr>
              <a:defRPr sz="1200">
                <a:solidFill>
                  <a:srgbClr val="000000"/>
                </a:solidFill>
              </a:defRPr>
            </a:lvl3pPr>
            <a:lvl4pPr marL="424528" indent="-141510">
              <a:spcBef>
                <a:spcPts val="743"/>
              </a:spcBef>
              <a:buClr>
                <a:srgbClr val="000000"/>
              </a:buClr>
              <a:defRPr sz="1200">
                <a:solidFill>
                  <a:srgbClr val="000000"/>
                </a:solidFill>
              </a:defRPr>
            </a:lvl4pPr>
            <a:lvl5pPr>
              <a:defRPr sz="1333"/>
            </a:lvl5pPr>
            <a:lvl6pPr>
              <a:defRPr sz="2251"/>
            </a:lvl6pPr>
            <a:lvl7pPr>
              <a:defRPr sz="2251"/>
            </a:lvl7pPr>
            <a:lvl8pPr>
              <a:defRPr sz="2251"/>
            </a:lvl8pPr>
            <a:lvl9pPr>
              <a:defRPr sz="2251"/>
            </a:lvl9pPr>
          </a:lstStyle>
          <a:p>
            <a:pPr lvl="0"/>
            <a:r>
              <a:rPr lang="en-US"/>
              <a:t>Click to edit Master text styles</a:t>
            </a:r>
          </a:p>
          <a:p>
            <a:pPr lvl="1"/>
            <a:r>
              <a:rPr lang="en-US"/>
              <a:t>Second level</a:t>
            </a:r>
          </a:p>
          <a:p>
            <a:pPr lvl="2"/>
            <a:r>
              <a:rPr lang="en-US"/>
              <a:t>Third level</a:t>
            </a:r>
          </a:p>
          <a:p>
            <a:pPr lvl="3"/>
            <a:r>
              <a:rPr lang="en-US"/>
              <a:t>Fourth level</a:t>
            </a:r>
          </a:p>
        </p:txBody>
      </p:sp>
      <p:sp>
        <p:nvSpPr>
          <p:cNvPr id="40" name="Slide Number Placeholder 3">
            <a:extLst>
              <a:ext uri="{FF2B5EF4-FFF2-40B4-BE49-F238E27FC236}">
                <a16:creationId xmlns:a16="http://schemas.microsoft.com/office/drawing/2014/main" id="{7F119E0B-F9CB-4CD1-8F7B-EAB7E998C1A8}"/>
              </a:ext>
            </a:extLst>
          </p:cNvPr>
          <p:cNvSpPr>
            <a:spLocks noGrp="1"/>
          </p:cNvSpPr>
          <p:nvPr>
            <p:ph type="sldNum" sz="quarter" idx="14"/>
          </p:nvPr>
        </p:nvSpPr>
        <p:spPr>
          <a:xfrm>
            <a:off x="0" y="6382513"/>
            <a:ext cx="437173" cy="268288"/>
          </a:xfrm>
        </p:spPr>
        <p:txBody>
          <a:bodyPr/>
          <a:lstStyle>
            <a:lvl1pPr>
              <a:defRPr>
                <a:solidFill>
                  <a:srgbClr val="000000"/>
                </a:solidFill>
              </a:defRPr>
            </a:lvl1pPr>
          </a:lstStyle>
          <a:p>
            <a:pPr>
              <a:defRPr/>
            </a:pPr>
            <a:fld id="{E6474CC2-1230-4213-AD1A-4B2FEEABA7A1}" type="slidenum">
              <a:rPr lang="en-US" smtClean="0"/>
              <a:pPr>
                <a:defRPr/>
              </a:pPr>
              <a:t>‹#›</a:t>
            </a:fld>
            <a:endParaRPr lang="en-US"/>
          </a:p>
        </p:txBody>
      </p:sp>
      <p:sp>
        <p:nvSpPr>
          <p:cNvPr id="41" name="Footer Placeholder 4">
            <a:extLst>
              <a:ext uri="{FF2B5EF4-FFF2-40B4-BE49-F238E27FC236}">
                <a16:creationId xmlns:a16="http://schemas.microsoft.com/office/drawing/2014/main" id="{B4F12CE0-B528-409A-9862-DE5DD2E87C78}"/>
              </a:ext>
            </a:extLst>
          </p:cNvPr>
          <p:cNvSpPr>
            <a:spLocks noGrp="1"/>
          </p:cNvSpPr>
          <p:nvPr>
            <p:ph type="ftr" sz="quarter" idx="15"/>
          </p:nvPr>
        </p:nvSpPr>
        <p:spPr>
          <a:xfrm>
            <a:off x="426722" y="6483292"/>
            <a:ext cx="5245100" cy="172485"/>
          </a:xfrm>
        </p:spPr>
        <p:txBody>
          <a:bodyPr/>
          <a:lstStyle>
            <a:lvl1pPr algn="r">
              <a:defRPr smtClean="0">
                <a:solidFill>
                  <a:srgbClr val="000000"/>
                </a:solidFill>
              </a:defRPr>
            </a:lvl1pPr>
          </a:lstStyle>
          <a:p>
            <a:pPr algn="l">
              <a:defRPr/>
            </a:pPr>
            <a:r>
              <a:rPr lang="en-US"/>
              <a:t>For investment professional use only.</a:t>
            </a:r>
          </a:p>
        </p:txBody>
      </p:sp>
      <p:sp>
        <p:nvSpPr>
          <p:cNvPr id="42" name="Rectangle 155">
            <a:extLst>
              <a:ext uri="{FF2B5EF4-FFF2-40B4-BE49-F238E27FC236}">
                <a16:creationId xmlns:a16="http://schemas.microsoft.com/office/drawing/2014/main" id="{B1CE87E1-09C6-48B6-A127-7C67EE16EEBE}"/>
              </a:ext>
            </a:extLst>
          </p:cNvPr>
          <p:cNvSpPr>
            <a:spLocks noGrp="1" noChangeArrowheads="1"/>
          </p:cNvSpPr>
          <p:nvPr>
            <p:ph type="dt" sz="half" idx="16"/>
          </p:nvPr>
        </p:nvSpPr>
        <p:spPr>
          <a:xfrm>
            <a:off x="426722" y="6655657"/>
            <a:ext cx="2645277" cy="120649"/>
          </a:xfrm>
        </p:spPr>
        <p:txBody>
          <a:bodyPr/>
          <a:lstStyle>
            <a:lvl1pPr algn="l">
              <a:defRPr sz="833" smtClean="0">
                <a:solidFill>
                  <a:srgbClr val="000000"/>
                </a:solidFill>
              </a:defRPr>
            </a:lvl1pPr>
          </a:lstStyle>
          <a:p>
            <a:pPr>
              <a:defRPr/>
            </a:pPr>
            <a:r>
              <a:rPr lang="en-US"/>
              <a:t>977497.15.2</a:t>
            </a:r>
          </a:p>
        </p:txBody>
      </p:sp>
      <p:grpSp>
        <p:nvGrpSpPr>
          <p:cNvPr id="35" name="Group 34">
            <a:extLst>
              <a:ext uri="{FF2B5EF4-FFF2-40B4-BE49-F238E27FC236}">
                <a16:creationId xmlns:a16="http://schemas.microsoft.com/office/drawing/2014/main" id="{E69A40C0-EBB3-4928-8A37-F3080BEABBD1}"/>
              </a:ext>
            </a:extLst>
          </p:cNvPr>
          <p:cNvGrpSpPr/>
          <p:nvPr/>
        </p:nvGrpSpPr>
        <p:grpSpPr>
          <a:xfrm>
            <a:off x="10215053" y="6295153"/>
            <a:ext cx="1527048" cy="338328"/>
            <a:chOff x="6923088" y="4475163"/>
            <a:chExt cx="1873251" cy="403225"/>
          </a:xfrm>
        </p:grpSpPr>
        <p:sp>
          <p:nvSpPr>
            <p:cNvPr id="36" name="AutoShape 4">
              <a:extLst>
                <a:ext uri="{FF2B5EF4-FFF2-40B4-BE49-F238E27FC236}">
                  <a16:creationId xmlns:a16="http://schemas.microsoft.com/office/drawing/2014/main" id="{1F0A2C42-11EF-4A14-B581-8C23379A4656}"/>
                </a:ext>
              </a:extLst>
            </p:cNvPr>
            <p:cNvSpPr>
              <a:spLocks noChangeAspect="1" noChangeArrowheads="1" noTextEdit="1"/>
            </p:cNvSpPr>
            <p:nvPr/>
          </p:nvSpPr>
          <p:spPr bwMode="auto">
            <a:xfrm>
              <a:off x="6923088" y="4475163"/>
              <a:ext cx="1873250" cy="40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7" name="Freeform 6">
              <a:extLst>
                <a:ext uri="{FF2B5EF4-FFF2-40B4-BE49-F238E27FC236}">
                  <a16:creationId xmlns:a16="http://schemas.microsoft.com/office/drawing/2014/main" id="{542C7A61-C681-49C4-860F-5D1F0E454B4A}"/>
                </a:ext>
              </a:extLst>
            </p:cNvPr>
            <p:cNvSpPr>
              <a:spLocks/>
            </p:cNvSpPr>
            <p:nvPr/>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8" name="Freeform 7">
              <a:extLst>
                <a:ext uri="{FF2B5EF4-FFF2-40B4-BE49-F238E27FC236}">
                  <a16:creationId xmlns:a16="http://schemas.microsoft.com/office/drawing/2014/main" id="{8470EC3B-84EC-47DC-AEED-2BABE8291BF7}"/>
                </a:ext>
              </a:extLst>
            </p:cNvPr>
            <p:cNvSpPr>
              <a:spLocks/>
            </p:cNvSpPr>
            <p:nvPr/>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9" name="Freeform 83">
              <a:extLst>
                <a:ext uri="{FF2B5EF4-FFF2-40B4-BE49-F238E27FC236}">
                  <a16:creationId xmlns:a16="http://schemas.microsoft.com/office/drawing/2014/main" id="{1C06E9FB-DAFC-46E5-8196-94EAE3D58FB8}"/>
                </a:ext>
              </a:extLst>
            </p:cNvPr>
            <p:cNvSpPr>
              <a:spLocks/>
            </p:cNvSpPr>
            <p:nvPr/>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3" name="Freeform 84">
              <a:extLst>
                <a:ext uri="{FF2B5EF4-FFF2-40B4-BE49-F238E27FC236}">
                  <a16:creationId xmlns:a16="http://schemas.microsoft.com/office/drawing/2014/main" id="{174B5C38-470D-4D29-992D-35137BBDBAF1}"/>
                </a:ext>
              </a:extLst>
            </p:cNvPr>
            <p:cNvSpPr>
              <a:spLocks/>
            </p:cNvSpPr>
            <p:nvPr/>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4" name="Freeform 85">
              <a:extLst>
                <a:ext uri="{FF2B5EF4-FFF2-40B4-BE49-F238E27FC236}">
                  <a16:creationId xmlns:a16="http://schemas.microsoft.com/office/drawing/2014/main" id="{A9B388DD-4D16-4B75-A6FB-BD5F9A45141C}"/>
                </a:ext>
              </a:extLst>
            </p:cNvPr>
            <p:cNvSpPr>
              <a:spLocks/>
            </p:cNvSpPr>
            <p:nvPr/>
          </p:nvSpPr>
          <p:spPr bwMode="auto">
            <a:xfrm>
              <a:off x="7337426" y="4533901"/>
              <a:ext cx="265113" cy="266700"/>
            </a:xfrm>
            <a:custGeom>
              <a:avLst/>
              <a:gdLst>
                <a:gd name="T0" fmla="*/ 59 w 167"/>
                <a:gd name="T1" fmla="*/ 168 h 168"/>
                <a:gd name="T2" fmla="*/ 0 w 167"/>
                <a:gd name="T3" fmla="*/ 168 h 168"/>
                <a:gd name="T4" fmla="*/ 47 w 167"/>
                <a:gd name="T5" fmla="*/ 0 h 168"/>
                <a:gd name="T6" fmla="*/ 167 w 167"/>
                <a:gd name="T7" fmla="*/ 0 h 168"/>
                <a:gd name="T8" fmla="*/ 156 w 167"/>
                <a:gd name="T9" fmla="*/ 40 h 168"/>
                <a:gd name="T10" fmla="*/ 94 w 167"/>
                <a:gd name="T11" fmla="*/ 40 h 168"/>
                <a:gd name="T12" fmla="*/ 87 w 167"/>
                <a:gd name="T13" fmla="*/ 68 h 168"/>
                <a:gd name="T14" fmla="*/ 148 w 167"/>
                <a:gd name="T15" fmla="*/ 68 h 168"/>
                <a:gd name="T16" fmla="*/ 137 w 167"/>
                <a:gd name="T17" fmla="*/ 106 h 168"/>
                <a:gd name="T18" fmla="*/ 76 w 167"/>
                <a:gd name="T19" fmla="*/ 106 h 168"/>
                <a:gd name="T20" fmla="*/ 59 w 167"/>
                <a:gd name="T21"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7" h="168">
                  <a:moveTo>
                    <a:pt x="59" y="168"/>
                  </a:moveTo>
                  <a:lnTo>
                    <a:pt x="0" y="168"/>
                  </a:lnTo>
                  <a:lnTo>
                    <a:pt x="47" y="0"/>
                  </a:lnTo>
                  <a:lnTo>
                    <a:pt x="167" y="0"/>
                  </a:lnTo>
                  <a:lnTo>
                    <a:pt x="156" y="40"/>
                  </a:lnTo>
                  <a:lnTo>
                    <a:pt x="94" y="40"/>
                  </a:lnTo>
                  <a:lnTo>
                    <a:pt x="87" y="68"/>
                  </a:lnTo>
                  <a:lnTo>
                    <a:pt x="148" y="68"/>
                  </a:lnTo>
                  <a:lnTo>
                    <a:pt x="137" y="106"/>
                  </a:lnTo>
                  <a:lnTo>
                    <a:pt x="76" y="106"/>
                  </a:lnTo>
                  <a:lnTo>
                    <a:pt x="59"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5" name="Freeform 86">
              <a:extLst>
                <a:ext uri="{FF2B5EF4-FFF2-40B4-BE49-F238E27FC236}">
                  <a16:creationId xmlns:a16="http://schemas.microsoft.com/office/drawing/2014/main" id="{1D7EA3AC-C7C3-4798-BBC9-128F3F8FA469}"/>
                </a:ext>
              </a:extLst>
            </p:cNvPr>
            <p:cNvSpPr>
              <a:spLocks noEditPoints="1"/>
            </p:cNvSpPr>
            <p:nvPr/>
          </p:nvSpPr>
          <p:spPr bwMode="auto">
            <a:xfrm>
              <a:off x="7553326" y="4533901"/>
              <a:ext cx="166688" cy="266700"/>
            </a:xfrm>
            <a:custGeom>
              <a:avLst/>
              <a:gdLst>
                <a:gd name="T0" fmla="*/ 58 w 105"/>
                <a:gd name="T1" fmla="*/ 168 h 168"/>
                <a:gd name="T2" fmla="*/ 0 w 105"/>
                <a:gd name="T3" fmla="*/ 168 h 168"/>
                <a:gd name="T4" fmla="*/ 34 w 105"/>
                <a:gd name="T5" fmla="*/ 46 h 168"/>
                <a:gd name="T6" fmla="*/ 93 w 105"/>
                <a:gd name="T7" fmla="*/ 46 h 168"/>
                <a:gd name="T8" fmla="*/ 58 w 105"/>
                <a:gd name="T9" fmla="*/ 168 h 168"/>
                <a:gd name="T10" fmla="*/ 95 w 105"/>
                <a:gd name="T11" fmla="*/ 34 h 168"/>
                <a:gd name="T12" fmla="*/ 38 w 105"/>
                <a:gd name="T13" fmla="*/ 34 h 168"/>
                <a:gd name="T14" fmla="*/ 47 w 105"/>
                <a:gd name="T15" fmla="*/ 0 h 168"/>
                <a:gd name="T16" fmla="*/ 105 w 105"/>
                <a:gd name="T17" fmla="*/ 0 h 168"/>
                <a:gd name="T18" fmla="*/ 95 w 105"/>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5" h="168">
                  <a:moveTo>
                    <a:pt x="58" y="168"/>
                  </a:moveTo>
                  <a:lnTo>
                    <a:pt x="0" y="168"/>
                  </a:lnTo>
                  <a:lnTo>
                    <a:pt x="34" y="46"/>
                  </a:lnTo>
                  <a:lnTo>
                    <a:pt x="93" y="46"/>
                  </a:lnTo>
                  <a:lnTo>
                    <a:pt x="58" y="168"/>
                  </a:lnTo>
                  <a:close/>
                  <a:moveTo>
                    <a:pt x="95" y="34"/>
                  </a:moveTo>
                  <a:lnTo>
                    <a:pt x="38" y="34"/>
                  </a:lnTo>
                  <a:lnTo>
                    <a:pt x="47" y="0"/>
                  </a:lnTo>
                  <a:lnTo>
                    <a:pt x="105"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6" name="Freeform 87">
              <a:extLst>
                <a:ext uri="{FF2B5EF4-FFF2-40B4-BE49-F238E27FC236}">
                  <a16:creationId xmlns:a16="http://schemas.microsoft.com/office/drawing/2014/main" id="{4B34FACB-F12F-456A-B762-15FB05EC88A1}"/>
                </a:ext>
              </a:extLst>
            </p:cNvPr>
            <p:cNvSpPr>
              <a:spLocks noEditPoints="1"/>
            </p:cNvSpPr>
            <p:nvPr/>
          </p:nvSpPr>
          <p:spPr bwMode="auto">
            <a:xfrm>
              <a:off x="7685088" y="4533901"/>
              <a:ext cx="273050" cy="269875"/>
            </a:xfrm>
            <a:custGeom>
              <a:avLst/>
              <a:gdLst>
                <a:gd name="T0" fmla="*/ 125 w 172"/>
                <a:gd name="T1" fmla="*/ 168 h 170"/>
                <a:gd name="T2" fmla="*/ 68 w 172"/>
                <a:gd name="T3" fmla="*/ 168 h 170"/>
                <a:gd name="T4" fmla="*/ 72 w 172"/>
                <a:gd name="T5" fmla="*/ 154 h 170"/>
                <a:gd name="T6" fmla="*/ 72 w 172"/>
                <a:gd name="T7" fmla="*/ 154 h 170"/>
                <a:gd name="T8" fmla="*/ 64 w 172"/>
                <a:gd name="T9" fmla="*/ 161 h 170"/>
                <a:gd name="T10" fmla="*/ 54 w 172"/>
                <a:gd name="T11" fmla="*/ 165 h 170"/>
                <a:gd name="T12" fmla="*/ 44 w 172"/>
                <a:gd name="T13" fmla="*/ 169 h 170"/>
                <a:gd name="T14" fmla="*/ 31 w 172"/>
                <a:gd name="T15" fmla="*/ 170 h 170"/>
                <a:gd name="T16" fmla="*/ 31 w 172"/>
                <a:gd name="T17" fmla="*/ 170 h 170"/>
                <a:gd name="T18" fmla="*/ 24 w 172"/>
                <a:gd name="T19" fmla="*/ 170 h 170"/>
                <a:gd name="T20" fmla="*/ 18 w 172"/>
                <a:gd name="T21" fmla="*/ 169 h 170"/>
                <a:gd name="T22" fmla="*/ 12 w 172"/>
                <a:gd name="T23" fmla="*/ 167 h 170"/>
                <a:gd name="T24" fmla="*/ 9 w 172"/>
                <a:gd name="T25" fmla="*/ 163 h 170"/>
                <a:gd name="T26" fmla="*/ 5 w 172"/>
                <a:gd name="T27" fmla="*/ 160 h 170"/>
                <a:gd name="T28" fmla="*/ 2 w 172"/>
                <a:gd name="T29" fmla="*/ 155 h 170"/>
                <a:gd name="T30" fmla="*/ 0 w 172"/>
                <a:gd name="T31" fmla="*/ 149 h 170"/>
                <a:gd name="T32" fmla="*/ 0 w 172"/>
                <a:gd name="T33" fmla="*/ 142 h 170"/>
                <a:gd name="T34" fmla="*/ 0 w 172"/>
                <a:gd name="T35" fmla="*/ 142 h 170"/>
                <a:gd name="T36" fmla="*/ 2 w 172"/>
                <a:gd name="T37" fmla="*/ 126 h 170"/>
                <a:gd name="T38" fmla="*/ 5 w 172"/>
                <a:gd name="T39" fmla="*/ 106 h 170"/>
                <a:gd name="T40" fmla="*/ 12 w 172"/>
                <a:gd name="T41" fmla="*/ 86 h 170"/>
                <a:gd name="T42" fmla="*/ 20 w 172"/>
                <a:gd name="T43" fmla="*/ 68 h 170"/>
                <a:gd name="T44" fmla="*/ 20 w 172"/>
                <a:gd name="T45" fmla="*/ 68 h 170"/>
                <a:gd name="T46" fmla="*/ 24 w 172"/>
                <a:gd name="T47" fmla="*/ 62 h 170"/>
                <a:gd name="T48" fmla="*/ 29 w 172"/>
                <a:gd name="T49" fmla="*/ 58 h 170"/>
                <a:gd name="T50" fmla="*/ 33 w 172"/>
                <a:gd name="T51" fmla="*/ 53 h 170"/>
                <a:gd name="T52" fmla="*/ 39 w 172"/>
                <a:gd name="T53" fmla="*/ 50 h 170"/>
                <a:gd name="T54" fmla="*/ 45 w 172"/>
                <a:gd name="T55" fmla="*/ 47 h 170"/>
                <a:gd name="T56" fmla="*/ 51 w 172"/>
                <a:gd name="T57" fmla="*/ 45 h 170"/>
                <a:gd name="T58" fmla="*/ 58 w 172"/>
                <a:gd name="T59" fmla="*/ 44 h 170"/>
                <a:gd name="T60" fmla="*/ 65 w 172"/>
                <a:gd name="T61" fmla="*/ 44 h 170"/>
                <a:gd name="T62" fmla="*/ 65 w 172"/>
                <a:gd name="T63" fmla="*/ 44 h 170"/>
                <a:gd name="T64" fmla="*/ 77 w 172"/>
                <a:gd name="T65" fmla="*/ 45 h 170"/>
                <a:gd name="T66" fmla="*/ 86 w 172"/>
                <a:gd name="T67" fmla="*/ 48 h 170"/>
                <a:gd name="T68" fmla="*/ 93 w 172"/>
                <a:gd name="T69" fmla="*/ 53 h 170"/>
                <a:gd name="T70" fmla="*/ 98 w 172"/>
                <a:gd name="T71" fmla="*/ 60 h 170"/>
                <a:gd name="T72" fmla="*/ 114 w 172"/>
                <a:gd name="T73" fmla="*/ 0 h 170"/>
                <a:gd name="T74" fmla="*/ 172 w 172"/>
                <a:gd name="T75" fmla="*/ 0 h 170"/>
                <a:gd name="T76" fmla="*/ 125 w 172"/>
                <a:gd name="T77" fmla="*/ 168 h 170"/>
                <a:gd name="T78" fmla="*/ 81 w 172"/>
                <a:gd name="T79" fmla="*/ 82 h 170"/>
                <a:gd name="T80" fmla="*/ 81 w 172"/>
                <a:gd name="T81" fmla="*/ 82 h 170"/>
                <a:gd name="T82" fmla="*/ 78 w 172"/>
                <a:gd name="T83" fmla="*/ 82 h 170"/>
                <a:gd name="T84" fmla="*/ 74 w 172"/>
                <a:gd name="T85" fmla="*/ 84 h 170"/>
                <a:gd name="T86" fmla="*/ 71 w 172"/>
                <a:gd name="T87" fmla="*/ 86 h 170"/>
                <a:gd name="T88" fmla="*/ 68 w 172"/>
                <a:gd name="T89" fmla="*/ 91 h 170"/>
                <a:gd name="T90" fmla="*/ 68 w 172"/>
                <a:gd name="T91" fmla="*/ 91 h 170"/>
                <a:gd name="T92" fmla="*/ 63 w 172"/>
                <a:gd name="T93" fmla="*/ 106 h 170"/>
                <a:gd name="T94" fmla="*/ 61 w 172"/>
                <a:gd name="T95" fmla="*/ 114 h 170"/>
                <a:gd name="T96" fmla="*/ 60 w 172"/>
                <a:gd name="T97" fmla="*/ 121 h 170"/>
                <a:gd name="T98" fmla="*/ 60 w 172"/>
                <a:gd name="T99" fmla="*/ 121 h 170"/>
                <a:gd name="T100" fmla="*/ 61 w 172"/>
                <a:gd name="T101" fmla="*/ 125 h 170"/>
                <a:gd name="T102" fmla="*/ 63 w 172"/>
                <a:gd name="T103" fmla="*/ 127 h 170"/>
                <a:gd name="T104" fmla="*/ 65 w 172"/>
                <a:gd name="T105" fmla="*/ 129 h 170"/>
                <a:gd name="T106" fmla="*/ 70 w 172"/>
                <a:gd name="T107" fmla="*/ 130 h 170"/>
                <a:gd name="T108" fmla="*/ 70 w 172"/>
                <a:gd name="T109" fmla="*/ 130 h 170"/>
                <a:gd name="T110" fmla="*/ 74 w 172"/>
                <a:gd name="T111" fmla="*/ 129 h 170"/>
                <a:gd name="T112" fmla="*/ 79 w 172"/>
                <a:gd name="T113" fmla="*/ 127 h 170"/>
                <a:gd name="T114" fmla="*/ 91 w 172"/>
                <a:gd name="T115" fmla="*/ 87 h 170"/>
                <a:gd name="T116" fmla="*/ 91 w 172"/>
                <a:gd name="T117" fmla="*/ 87 h 170"/>
                <a:gd name="T118" fmla="*/ 87 w 172"/>
                <a:gd name="T119" fmla="*/ 84 h 170"/>
                <a:gd name="T120" fmla="*/ 81 w 172"/>
                <a:gd name="T121" fmla="*/ 82 h 170"/>
                <a:gd name="T122" fmla="*/ 81 w 172"/>
                <a:gd name="T123" fmla="*/ 82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2" h="170">
                  <a:moveTo>
                    <a:pt x="125" y="168"/>
                  </a:moveTo>
                  <a:lnTo>
                    <a:pt x="68" y="168"/>
                  </a:lnTo>
                  <a:lnTo>
                    <a:pt x="72" y="154"/>
                  </a:lnTo>
                  <a:lnTo>
                    <a:pt x="72" y="154"/>
                  </a:lnTo>
                  <a:lnTo>
                    <a:pt x="64" y="161"/>
                  </a:lnTo>
                  <a:lnTo>
                    <a:pt x="54" y="165"/>
                  </a:lnTo>
                  <a:lnTo>
                    <a:pt x="44" y="169"/>
                  </a:lnTo>
                  <a:lnTo>
                    <a:pt x="31" y="170"/>
                  </a:lnTo>
                  <a:lnTo>
                    <a:pt x="31" y="170"/>
                  </a:lnTo>
                  <a:lnTo>
                    <a:pt x="24" y="170"/>
                  </a:lnTo>
                  <a:lnTo>
                    <a:pt x="18" y="169"/>
                  </a:lnTo>
                  <a:lnTo>
                    <a:pt x="12" y="167"/>
                  </a:lnTo>
                  <a:lnTo>
                    <a:pt x="9" y="163"/>
                  </a:lnTo>
                  <a:lnTo>
                    <a:pt x="5" y="160"/>
                  </a:lnTo>
                  <a:lnTo>
                    <a:pt x="2" y="155"/>
                  </a:lnTo>
                  <a:lnTo>
                    <a:pt x="0" y="149"/>
                  </a:lnTo>
                  <a:lnTo>
                    <a:pt x="0" y="142"/>
                  </a:lnTo>
                  <a:lnTo>
                    <a:pt x="0" y="142"/>
                  </a:lnTo>
                  <a:lnTo>
                    <a:pt x="2" y="126"/>
                  </a:lnTo>
                  <a:lnTo>
                    <a:pt x="5" y="106"/>
                  </a:lnTo>
                  <a:lnTo>
                    <a:pt x="12" y="86"/>
                  </a:lnTo>
                  <a:lnTo>
                    <a:pt x="20" y="68"/>
                  </a:lnTo>
                  <a:lnTo>
                    <a:pt x="20" y="68"/>
                  </a:lnTo>
                  <a:lnTo>
                    <a:pt x="24" y="62"/>
                  </a:lnTo>
                  <a:lnTo>
                    <a:pt x="29" y="58"/>
                  </a:lnTo>
                  <a:lnTo>
                    <a:pt x="33" y="53"/>
                  </a:lnTo>
                  <a:lnTo>
                    <a:pt x="39" y="50"/>
                  </a:lnTo>
                  <a:lnTo>
                    <a:pt x="45" y="47"/>
                  </a:lnTo>
                  <a:lnTo>
                    <a:pt x="51" y="45"/>
                  </a:lnTo>
                  <a:lnTo>
                    <a:pt x="58" y="44"/>
                  </a:lnTo>
                  <a:lnTo>
                    <a:pt x="65" y="44"/>
                  </a:lnTo>
                  <a:lnTo>
                    <a:pt x="65" y="44"/>
                  </a:lnTo>
                  <a:lnTo>
                    <a:pt x="77" y="45"/>
                  </a:lnTo>
                  <a:lnTo>
                    <a:pt x="86" y="48"/>
                  </a:lnTo>
                  <a:lnTo>
                    <a:pt x="93" y="53"/>
                  </a:lnTo>
                  <a:lnTo>
                    <a:pt x="98" y="60"/>
                  </a:lnTo>
                  <a:lnTo>
                    <a:pt x="114" y="0"/>
                  </a:lnTo>
                  <a:lnTo>
                    <a:pt x="172" y="0"/>
                  </a:lnTo>
                  <a:lnTo>
                    <a:pt x="125" y="168"/>
                  </a:lnTo>
                  <a:close/>
                  <a:moveTo>
                    <a:pt x="81" y="82"/>
                  </a:moveTo>
                  <a:lnTo>
                    <a:pt x="81" y="82"/>
                  </a:lnTo>
                  <a:lnTo>
                    <a:pt x="78" y="82"/>
                  </a:lnTo>
                  <a:lnTo>
                    <a:pt x="74" y="84"/>
                  </a:lnTo>
                  <a:lnTo>
                    <a:pt x="71" y="86"/>
                  </a:lnTo>
                  <a:lnTo>
                    <a:pt x="68" y="91"/>
                  </a:lnTo>
                  <a:lnTo>
                    <a:pt x="68" y="91"/>
                  </a:lnTo>
                  <a:lnTo>
                    <a:pt x="63" y="106"/>
                  </a:lnTo>
                  <a:lnTo>
                    <a:pt x="61" y="114"/>
                  </a:lnTo>
                  <a:lnTo>
                    <a:pt x="60" y="121"/>
                  </a:lnTo>
                  <a:lnTo>
                    <a:pt x="60" y="121"/>
                  </a:lnTo>
                  <a:lnTo>
                    <a:pt x="61" y="125"/>
                  </a:lnTo>
                  <a:lnTo>
                    <a:pt x="63" y="127"/>
                  </a:lnTo>
                  <a:lnTo>
                    <a:pt x="65" y="129"/>
                  </a:lnTo>
                  <a:lnTo>
                    <a:pt x="70" y="130"/>
                  </a:lnTo>
                  <a:lnTo>
                    <a:pt x="70" y="130"/>
                  </a:lnTo>
                  <a:lnTo>
                    <a:pt x="74" y="129"/>
                  </a:lnTo>
                  <a:lnTo>
                    <a:pt x="79" y="127"/>
                  </a:lnTo>
                  <a:lnTo>
                    <a:pt x="91" y="87"/>
                  </a:lnTo>
                  <a:lnTo>
                    <a:pt x="91" y="87"/>
                  </a:lnTo>
                  <a:lnTo>
                    <a:pt x="87" y="84"/>
                  </a:lnTo>
                  <a:lnTo>
                    <a:pt x="81" y="82"/>
                  </a:lnTo>
                  <a:lnTo>
                    <a:pt x="81" y="8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7" name="Freeform 88">
              <a:extLst>
                <a:ext uri="{FF2B5EF4-FFF2-40B4-BE49-F238E27FC236}">
                  <a16:creationId xmlns:a16="http://schemas.microsoft.com/office/drawing/2014/main" id="{EF0025F0-E3F2-4885-B47C-33C71DFBCBBF}"/>
                </a:ext>
              </a:extLst>
            </p:cNvPr>
            <p:cNvSpPr>
              <a:spLocks noEditPoints="1"/>
            </p:cNvSpPr>
            <p:nvPr/>
          </p:nvSpPr>
          <p:spPr bwMode="auto">
            <a:xfrm>
              <a:off x="7923213" y="4602163"/>
              <a:ext cx="230188" cy="201613"/>
            </a:xfrm>
            <a:custGeom>
              <a:avLst/>
              <a:gdLst>
                <a:gd name="T0" fmla="*/ 58 w 145"/>
                <a:gd name="T1" fmla="*/ 71 h 127"/>
                <a:gd name="T2" fmla="*/ 56 w 145"/>
                <a:gd name="T3" fmla="*/ 80 h 127"/>
                <a:gd name="T4" fmla="*/ 56 w 145"/>
                <a:gd name="T5" fmla="*/ 87 h 127"/>
                <a:gd name="T6" fmla="*/ 57 w 145"/>
                <a:gd name="T7" fmla="*/ 93 h 127"/>
                <a:gd name="T8" fmla="*/ 64 w 145"/>
                <a:gd name="T9" fmla="*/ 97 h 127"/>
                <a:gd name="T10" fmla="*/ 68 w 145"/>
                <a:gd name="T11" fmla="*/ 96 h 127"/>
                <a:gd name="T12" fmla="*/ 75 w 145"/>
                <a:gd name="T13" fmla="*/ 89 h 127"/>
                <a:gd name="T14" fmla="*/ 135 w 145"/>
                <a:gd name="T15" fmla="*/ 82 h 127"/>
                <a:gd name="T16" fmla="*/ 134 w 145"/>
                <a:gd name="T17" fmla="*/ 87 h 127"/>
                <a:gd name="T18" fmla="*/ 128 w 145"/>
                <a:gd name="T19" fmla="*/ 98 h 127"/>
                <a:gd name="T20" fmla="*/ 115 w 145"/>
                <a:gd name="T21" fmla="*/ 111 h 127"/>
                <a:gd name="T22" fmla="*/ 94 w 145"/>
                <a:gd name="T23" fmla="*/ 122 h 127"/>
                <a:gd name="T24" fmla="*/ 72 w 145"/>
                <a:gd name="T25" fmla="*/ 127 h 127"/>
                <a:gd name="T26" fmla="*/ 61 w 145"/>
                <a:gd name="T27" fmla="*/ 127 h 127"/>
                <a:gd name="T28" fmla="*/ 38 w 145"/>
                <a:gd name="T29" fmla="*/ 126 h 127"/>
                <a:gd name="T30" fmla="*/ 18 w 145"/>
                <a:gd name="T31" fmla="*/ 121 h 127"/>
                <a:gd name="T32" fmla="*/ 5 w 145"/>
                <a:gd name="T33" fmla="*/ 110 h 127"/>
                <a:gd name="T34" fmla="*/ 2 w 145"/>
                <a:gd name="T35" fmla="*/ 101 h 127"/>
                <a:gd name="T36" fmla="*/ 0 w 145"/>
                <a:gd name="T37" fmla="*/ 90 h 127"/>
                <a:gd name="T38" fmla="*/ 3 w 145"/>
                <a:gd name="T39" fmla="*/ 75 h 127"/>
                <a:gd name="T40" fmla="*/ 13 w 145"/>
                <a:gd name="T41" fmla="*/ 41 h 127"/>
                <a:gd name="T42" fmla="*/ 22 w 145"/>
                <a:gd name="T43" fmla="*/ 27 h 127"/>
                <a:gd name="T44" fmla="*/ 27 w 145"/>
                <a:gd name="T45" fmla="*/ 19 h 127"/>
                <a:gd name="T46" fmla="*/ 43 w 145"/>
                <a:gd name="T47" fmla="*/ 9 h 127"/>
                <a:gd name="T48" fmla="*/ 59 w 145"/>
                <a:gd name="T49" fmla="*/ 3 h 127"/>
                <a:gd name="T50" fmla="*/ 77 w 145"/>
                <a:gd name="T51" fmla="*/ 1 h 127"/>
                <a:gd name="T52" fmla="*/ 85 w 145"/>
                <a:gd name="T53" fmla="*/ 0 h 127"/>
                <a:gd name="T54" fmla="*/ 109 w 145"/>
                <a:gd name="T55" fmla="*/ 2 h 127"/>
                <a:gd name="T56" fmla="*/ 128 w 145"/>
                <a:gd name="T57" fmla="*/ 8 h 127"/>
                <a:gd name="T58" fmla="*/ 140 w 145"/>
                <a:gd name="T59" fmla="*/ 19 h 127"/>
                <a:gd name="T60" fmla="*/ 145 w 145"/>
                <a:gd name="T61" fmla="*/ 38 h 127"/>
                <a:gd name="T62" fmla="*/ 142 w 145"/>
                <a:gd name="T63" fmla="*/ 53 h 127"/>
                <a:gd name="T64" fmla="*/ 138 w 145"/>
                <a:gd name="T65" fmla="*/ 71 h 127"/>
                <a:gd name="T66" fmla="*/ 80 w 145"/>
                <a:gd name="T67" fmla="*/ 30 h 127"/>
                <a:gd name="T68" fmla="*/ 71 w 145"/>
                <a:gd name="T69" fmla="*/ 35 h 127"/>
                <a:gd name="T70" fmla="*/ 65 w 145"/>
                <a:gd name="T71" fmla="*/ 48 h 127"/>
                <a:gd name="T72" fmla="*/ 88 w 145"/>
                <a:gd name="T73" fmla="*/ 48 h 127"/>
                <a:gd name="T74" fmla="*/ 91 w 145"/>
                <a:gd name="T75" fmla="*/ 39 h 127"/>
                <a:gd name="T76" fmla="*/ 87 w 145"/>
                <a:gd name="T77" fmla="*/ 32 h 127"/>
                <a:gd name="T78" fmla="*/ 80 w 145"/>
                <a:gd name="T79" fmla="*/ 3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45" h="127">
                  <a:moveTo>
                    <a:pt x="138" y="71"/>
                  </a:moveTo>
                  <a:lnTo>
                    <a:pt x="58" y="71"/>
                  </a:lnTo>
                  <a:lnTo>
                    <a:pt x="58" y="71"/>
                  </a:lnTo>
                  <a:lnTo>
                    <a:pt x="56" y="80"/>
                  </a:lnTo>
                  <a:lnTo>
                    <a:pt x="56" y="87"/>
                  </a:lnTo>
                  <a:lnTo>
                    <a:pt x="56" y="87"/>
                  </a:lnTo>
                  <a:lnTo>
                    <a:pt x="56" y="90"/>
                  </a:lnTo>
                  <a:lnTo>
                    <a:pt x="57" y="93"/>
                  </a:lnTo>
                  <a:lnTo>
                    <a:pt x="59" y="96"/>
                  </a:lnTo>
                  <a:lnTo>
                    <a:pt x="64" y="97"/>
                  </a:lnTo>
                  <a:lnTo>
                    <a:pt x="64" y="97"/>
                  </a:lnTo>
                  <a:lnTo>
                    <a:pt x="68" y="96"/>
                  </a:lnTo>
                  <a:lnTo>
                    <a:pt x="73" y="93"/>
                  </a:lnTo>
                  <a:lnTo>
                    <a:pt x="75" y="89"/>
                  </a:lnTo>
                  <a:lnTo>
                    <a:pt x="79" y="82"/>
                  </a:lnTo>
                  <a:lnTo>
                    <a:pt x="135" y="82"/>
                  </a:lnTo>
                  <a:lnTo>
                    <a:pt x="135" y="82"/>
                  </a:lnTo>
                  <a:lnTo>
                    <a:pt x="134" y="87"/>
                  </a:lnTo>
                  <a:lnTo>
                    <a:pt x="130" y="93"/>
                  </a:lnTo>
                  <a:lnTo>
                    <a:pt x="128" y="98"/>
                  </a:lnTo>
                  <a:lnTo>
                    <a:pt x="125" y="103"/>
                  </a:lnTo>
                  <a:lnTo>
                    <a:pt x="115" y="111"/>
                  </a:lnTo>
                  <a:lnTo>
                    <a:pt x="105" y="118"/>
                  </a:lnTo>
                  <a:lnTo>
                    <a:pt x="94" y="122"/>
                  </a:lnTo>
                  <a:lnTo>
                    <a:pt x="82" y="125"/>
                  </a:lnTo>
                  <a:lnTo>
                    <a:pt x="72" y="127"/>
                  </a:lnTo>
                  <a:lnTo>
                    <a:pt x="61" y="127"/>
                  </a:lnTo>
                  <a:lnTo>
                    <a:pt x="61" y="127"/>
                  </a:lnTo>
                  <a:lnTo>
                    <a:pt x="50" y="127"/>
                  </a:lnTo>
                  <a:lnTo>
                    <a:pt x="38" y="126"/>
                  </a:lnTo>
                  <a:lnTo>
                    <a:pt x="27" y="125"/>
                  </a:lnTo>
                  <a:lnTo>
                    <a:pt x="18" y="121"/>
                  </a:lnTo>
                  <a:lnTo>
                    <a:pt x="11" y="117"/>
                  </a:lnTo>
                  <a:lnTo>
                    <a:pt x="5" y="110"/>
                  </a:lnTo>
                  <a:lnTo>
                    <a:pt x="4" y="106"/>
                  </a:lnTo>
                  <a:lnTo>
                    <a:pt x="2" y="101"/>
                  </a:lnTo>
                  <a:lnTo>
                    <a:pt x="0" y="90"/>
                  </a:lnTo>
                  <a:lnTo>
                    <a:pt x="0" y="90"/>
                  </a:lnTo>
                  <a:lnTo>
                    <a:pt x="2" y="83"/>
                  </a:lnTo>
                  <a:lnTo>
                    <a:pt x="3" y="75"/>
                  </a:lnTo>
                  <a:lnTo>
                    <a:pt x="6" y="57"/>
                  </a:lnTo>
                  <a:lnTo>
                    <a:pt x="13" y="41"/>
                  </a:lnTo>
                  <a:lnTo>
                    <a:pt x="18" y="32"/>
                  </a:lnTo>
                  <a:lnTo>
                    <a:pt x="22" y="27"/>
                  </a:lnTo>
                  <a:lnTo>
                    <a:pt x="22" y="27"/>
                  </a:lnTo>
                  <a:lnTo>
                    <a:pt x="27" y="19"/>
                  </a:lnTo>
                  <a:lnTo>
                    <a:pt x="34" y="14"/>
                  </a:lnTo>
                  <a:lnTo>
                    <a:pt x="43" y="9"/>
                  </a:lnTo>
                  <a:lnTo>
                    <a:pt x="50" y="5"/>
                  </a:lnTo>
                  <a:lnTo>
                    <a:pt x="59" y="3"/>
                  </a:lnTo>
                  <a:lnTo>
                    <a:pt x="67" y="1"/>
                  </a:lnTo>
                  <a:lnTo>
                    <a:pt x="77" y="1"/>
                  </a:lnTo>
                  <a:lnTo>
                    <a:pt x="85" y="0"/>
                  </a:lnTo>
                  <a:lnTo>
                    <a:pt x="85" y="0"/>
                  </a:lnTo>
                  <a:lnTo>
                    <a:pt x="98" y="1"/>
                  </a:lnTo>
                  <a:lnTo>
                    <a:pt x="109" y="2"/>
                  </a:lnTo>
                  <a:lnTo>
                    <a:pt x="120" y="4"/>
                  </a:lnTo>
                  <a:lnTo>
                    <a:pt x="128" y="8"/>
                  </a:lnTo>
                  <a:lnTo>
                    <a:pt x="135" y="12"/>
                  </a:lnTo>
                  <a:lnTo>
                    <a:pt x="140" y="19"/>
                  </a:lnTo>
                  <a:lnTo>
                    <a:pt x="143" y="28"/>
                  </a:lnTo>
                  <a:lnTo>
                    <a:pt x="145" y="38"/>
                  </a:lnTo>
                  <a:lnTo>
                    <a:pt x="145" y="38"/>
                  </a:lnTo>
                  <a:lnTo>
                    <a:pt x="142" y="53"/>
                  </a:lnTo>
                  <a:lnTo>
                    <a:pt x="138" y="71"/>
                  </a:lnTo>
                  <a:lnTo>
                    <a:pt x="138" y="71"/>
                  </a:lnTo>
                  <a:close/>
                  <a:moveTo>
                    <a:pt x="80" y="30"/>
                  </a:moveTo>
                  <a:lnTo>
                    <a:pt x="80" y="30"/>
                  </a:lnTo>
                  <a:lnTo>
                    <a:pt x="75" y="31"/>
                  </a:lnTo>
                  <a:lnTo>
                    <a:pt x="71" y="35"/>
                  </a:lnTo>
                  <a:lnTo>
                    <a:pt x="67" y="39"/>
                  </a:lnTo>
                  <a:lnTo>
                    <a:pt x="65" y="48"/>
                  </a:lnTo>
                  <a:lnTo>
                    <a:pt x="88" y="48"/>
                  </a:lnTo>
                  <a:lnTo>
                    <a:pt x="88" y="48"/>
                  </a:lnTo>
                  <a:lnTo>
                    <a:pt x="91" y="39"/>
                  </a:lnTo>
                  <a:lnTo>
                    <a:pt x="91" y="39"/>
                  </a:lnTo>
                  <a:lnTo>
                    <a:pt x="89" y="35"/>
                  </a:lnTo>
                  <a:lnTo>
                    <a:pt x="87" y="32"/>
                  </a:lnTo>
                  <a:lnTo>
                    <a:pt x="85" y="31"/>
                  </a:lnTo>
                  <a:lnTo>
                    <a:pt x="80" y="30"/>
                  </a:lnTo>
                  <a:lnTo>
                    <a:pt x="80" y="3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8" name="Freeform 89">
              <a:extLst>
                <a:ext uri="{FF2B5EF4-FFF2-40B4-BE49-F238E27FC236}">
                  <a16:creationId xmlns:a16="http://schemas.microsoft.com/office/drawing/2014/main" id="{BD6D4E4F-646E-4A1E-8849-B110E1213677}"/>
                </a:ext>
              </a:extLst>
            </p:cNvPr>
            <p:cNvSpPr>
              <a:spLocks/>
            </p:cNvSpPr>
            <p:nvPr/>
          </p:nvSpPr>
          <p:spPr bwMode="auto">
            <a:xfrm>
              <a:off x="8143876" y="4533901"/>
              <a:ext cx="165100" cy="266700"/>
            </a:xfrm>
            <a:custGeom>
              <a:avLst/>
              <a:gdLst>
                <a:gd name="T0" fmla="*/ 57 w 104"/>
                <a:gd name="T1" fmla="*/ 168 h 168"/>
                <a:gd name="T2" fmla="*/ 0 w 104"/>
                <a:gd name="T3" fmla="*/ 168 h 168"/>
                <a:gd name="T4" fmla="*/ 45 w 104"/>
                <a:gd name="T5" fmla="*/ 0 h 168"/>
                <a:gd name="T6" fmla="*/ 104 w 104"/>
                <a:gd name="T7" fmla="*/ 0 h 168"/>
                <a:gd name="T8" fmla="*/ 57 w 104"/>
                <a:gd name="T9" fmla="*/ 168 h 168"/>
              </a:gdLst>
              <a:ahLst/>
              <a:cxnLst>
                <a:cxn ang="0">
                  <a:pos x="T0" y="T1"/>
                </a:cxn>
                <a:cxn ang="0">
                  <a:pos x="T2" y="T3"/>
                </a:cxn>
                <a:cxn ang="0">
                  <a:pos x="T4" y="T5"/>
                </a:cxn>
                <a:cxn ang="0">
                  <a:pos x="T6" y="T7"/>
                </a:cxn>
                <a:cxn ang="0">
                  <a:pos x="T8" y="T9"/>
                </a:cxn>
              </a:cxnLst>
              <a:rect l="0" t="0" r="r" b="b"/>
              <a:pathLst>
                <a:path w="104" h="168">
                  <a:moveTo>
                    <a:pt x="57" y="168"/>
                  </a:moveTo>
                  <a:lnTo>
                    <a:pt x="0" y="168"/>
                  </a:lnTo>
                  <a:lnTo>
                    <a:pt x="45" y="0"/>
                  </a:lnTo>
                  <a:lnTo>
                    <a:pt x="104" y="0"/>
                  </a:lnTo>
                  <a:lnTo>
                    <a:pt x="57"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9" name="Freeform 90">
              <a:extLst>
                <a:ext uri="{FF2B5EF4-FFF2-40B4-BE49-F238E27FC236}">
                  <a16:creationId xmlns:a16="http://schemas.microsoft.com/office/drawing/2014/main" id="{E497D99E-5754-432A-AD6A-F92D89C8DB15}"/>
                </a:ext>
              </a:extLst>
            </p:cNvPr>
            <p:cNvSpPr>
              <a:spLocks noEditPoints="1"/>
            </p:cNvSpPr>
            <p:nvPr/>
          </p:nvSpPr>
          <p:spPr bwMode="auto">
            <a:xfrm>
              <a:off x="8264526" y="4533901"/>
              <a:ext cx="165100" cy="266700"/>
            </a:xfrm>
            <a:custGeom>
              <a:avLst/>
              <a:gdLst>
                <a:gd name="T0" fmla="*/ 57 w 104"/>
                <a:gd name="T1" fmla="*/ 168 h 168"/>
                <a:gd name="T2" fmla="*/ 0 w 104"/>
                <a:gd name="T3" fmla="*/ 168 h 168"/>
                <a:gd name="T4" fmla="*/ 34 w 104"/>
                <a:gd name="T5" fmla="*/ 46 h 168"/>
                <a:gd name="T6" fmla="*/ 91 w 104"/>
                <a:gd name="T7" fmla="*/ 46 h 168"/>
                <a:gd name="T8" fmla="*/ 57 w 104"/>
                <a:gd name="T9" fmla="*/ 168 h 168"/>
                <a:gd name="T10" fmla="*/ 95 w 104"/>
                <a:gd name="T11" fmla="*/ 34 h 168"/>
                <a:gd name="T12" fmla="*/ 36 w 104"/>
                <a:gd name="T13" fmla="*/ 34 h 168"/>
                <a:gd name="T14" fmla="*/ 47 w 104"/>
                <a:gd name="T15" fmla="*/ 0 h 168"/>
                <a:gd name="T16" fmla="*/ 104 w 104"/>
                <a:gd name="T17" fmla="*/ 0 h 168"/>
                <a:gd name="T18" fmla="*/ 95 w 104"/>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4" h="168">
                  <a:moveTo>
                    <a:pt x="57" y="168"/>
                  </a:moveTo>
                  <a:lnTo>
                    <a:pt x="0" y="168"/>
                  </a:lnTo>
                  <a:lnTo>
                    <a:pt x="34" y="46"/>
                  </a:lnTo>
                  <a:lnTo>
                    <a:pt x="91" y="46"/>
                  </a:lnTo>
                  <a:lnTo>
                    <a:pt x="57" y="168"/>
                  </a:lnTo>
                  <a:close/>
                  <a:moveTo>
                    <a:pt x="95" y="34"/>
                  </a:moveTo>
                  <a:lnTo>
                    <a:pt x="36" y="34"/>
                  </a:lnTo>
                  <a:lnTo>
                    <a:pt x="47" y="0"/>
                  </a:lnTo>
                  <a:lnTo>
                    <a:pt x="104"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0" name="Freeform 91">
              <a:extLst>
                <a:ext uri="{FF2B5EF4-FFF2-40B4-BE49-F238E27FC236}">
                  <a16:creationId xmlns:a16="http://schemas.microsoft.com/office/drawing/2014/main" id="{9D8A866D-850F-4EC3-94E2-06F03E465484}"/>
                </a:ext>
              </a:extLst>
            </p:cNvPr>
            <p:cNvSpPr>
              <a:spLocks/>
            </p:cNvSpPr>
            <p:nvPr/>
          </p:nvSpPr>
          <p:spPr bwMode="auto">
            <a:xfrm>
              <a:off x="8396288" y="4564063"/>
              <a:ext cx="192088" cy="236538"/>
            </a:xfrm>
            <a:custGeom>
              <a:avLst/>
              <a:gdLst>
                <a:gd name="T0" fmla="*/ 115 w 121"/>
                <a:gd name="T1" fmla="*/ 27 h 149"/>
                <a:gd name="T2" fmla="*/ 121 w 121"/>
                <a:gd name="T3" fmla="*/ 54 h 149"/>
                <a:gd name="T4" fmla="*/ 76 w 121"/>
                <a:gd name="T5" fmla="*/ 54 h 149"/>
                <a:gd name="T6" fmla="*/ 63 w 121"/>
                <a:gd name="T7" fmla="*/ 101 h 149"/>
                <a:gd name="T8" fmla="*/ 63 w 121"/>
                <a:gd name="T9" fmla="*/ 101 h 149"/>
                <a:gd name="T10" fmla="*/ 62 w 121"/>
                <a:gd name="T11" fmla="*/ 107 h 149"/>
                <a:gd name="T12" fmla="*/ 61 w 121"/>
                <a:gd name="T13" fmla="*/ 111 h 149"/>
                <a:gd name="T14" fmla="*/ 61 w 121"/>
                <a:gd name="T15" fmla="*/ 111 h 149"/>
                <a:gd name="T16" fmla="*/ 61 w 121"/>
                <a:gd name="T17" fmla="*/ 115 h 149"/>
                <a:gd name="T18" fmla="*/ 63 w 121"/>
                <a:gd name="T19" fmla="*/ 117 h 149"/>
                <a:gd name="T20" fmla="*/ 67 w 121"/>
                <a:gd name="T21" fmla="*/ 118 h 149"/>
                <a:gd name="T22" fmla="*/ 72 w 121"/>
                <a:gd name="T23" fmla="*/ 118 h 149"/>
                <a:gd name="T24" fmla="*/ 83 w 121"/>
                <a:gd name="T25" fmla="*/ 118 h 149"/>
                <a:gd name="T26" fmla="*/ 75 w 121"/>
                <a:gd name="T27" fmla="*/ 149 h 149"/>
                <a:gd name="T28" fmla="*/ 23 w 121"/>
                <a:gd name="T29" fmla="*/ 149 h 149"/>
                <a:gd name="T30" fmla="*/ 23 w 121"/>
                <a:gd name="T31" fmla="*/ 149 h 149"/>
                <a:gd name="T32" fmla="*/ 18 w 121"/>
                <a:gd name="T33" fmla="*/ 148 h 149"/>
                <a:gd name="T34" fmla="*/ 13 w 121"/>
                <a:gd name="T35" fmla="*/ 148 h 149"/>
                <a:gd name="T36" fmla="*/ 8 w 121"/>
                <a:gd name="T37" fmla="*/ 145 h 149"/>
                <a:gd name="T38" fmla="*/ 6 w 121"/>
                <a:gd name="T39" fmla="*/ 143 h 149"/>
                <a:gd name="T40" fmla="*/ 2 w 121"/>
                <a:gd name="T41" fmla="*/ 139 h 149"/>
                <a:gd name="T42" fmla="*/ 1 w 121"/>
                <a:gd name="T43" fmla="*/ 136 h 149"/>
                <a:gd name="T44" fmla="*/ 0 w 121"/>
                <a:gd name="T45" fmla="*/ 132 h 149"/>
                <a:gd name="T46" fmla="*/ 0 w 121"/>
                <a:gd name="T47" fmla="*/ 128 h 149"/>
                <a:gd name="T48" fmla="*/ 0 w 121"/>
                <a:gd name="T49" fmla="*/ 128 h 149"/>
                <a:gd name="T50" fmla="*/ 0 w 121"/>
                <a:gd name="T51" fmla="*/ 120 h 149"/>
                <a:gd name="T52" fmla="*/ 2 w 121"/>
                <a:gd name="T53" fmla="*/ 111 h 149"/>
                <a:gd name="T54" fmla="*/ 34 w 121"/>
                <a:gd name="T55" fmla="*/ 0 h 149"/>
                <a:gd name="T56" fmla="*/ 91 w 121"/>
                <a:gd name="T57" fmla="*/ 0 h 149"/>
                <a:gd name="T58" fmla="*/ 84 w 121"/>
                <a:gd name="T59" fmla="*/ 27 h 149"/>
                <a:gd name="T60" fmla="*/ 115 w 121"/>
                <a:gd name="T61" fmla="*/ 27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1" h="149">
                  <a:moveTo>
                    <a:pt x="115" y="27"/>
                  </a:moveTo>
                  <a:lnTo>
                    <a:pt x="121" y="54"/>
                  </a:lnTo>
                  <a:lnTo>
                    <a:pt x="76" y="54"/>
                  </a:lnTo>
                  <a:lnTo>
                    <a:pt x="63" y="101"/>
                  </a:lnTo>
                  <a:lnTo>
                    <a:pt x="63" y="101"/>
                  </a:lnTo>
                  <a:lnTo>
                    <a:pt x="62" y="107"/>
                  </a:lnTo>
                  <a:lnTo>
                    <a:pt x="61" y="111"/>
                  </a:lnTo>
                  <a:lnTo>
                    <a:pt x="61" y="111"/>
                  </a:lnTo>
                  <a:lnTo>
                    <a:pt x="61" y="115"/>
                  </a:lnTo>
                  <a:lnTo>
                    <a:pt x="63" y="117"/>
                  </a:lnTo>
                  <a:lnTo>
                    <a:pt x="67" y="118"/>
                  </a:lnTo>
                  <a:lnTo>
                    <a:pt x="72" y="118"/>
                  </a:lnTo>
                  <a:lnTo>
                    <a:pt x="83" y="118"/>
                  </a:lnTo>
                  <a:lnTo>
                    <a:pt x="75" y="149"/>
                  </a:lnTo>
                  <a:lnTo>
                    <a:pt x="23" y="149"/>
                  </a:lnTo>
                  <a:lnTo>
                    <a:pt x="23" y="149"/>
                  </a:lnTo>
                  <a:lnTo>
                    <a:pt x="18" y="148"/>
                  </a:lnTo>
                  <a:lnTo>
                    <a:pt x="13" y="148"/>
                  </a:lnTo>
                  <a:lnTo>
                    <a:pt x="8" y="145"/>
                  </a:lnTo>
                  <a:lnTo>
                    <a:pt x="6" y="143"/>
                  </a:lnTo>
                  <a:lnTo>
                    <a:pt x="2" y="139"/>
                  </a:lnTo>
                  <a:lnTo>
                    <a:pt x="1" y="136"/>
                  </a:lnTo>
                  <a:lnTo>
                    <a:pt x="0" y="132"/>
                  </a:lnTo>
                  <a:lnTo>
                    <a:pt x="0" y="128"/>
                  </a:lnTo>
                  <a:lnTo>
                    <a:pt x="0" y="128"/>
                  </a:lnTo>
                  <a:lnTo>
                    <a:pt x="0" y="120"/>
                  </a:lnTo>
                  <a:lnTo>
                    <a:pt x="2" y="111"/>
                  </a:lnTo>
                  <a:lnTo>
                    <a:pt x="34" y="0"/>
                  </a:lnTo>
                  <a:lnTo>
                    <a:pt x="91" y="0"/>
                  </a:lnTo>
                  <a:lnTo>
                    <a:pt x="84" y="27"/>
                  </a:lnTo>
                  <a:lnTo>
                    <a:pt x="115" y="2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1" name="Freeform 92">
              <a:extLst>
                <a:ext uri="{FF2B5EF4-FFF2-40B4-BE49-F238E27FC236}">
                  <a16:creationId xmlns:a16="http://schemas.microsoft.com/office/drawing/2014/main" id="{3B440CC8-C3C6-4C4C-9D73-FC66C34FC8C6}"/>
                </a:ext>
              </a:extLst>
            </p:cNvPr>
            <p:cNvSpPr>
              <a:spLocks/>
            </p:cNvSpPr>
            <p:nvPr/>
          </p:nvSpPr>
          <p:spPr bwMode="auto">
            <a:xfrm>
              <a:off x="7321551" y="4830763"/>
              <a:ext cx="38100" cy="46038"/>
            </a:xfrm>
            <a:custGeom>
              <a:avLst/>
              <a:gdLst>
                <a:gd name="T0" fmla="*/ 9 w 24"/>
                <a:gd name="T1" fmla="*/ 0 h 29"/>
                <a:gd name="T2" fmla="*/ 24 w 24"/>
                <a:gd name="T3" fmla="*/ 0 h 29"/>
                <a:gd name="T4" fmla="*/ 15 w 24"/>
                <a:gd name="T5" fmla="*/ 29 h 29"/>
                <a:gd name="T6" fmla="*/ 0 w 24"/>
                <a:gd name="T7" fmla="*/ 29 h 29"/>
                <a:gd name="T8" fmla="*/ 9 w 24"/>
                <a:gd name="T9" fmla="*/ 0 h 29"/>
              </a:gdLst>
              <a:ahLst/>
              <a:cxnLst>
                <a:cxn ang="0">
                  <a:pos x="T0" y="T1"/>
                </a:cxn>
                <a:cxn ang="0">
                  <a:pos x="T2" y="T3"/>
                </a:cxn>
                <a:cxn ang="0">
                  <a:pos x="T4" y="T5"/>
                </a:cxn>
                <a:cxn ang="0">
                  <a:pos x="T6" y="T7"/>
                </a:cxn>
                <a:cxn ang="0">
                  <a:pos x="T8" y="T9"/>
                </a:cxn>
              </a:cxnLst>
              <a:rect l="0" t="0" r="r" b="b"/>
              <a:pathLst>
                <a:path w="24" h="29">
                  <a:moveTo>
                    <a:pt x="9" y="0"/>
                  </a:moveTo>
                  <a:lnTo>
                    <a:pt x="24" y="0"/>
                  </a:lnTo>
                  <a:lnTo>
                    <a:pt x="15"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2" name="Freeform 93">
              <a:extLst>
                <a:ext uri="{FF2B5EF4-FFF2-40B4-BE49-F238E27FC236}">
                  <a16:creationId xmlns:a16="http://schemas.microsoft.com/office/drawing/2014/main" id="{11297386-9540-433F-993C-EC467DA8B095}"/>
                </a:ext>
              </a:extLst>
            </p:cNvPr>
            <p:cNvSpPr>
              <a:spLocks/>
            </p:cNvSpPr>
            <p:nvPr/>
          </p:nvSpPr>
          <p:spPr bwMode="auto">
            <a:xfrm>
              <a:off x="7400926" y="4830763"/>
              <a:ext cx="87313" cy="46038"/>
            </a:xfrm>
            <a:custGeom>
              <a:avLst/>
              <a:gdLst>
                <a:gd name="T0" fmla="*/ 10 w 55"/>
                <a:gd name="T1" fmla="*/ 0 h 29"/>
                <a:gd name="T2" fmla="*/ 31 w 55"/>
                <a:gd name="T3" fmla="*/ 0 h 29"/>
                <a:gd name="T4" fmla="*/ 36 w 55"/>
                <a:gd name="T5" fmla="*/ 19 h 29"/>
                <a:gd name="T6" fmla="*/ 36 w 55"/>
                <a:gd name="T7" fmla="*/ 19 h 29"/>
                <a:gd name="T8" fmla="*/ 42 w 55"/>
                <a:gd name="T9" fmla="*/ 0 h 29"/>
                <a:gd name="T10" fmla="*/ 55 w 55"/>
                <a:gd name="T11" fmla="*/ 0 h 29"/>
                <a:gd name="T12" fmla="*/ 46 w 55"/>
                <a:gd name="T13" fmla="*/ 29 h 29"/>
                <a:gd name="T14" fmla="*/ 26 w 55"/>
                <a:gd name="T15" fmla="*/ 29 h 29"/>
                <a:gd name="T16" fmla="*/ 20 w 55"/>
                <a:gd name="T17" fmla="*/ 8 h 29"/>
                <a:gd name="T18" fmla="*/ 20 w 55"/>
                <a:gd name="T19" fmla="*/ 8 h 29"/>
                <a:gd name="T20" fmla="*/ 13 w 55"/>
                <a:gd name="T21" fmla="*/ 29 h 29"/>
                <a:gd name="T22" fmla="*/ 0 w 55"/>
                <a:gd name="T23" fmla="*/ 29 h 29"/>
                <a:gd name="T24" fmla="*/ 10 w 55"/>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5" h="29">
                  <a:moveTo>
                    <a:pt x="10" y="0"/>
                  </a:moveTo>
                  <a:lnTo>
                    <a:pt x="31" y="0"/>
                  </a:lnTo>
                  <a:lnTo>
                    <a:pt x="36" y="19"/>
                  </a:lnTo>
                  <a:lnTo>
                    <a:pt x="36" y="19"/>
                  </a:lnTo>
                  <a:lnTo>
                    <a:pt x="42" y="0"/>
                  </a:lnTo>
                  <a:lnTo>
                    <a:pt x="55" y="0"/>
                  </a:lnTo>
                  <a:lnTo>
                    <a:pt x="46" y="29"/>
                  </a:lnTo>
                  <a:lnTo>
                    <a:pt x="26" y="29"/>
                  </a:lnTo>
                  <a:lnTo>
                    <a:pt x="20" y="8"/>
                  </a:lnTo>
                  <a:lnTo>
                    <a:pt x="20" y="8"/>
                  </a:lnTo>
                  <a:lnTo>
                    <a:pt x="13" y="29"/>
                  </a:lnTo>
                  <a:lnTo>
                    <a:pt x="0" y="29"/>
                  </a:lnTo>
                  <a:lnTo>
                    <a:pt x="1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3" name="Freeform 94">
              <a:extLst>
                <a:ext uri="{FF2B5EF4-FFF2-40B4-BE49-F238E27FC236}">
                  <a16:creationId xmlns:a16="http://schemas.microsoft.com/office/drawing/2014/main" id="{62805BB9-191C-4026-888F-25FF28AF7527}"/>
                </a:ext>
              </a:extLst>
            </p:cNvPr>
            <p:cNvSpPr>
              <a:spLocks/>
            </p:cNvSpPr>
            <p:nvPr/>
          </p:nvSpPr>
          <p:spPr bwMode="auto">
            <a:xfrm>
              <a:off x="7531101" y="4830763"/>
              <a:ext cx="76200" cy="46038"/>
            </a:xfrm>
            <a:custGeom>
              <a:avLst/>
              <a:gdLst>
                <a:gd name="T0" fmla="*/ 0 w 48"/>
                <a:gd name="T1" fmla="*/ 0 h 29"/>
                <a:gd name="T2" fmla="*/ 15 w 48"/>
                <a:gd name="T3" fmla="*/ 0 h 29"/>
                <a:gd name="T4" fmla="*/ 19 w 48"/>
                <a:gd name="T5" fmla="*/ 18 h 29"/>
                <a:gd name="T6" fmla="*/ 33 w 48"/>
                <a:gd name="T7" fmla="*/ 0 h 29"/>
                <a:gd name="T8" fmla="*/ 48 w 48"/>
                <a:gd name="T9" fmla="*/ 0 h 29"/>
                <a:gd name="T10" fmla="*/ 24 w 48"/>
                <a:gd name="T11" fmla="*/ 29 h 29"/>
                <a:gd name="T12" fmla="*/ 6 w 48"/>
                <a:gd name="T13" fmla="*/ 29 h 29"/>
                <a:gd name="T14" fmla="*/ 0 w 48"/>
                <a:gd name="T15" fmla="*/ 0 h 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29">
                  <a:moveTo>
                    <a:pt x="0" y="0"/>
                  </a:moveTo>
                  <a:lnTo>
                    <a:pt x="15" y="0"/>
                  </a:lnTo>
                  <a:lnTo>
                    <a:pt x="19" y="18"/>
                  </a:lnTo>
                  <a:lnTo>
                    <a:pt x="33" y="0"/>
                  </a:lnTo>
                  <a:lnTo>
                    <a:pt x="48" y="0"/>
                  </a:lnTo>
                  <a:lnTo>
                    <a:pt x="24" y="29"/>
                  </a:lnTo>
                  <a:lnTo>
                    <a:pt x="6" y="29"/>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4" name="Freeform 95">
              <a:extLst>
                <a:ext uri="{FF2B5EF4-FFF2-40B4-BE49-F238E27FC236}">
                  <a16:creationId xmlns:a16="http://schemas.microsoft.com/office/drawing/2014/main" id="{E8C20767-C6EE-4D6F-A731-5C77DA3EB7D4}"/>
                </a:ext>
              </a:extLst>
            </p:cNvPr>
            <p:cNvSpPr>
              <a:spLocks/>
            </p:cNvSpPr>
            <p:nvPr/>
          </p:nvSpPr>
          <p:spPr bwMode="auto">
            <a:xfrm>
              <a:off x="7635876" y="4830763"/>
              <a:ext cx="66675" cy="46038"/>
            </a:xfrm>
            <a:custGeom>
              <a:avLst/>
              <a:gdLst>
                <a:gd name="T0" fmla="*/ 9 w 42"/>
                <a:gd name="T1" fmla="*/ 0 h 29"/>
                <a:gd name="T2" fmla="*/ 42 w 42"/>
                <a:gd name="T3" fmla="*/ 0 h 29"/>
                <a:gd name="T4" fmla="*/ 41 w 42"/>
                <a:gd name="T5" fmla="*/ 5 h 29"/>
                <a:gd name="T6" fmla="*/ 22 w 42"/>
                <a:gd name="T7" fmla="*/ 5 h 29"/>
                <a:gd name="T8" fmla="*/ 20 w 42"/>
                <a:gd name="T9" fmla="*/ 11 h 29"/>
                <a:gd name="T10" fmla="*/ 37 w 42"/>
                <a:gd name="T11" fmla="*/ 11 h 29"/>
                <a:gd name="T12" fmla="*/ 36 w 42"/>
                <a:gd name="T13" fmla="*/ 17 h 29"/>
                <a:gd name="T14" fmla="*/ 17 w 42"/>
                <a:gd name="T15" fmla="*/ 17 h 29"/>
                <a:gd name="T16" fmla="*/ 16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1" y="5"/>
                  </a:lnTo>
                  <a:lnTo>
                    <a:pt x="22" y="5"/>
                  </a:lnTo>
                  <a:lnTo>
                    <a:pt x="20" y="11"/>
                  </a:lnTo>
                  <a:lnTo>
                    <a:pt x="37" y="11"/>
                  </a:lnTo>
                  <a:lnTo>
                    <a:pt x="36" y="17"/>
                  </a:lnTo>
                  <a:lnTo>
                    <a:pt x="17" y="17"/>
                  </a:lnTo>
                  <a:lnTo>
                    <a:pt x="16"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5" name="Freeform 96">
              <a:extLst>
                <a:ext uri="{FF2B5EF4-FFF2-40B4-BE49-F238E27FC236}">
                  <a16:creationId xmlns:a16="http://schemas.microsoft.com/office/drawing/2014/main" id="{0CDF7782-0DA4-4CF8-87C3-BCB7672243A7}"/>
                </a:ext>
              </a:extLst>
            </p:cNvPr>
            <p:cNvSpPr>
              <a:spLocks/>
            </p:cNvSpPr>
            <p:nvPr/>
          </p:nvSpPr>
          <p:spPr bwMode="auto">
            <a:xfrm>
              <a:off x="7856538" y="4830763"/>
              <a:ext cx="61913" cy="46038"/>
            </a:xfrm>
            <a:custGeom>
              <a:avLst/>
              <a:gdLst>
                <a:gd name="T0" fmla="*/ 11 w 39"/>
                <a:gd name="T1" fmla="*/ 7 h 29"/>
                <a:gd name="T2" fmla="*/ 0 w 39"/>
                <a:gd name="T3" fmla="*/ 7 h 29"/>
                <a:gd name="T4" fmla="*/ 3 w 39"/>
                <a:gd name="T5" fmla="*/ 0 h 29"/>
                <a:gd name="T6" fmla="*/ 39 w 39"/>
                <a:gd name="T7" fmla="*/ 0 h 29"/>
                <a:gd name="T8" fmla="*/ 37 w 39"/>
                <a:gd name="T9" fmla="*/ 7 h 29"/>
                <a:gd name="T10" fmla="*/ 25 w 39"/>
                <a:gd name="T11" fmla="*/ 7 h 29"/>
                <a:gd name="T12" fmla="*/ 19 w 39"/>
                <a:gd name="T13" fmla="*/ 29 h 29"/>
                <a:gd name="T14" fmla="*/ 4 w 39"/>
                <a:gd name="T15" fmla="*/ 29 h 29"/>
                <a:gd name="T16" fmla="*/ 11 w 39"/>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29">
                  <a:moveTo>
                    <a:pt x="11" y="7"/>
                  </a:moveTo>
                  <a:lnTo>
                    <a:pt x="0" y="7"/>
                  </a:lnTo>
                  <a:lnTo>
                    <a:pt x="3" y="0"/>
                  </a:lnTo>
                  <a:lnTo>
                    <a:pt x="39" y="0"/>
                  </a:lnTo>
                  <a:lnTo>
                    <a:pt x="37" y="7"/>
                  </a:lnTo>
                  <a:lnTo>
                    <a:pt x="25" y="7"/>
                  </a:lnTo>
                  <a:lnTo>
                    <a:pt x="19" y="29"/>
                  </a:lnTo>
                  <a:lnTo>
                    <a:pt x="4" y="29"/>
                  </a:lnTo>
                  <a:lnTo>
                    <a:pt x="11"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6" name="Freeform 97">
              <a:extLst>
                <a:ext uri="{FF2B5EF4-FFF2-40B4-BE49-F238E27FC236}">
                  <a16:creationId xmlns:a16="http://schemas.microsoft.com/office/drawing/2014/main" id="{A205F883-0C5E-41DA-B849-40AF24D23201}"/>
                </a:ext>
              </a:extLst>
            </p:cNvPr>
            <p:cNvSpPr>
              <a:spLocks/>
            </p:cNvSpPr>
            <p:nvPr/>
          </p:nvSpPr>
          <p:spPr bwMode="auto">
            <a:xfrm>
              <a:off x="7951788" y="4830763"/>
              <a:ext cx="106363" cy="46038"/>
            </a:xfrm>
            <a:custGeom>
              <a:avLst/>
              <a:gdLst>
                <a:gd name="T0" fmla="*/ 8 w 67"/>
                <a:gd name="T1" fmla="*/ 0 h 29"/>
                <a:gd name="T2" fmla="*/ 30 w 67"/>
                <a:gd name="T3" fmla="*/ 0 h 29"/>
                <a:gd name="T4" fmla="*/ 32 w 67"/>
                <a:gd name="T5" fmla="*/ 19 h 29"/>
                <a:gd name="T6" fmla="*/ 32 w 67"/>
                <a:gd name="T7" fmla="*/ 19 h 29"/>
                <a:gd name="T8" fmla="*/ 45 w 67"/>
                <a:gd name="T9" fmla="*/ 0 h 29"/>
                <a:gd name="T10" fmla="*/ 67 w 67"/>
                <a:gd name="T11" fmla="*/ 0 h 29"/>
                <a:gd name="T12" fmla="*/ 57 w 67"/>
                <a:gd name="T13" fmla="*/ 29 h 29"/>
                <a:gd name="T14" fmla="*/ 45 w 67"/>
                <a:gd name="T15" fmla="*/ 29 h 29"/>
                <a:gd name="T16" fmla="*/ 50 w 67"/>
                <a:gd name="T17" fmla="*/ 7 h 29"/>
                <a:gd name="T18" fmla="*/ 50 w 67"/>
                <a:gd name="T19" fmla="*/ 7 h 29"/>
                <a:gd name="T20" fmla="*/ 34 w 67"/>
                <a:gd name="T21" fmla="*/ 29 h 29"/>
                <a:gd name="T22" fmla="*/ 21 w 67"/>
                <a:gd name="T23" fmla="*/ 29 h 29"/>
                <a:gd name="T24" fmla="*/ 19 w 67"/>
                <a:gd name="T25" fmla="*/ 7 h 29"/>
                <a:gd name="T26" fmla="*/ 19 w 67"/>
                <a:gd name="T27" fmla="*/ 7 h 29"/>
                <a:gd name="T28" fmla="*/ 12 w 67"/>
                <a:gd name="T29" fmla="*/ 29 h 29"/>
                <a:gd name="T30" fmla="*/ 0 w 67"/>
                <a:gd name="T31" fmla="*/ 29 h 29"/>
                <a:gd name="T32" fmla="*/ 8 w 67"/>
                <a:gd name="T33"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7" h="29">
                  <a:moveTo>
                    <a:pt x="8" y="0"/>
                  </a:moveTo>
                  <a:lnTo>
                    <a:pt x="30" y="0"/>
                  </a:lnTo>
                  <a:lnTo>
                    <a:pt x="32" y="19"/>
                  </a:lnTo>
                  <a:lnTo>
                    <a:pt x="32" y="19"/>
                  </a:lnTo>
                  <a:lnTo>
                    <a:pt x="45" y="0"/>
                  </a:lnTo>
                  <a:lnTo>
                    <a:pt x="67" y="0"/>
                  </a:lnTo>
                  <a:lnTo>
                    <a:pt x="57" y="29"/>
                  </a:lnTo>
                  <a:lnTo>
                    <a:pt x="45" y="29"/>
                  </a:lnTo>
                  <a:lnTo>
                    <a:pt x="50" y="7"/>
                  </a:lnTo>
                  <a:lnTo>
                    <a:pt x="50" y="7"/>
                  </a:lnTo>
                  <a:lnTo>
                    <a:pt x="34" y="29"/>
                  </a:lnTo>
                  <a:lnTo>
                    <a:pt x="21" y="29"/>
                  </a:lnTo>
                  <a:lnTo>
                    <a:pt x="19" y="7"/>
                  </a:lnTo>
                  <a:lnTo>
                    <a:pt x="19" y="7"/>
                  </a:lnTo>
                  <a:lnTo>
                    <a:pt x="12" y="29"/>
                  </a:lnTo>
                  <a:lnTo>
                    <a:pt x="0" y="29"/>
                  </a:lnTo>
                  <a:lnTo>
                    <a:pt x="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7" name="Freeform 98">
              <a:extLst>
                <a:ext uri="{FF2B5EF4-FFF2-40B4-BE49-F238E27FC236}">
                  <a16:creationId xmlns:a16="http://schemas.microsoft.com/office/drawing/2014/main" id="{63BAC0AB-4365-47B8-AB3A-CB4C567AF334}"/>
                </a:ext>
              </a:extLst>
            </p:cNvPr>
            <p:cNvSpPr>
              <a:spLocks/>
            </p:cNvSpPr>
            <p:nvPr/>
          </p:nvSpPr>
          <p:spPr bwMode="auto">
            <a:xfrm>
              <a:off x="8188326" y="4830763"/>
              <a:ext cx="85725" cy="46038"/>
            </a:xfrm>
            <a:custGeom>
              <a:avLst/>
              <a:gdLst>
                <a:gd name="T0" fmla="*/ 9 w 54"/>
                <a:gd name="T1" fmla="*/ 0 h 29"/>
                <a:gd name="T2" fmla="*/ 30 w 54"/>
                <a:gd name="T3" fmla="*/ 0 h 29"/>
                <a:gd name="T4" fmla="*/ 35 w 54"/>
                <a:gd name="T5" fmla="*/ 19 h 29"/>
                <a:gd name="T6" fmla="*/ 36 w 54"/>
                <a:gd name="T7" fmla="*/ 19 h 29"/>
                <a:gd name="T8" fmla="*/ 42 w 54"/>
                <a:gd name="T9" fmla="*/ 0 h 29"/>
                <a:gd name="T10" fmla="*/ 54 w 54"/>
                <a:gd name="T11" fmla="*/ 0 h 29"/>
                <a:gd name="T12" fmla="*/ 46 w 54"/>
                <a:gd name="T13" fmla="*/ 29 h 29"/>
                <a:gd name="T14" fmla="*/ 24 w 54"/>
                <a:gd name="T15" fmla="*/ 29 h 29"/>
                <a:gd name="T16" fmla="*/ 19 w 54"/>
                <a:gd name="T17" fmla="*/ 8 h 29"/>
                <a:gd name="T18" fmla="*/ 19 w 54"/>
                <a:gd name="T19" fmla="*/ 8 h 29"/>
                <a:gd name="T20" fmla="*/ 13 w 54"/>
                <a:gd name="T21" fmla="*/ 29 h 29"/>
                <a:gd name="T22" fmla="*/ 0 w 54"/>
                <a:gd name="T23" fmla="*/ 29 h 29"/>
                <a:gd name="T24" fmla="*/ 9 w 54"/>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 h="29">
                  <a:moveTo>
                    <a:pt x="9" y="0"/>
                  </a:moveTo>
                  <a:lnTo>
                    <a:pt x="30" y="0"/>
                  </a:lnTo>
                  <a:lnTo>
                    <a:pt x="35" y="19"/>
                  </a:lnTo>
                  <a:lnTo>
                    <a:pt x="36" y="19"/>
                  </a:lnTo>
                  <a:lnTo>
                    <a:pt x="42" y="0"/>
                  </a:lnTo>
                  <a:lnTo>
                    <a:pt x="54" y="0"/>
                  </a:lnTo>
                  <a:lnTo>
                    <a:pt x="46" y="29"/>
                  </a:lnTo>
                  <a:lnTo>
                    <a:pt x="24" y="29"/>
                  </a:lnTo>
                  <a:lnTo>
                    <a:pt x="19" y="8"/>
                  </a:lnTo>
                  <a:lnTo>
                    <a:pt x="19" y="8"/>
                  </a:lnTo>
                  <a:lnTo>
                    <a:pt x="1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8" name="Freeform 99">
              <a:extLst>
                <a:ext uri="{FF2B5EF4-FFF2-40B4-BE49-F238E27FC236}">
                  <a16:creationId xmlns:a16="http://schemas.microsoft.com/office/drawing/2014/main" id="{D04755C1-85C5-48E5-89A9-9B19557A35E4}"/>
                </a:ext>
              </a:extLst>
            </p:cNvPr>
            <p:cNvSpPr>
              <a:spLocks/>
            </p:cNvSpPr>
            <p:nvPr/>
          </p:nvSpPr>
          <p:spPr bwMode="auto">
            <a:xfrm>
              <a:off x="8310563" y="4830763"/>
              <a:ext cx="63500" cy="46038"/>
            </a:xfrm>
            <a:custGeom>
              <a:avLst/>
              <a:gdLst>
                <a:gd name="T0" fmla="*/ 12 w 40"/>
                <a:gd name="T1" fmla="*/ 7 h 29"/>
                <a:gd name="T2" fmla="*/ 0 w 40"/>
                <a:gd name="T3" fmla="*/ 7 h 29"/>
                <a:gd name="T4" fmla="*/ 3 w 40"/>
                <a:gd name="T5" fmla="*/ 0 h 29"/>
                <a:gd name="T6" fmla="*/ 40 w 40"/>
                <a:gd name="T7" fmla="*/ 0 h 29"/>
                <a:gd name="T8" fmla="*/ 38 w 40"/>
                <a:gd name="T9" fmla="*/ 7 h 29"/>
                <a:gd name="T10" fmla="*/ 26 w 40"/>
                <a:gd name="T11" fmla="*/ 7 h 29"/>
                <a:gd name="T12" fmla="*/ 19 w 40"/>
                <a:gd name="T13" fmla="*/ 29 h 29"/>
                <a:gd name="T14" fmla="*/ 5 w 40"/>
                <a:gd name="T15" fmla="*/ 29 h 29"/>
                <a:gd name="T16" fmla="*/ 12 w 40"/>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29">
                  <a:moveTo>
                    <a:pt x="12" y="7"/>
                  </a:moveTo>
                  <a:lnTo>
                    <a:pt x="0" y="7"/>
                  </a:lnTo>
                  <a:lnTo>
                    <a:pt x="3" y="0"/>
                  </a:lnTo>
                  <a:lnTo>
                    <a:pt x="40" y="0"/>
                  </a:lnTo>
                  <a:lnTo>
                    <a:pt x="38" y="7"/>
                  </a:lnTo>
                  <a:lnTo>
                    <a:pt x="26" y="7"/>
                  </a:lnTo>
                  <a:lnTo>
                    <a:pt x="19" y="29"/>
                  </a:lnTo>
                  <a:lnTo>
                    <a:pt x="5" y="29"/>
                  </a:lnTo>
                  <a:lnTo>
                    <a:pt x="12"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9" name="Freeform 100">
              <a:extLst>
                <a:ext uri="{FF2B5EF4-FFF2-40B4-BE49-F238E27FC236}">
                  <a16:creationId xmlns:a16="http://schemas.microsoft.com/office/drawing/2014/main" id="{CE5611DE-1A1C-4E52-9C04-845BDAF9A2B7}"/>
                </a:ext>
              </a:extLst>
            </p:cNvPr>
            <p:cNvSpPr>
              <a:spLocks noEditPoints="1"/>
            </p:cNvSpPr>
            <p:nvPr/>
          </p:nvSpPr>
          <p:spPr bwMode="auto">
            <a:xfrm>
              <a:off x="8701088" y="4760913"/>
              <a:ext cx="49213" cy="50800"/>
            </a:xfrm>
            <a:custGeom>
              <a:avLst/>
              <a:gdLst>
                <a:gd name="T0" fmla="*/ 15 w 31"/>
                <a:gd name="T1" fmla="*/ 0 h 32"/>
                <a:gd name="T2" fmla="*/ 15 w 31"/>
                <a:gd name="T3" fmla="*/ 0 h 32"/>
                <a:gd name="T4" fmla="*/ 10 w 31"/>
                <a:gd name="T5" fmla="*/ 1 h 32"/>
                <a:gd name="T6" fmla="*/ 5 w 31"/>
                <a:gd name="T7" fmla="*/ 5 h 32"/>
                <a:gd name="T8" fmla="*/ 1 w 31"/>
                <a:gd name="T9" fmla="*/ 10 h 32"/>
                <a:gd name="T10" fmla="*/ 0 w 31"/>
                <a:gd name="T11" fmla="*/ 15 h 32"/>
                <a:gd name="T12" fmla="*/ 0 w 31"/>
                <a:gd name="T13" fmla="*/ 15 h 32"/>
                <a:gd name="T14" fmla="*/ 1 w 31"/>
                <a:gd name="T15" fmla="*/ 21 h 32"/>
                <a:gd name="T16" fmla="*/ 5 w 31"/>
                <a:gd name="T17" fmla="*/ 27 h 32"/>
                <a:gd name="T18" fmla="*/ 10 w 31"/>
                <a:gd name="T19" fmla="*/ 31 h 32"/>
                <a:gd name="T20" fmla="*/ 15 w 31"/>
                <a:gd name="T21" fmla="*/ 32 h 32"/>
                <a:gd name="T22" fmla="*/ 15 w 31"/>
                <a:gd name="T23" fmla="*/ 32 h 32"/>
                <a:gd name="T24" fmla="*/ 21 w 31"/>
                <a:gd name="T25" fmla="*/ 31 h 32"/>
                <a:gd name="T26" fmla="*/ 27 w 31"/>
                <a:gd name="T27" fmla="*/ 27 h 32"/>
                <a:gd name="T28" fmla="*/ 30 w 31"/>
                <a:gd name="T29" fmla="*/ 21 h 32"/>
                <a:gd name="T30" fmla="*/ 31 w 31"/>
                <a:gd name="T31" fmla="*/ 15 h 32"/>
                <a:gd name="T32" fmla="*/ 31 w 31"/>
                <a:gd name="T33" fmla="*/ 15 h 32"/>
                <a:gd name="T34" fmla="*/ 30 w 31"/>
                <a:gd name="T35" fmla="*/ 10 h 32"/>
                <a:gd name="T36" fmla="*/ 27 w 31"/>
                <a:gd name="T37" fmla="*/ 5 h 32"/>
                <a:gd name="T38" fmla="*/ 21 w 31"/>
                <a:gd name="T39" fmla="*/ 1 h 32"/>
                <a:gd name="T40" fmla="*/ 15 w 31"/>
                <a:gd name="T41" fmla="*/ 0 h 32"/>
                <a:gd name="T42" fmla="*/ 15 w 31"/>
                <a:gd name="T43" fmla="*/ 0 h 32"/>
                <a:gd name="T44" fmla="*/ 15 w 31"/>
                <a:gd name="T45" fmla="*/ 28 h 32"/>
                <a:gd name="T46" fmla="*/ 15 w 31"/>
                <a:gd name="T47" fmla="*/ 28 h 32"/>
                <a:gd name="T48" fmla="*/ 11 w 31"/>
                <a:gd name="T49" fmla="*/ 27 h 32"/>
                <a:gd name="T50" fmla="*/ 6 w 31"/>
                <a:gd name="T51" fmla="*/ 25 h 32"/>
                <a:gd name="T52" fmla="*/ 4 w 31"/>
                <a:gd name="T53" fmla="*/ 21 h 32"/>
                <a:gd name="T54" fmla="*/ 3 w 31"/>
                <a:gd name="T55" fmla="*/ 15 h 32"/>
                <a:gd name="T56" fmla="*/ 3 w 31"/>
                <a:gd name="T57" fmla="*/ 15 h 32"/>
                <a:gd name="T58" fmla="*/ 4 w 31"/>
                <a:gd name="T59" fmla="*/ 11 h 32"/>
                <a:gd name="T60" fmla="*/ 6 w 31"/>
                <a:gd name="T61" fmla="*/ 6 h 32"/>
                <a:gd name="T62" fmla="*/ 11 w 31"/>
                <a:gd name="T63" fmla="*/ 4 h 32"/>
                <a:gd name="T64" fmla="*/ 15 w 31"/>
                <a:gd name="T65" fmla="*/ 3 h 32"/>
                <a:gd name="T66" fmla="*/ 15 w 31"/>
                <a:gd name="T67" fmla="*/ 3 h 32"/>
                <a:gd name="T68" fmla="*/ 20 w 31"/>
                <a:gd name="T69" fmla="*/ 4 h 32"/>
                <a:gd name="T70" fmla="*/ 25 w 31"/>
                <a:gd name="T71" fmla="*/ 6 h 32"/>
                <a:gd name="T72" fmla="*/ 27 w 31"/>
                <a:gd name="T73" fmla="*/ 11 h 32"/>
                <a:gd name="T74" fmla="*/ 28 w 31"/>
                <a:gd name="T75" fmla="*/ 15 h 32"/>
                <a:gd name="T76" fmla="*/ 28 w 31"/>
                <a:gd name="T77" fmla="*/ 15 h 32"/>
                <a:gd name="T78" fmla="*/ 27 w 31"/>
                <a:gd name="T79" fmla="*/ 21 h 32"/>
                <a:gd name="T80" fmla="*/ 25 w 31"/>
                <a:gd name="T81" fmla="*/ 25 h 32"/>
                <a:gd name="T82" fmla="*/ 20 w 31"/>
                <a:gd name="T83" fmla="*/ 27 h 32"/>
                <a:gd name="T84" fmla="*/ 15 w 31"/>
                <a:gd name="T85" fmla="*/ 28 h 32"/>
                <a:gd name="T86" fmla="*/ 15 w 31"/>
                <a:gd name="T87"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1" h="32">
                  <a:moveTo>
                    <a:pt x="15" y="0"/>
                  </a:moveTo>
                  <a:lnTo>
                    <a:pt x="15" y="0"/>
                  </a:lnTo>
                  <a:lnTo>
                    <a:pt x="10" y="1"/>
                  </a:lnTo>
                  <a:lnTo>
                    <a:pt x="5" y="5"/>
                  </a:lnTo>
                  <a:lnTo>
                    <a:pt x="1" y="10"/>
                  </a:lnTo>
                  <a:lnTo>
                    <a:pt x="0" y="15"/>
                  </a:lnTo>
                  <a:lnTo>
                    <a:pt x="0" y="15"/>
                  </a:lnTo>
                  <a:lnTo>
                    <a:pt x="1" y="21"/>
                  </a:lnTo>
                  <a:lnTo>
                    <a:pt x="5" y="27"/>
                  </a:lnTo>
                  <a:lnTo>
                    <a:pt x="10" y="31"/>
                  </a:lnTo>
                  <a:lnTo>
                    <a:pt x="15" y="32"/>
                  </a:lnTo>
                  <a:lnTo>
                    <a:pt x="15" y="32"/>
                  </a:lnTo>
                  <a:lnTo>
                    <a:pt x="21" y="31"/>
                  </a:lnTo>
                  <a:lnTo>
                    <a:pt x="27" y="27"/>
                  </a:lnTo>
                  <a:lnTo>
                    <a:pt x="30" y="21"/>
                  </a:lnTo>
                  <a:lnTo>
                    <a:pt x="31" y="15"/>
                  </a:lnTo>
                  <a:lnTo>
                    <a:pt x="31" y="15"/>
                  </a:lnTo>
                  <a:lnTo>
                    <a:pt x="30" y="10"/>
                  </a:lnTo>
                  <a:lnTo>
                    <a:pt x="27" y="5"/>
                  </a:lnTo>
                  <a:lnTo>
                    <a:pt x="21" y="1"/>
                  </a:lnTo>
                  <a:lnTo>
                    <a:pt x="15" y="0"/>
                  </a:lnTo>
                  <a:lnTo>
                    <a:pt x="15" y="0"/>
                  </a:lnTo>
                  <a:close/>
                  <a:moveTo>
                    <a:pt x="15" y="28"/>
                  </a:moveTo>
                  <a:lnTo>
                    <a:pt x="15" y="28"/>
                  </a:lnTo>
                  <a:lnTo>
                    <a:pt x="11" y="27"/>
                  </a:lnTo>
                  <a:lnTo>
                    <a:pt x="6" y="25"/>
                  </a:lnTo>
                  <a:lnTo>
                    <a:pt x="4" y="21"/>
                  </a:lnTo>
                  <a:lnTo>
                    <a:pt x="3" y="15"/>
                  </a:lnTo>
                  <a:lnTo>
                    <a:pt x="3" y="15"/>
                  </a:lnTo>
                  <a:lnTo>
                    <a:pt x="4" y="11"/>
                  </a:lnTo>
                  <a:lnTo>
                    <a:pt x="6" y="6"/>
                  </a:lnTo>
                  <a:lnTo>
                    <a:pt x="11" y="4"/>
                  </a:lnTo>
                  <a:lnTo>
                    <a:pt x="15" y="3"/>
                  </a:lnTo>
                  <a:lnTo>
                    <a:pt x="15" y="3"/>
                  </a:lnTo>
                  <a:lnTo>
                    <a:pt x="20" y="4"/>
                  </a:lnTo>
                  <a:lnTo>
                    <a:pt x="25" y="6"/>
                  </a:lnTo>
                  <a:lnTo>
                    <a:pt x="27" y="11"/>
                  </a:lnTo>
                  <a:lnTo>
                    <a:pt x="28" y="15"/>
                  </a:lnTo>
                  <a:lnTo>
                    <a:pt x="28" y="15"/>
                  </a:lnTo>
                  <a:lnTo>
                    <a:pt x="27" y="21"/>
                  </a:lnTo>
                  <a:lnTo>
                    <a:pt x="25" y="25"/>
                  </a:lnTo>
                  <a:lnTo>
                    <a:pt x="20" y="27"/>
                  </a:lnTo>
                  <a:lnTo>
                    <a:pt x="15" y="28"/>
                  </a:lnTo>
                  <a:lnTo>
                    <a:pt x="15" y="2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0" name="Freeform 101">
              <a:extLst>
                <a:ext uri="{FF2B5EF4-FFF2-40B4-BE49-F238E27FC236}">
                  <a16:creationId xmlns:a16="http://schemas.microsoft.com/office/drawing/2014/main" id="{E43E4F94-2D61-4221-8BB7-7A36591BFCE8}"/>
                </a:ext>
              </a:extLst>
            </p:cNvPr>
            <p:cNvSpPr>
              <a:spLocks noEditPoints="1"/>
            </p:cNvSpPr>
            <p:nvPr/>
          </p:nvSpPr>
          <p:spPr bwMode="auto">
            <a:xfrm>
              <a:off x="8716963" y="4772026"/>
              <a:ext cx="20638" cy="26988"/>
            </a:xfrm>
            <a:custGeom>
              <a:avLst/>
              <a:gdLst>
                <a:gd name="T0" fmla="*/ 11 w 13"/>
                <a:gd name="T1" fmla="*/ 6 h 17"/>
                <a:gd name="T2" fmla="*/ 11 w 13"/>
                <a:gd name="T3" fmla="*/ 6 h 17"/>
                <a:gd name="T4" fmla="*/ 11 w 13"/>
                <a:gd name="T5" fmla="*/ 4 h 17"/>
                <a:gd name="T6" fmla="*/ 10 w 13"/>
                <a:gd name="T7" fmla="*/ 1 h 17"/>
                <a:gd name="T8" fmla="*/ 9 w 13"/>
                <a:gd name="T9" fmla="*/ 1 h 17"/>
                <a:gd name="T10" fmla="*/ 7 w 13"/>
                <a:gd name="T11" fmla="*/ 0 h 17"/>
                <a:gd name="T12" fmla="*/ 0 w 13"/>
                <a:gd name="T13" fmla="*/ 0 h 17"/>
                <a:gd name="T14" fmla="*/ 0 w 13"/>
                <a:gd name="T15" fmla="*/ 17 h 17"/>
                <a:gd name="T16" fmla="*/ 3 w 13"/>
                <a:gd name="T17" fmla="*/ 17 h 17"/>
                <a:gd name="T18" fmla="*/ 3 w 13"/>
                <a:gd name="T19" fmla="*/ 11 h 17"/>
                <a:gd name="T20" fmla="*/ 5 w 13"/>
                <a:gd name="T21" fmla="*/ 11 h 17"/>
                <a:gd name="T22" fmla="*/ 9 w 13"/>
                <a:gd name="T23" fmla="*/ 17 h 17"/>
                <a:gd name="T24" fmla="*/ 13 w 13"/>
                <a:gd name="T25" fmla="*/ 17 h 17"/>
                <a:gd name="T26" fmla="*/ 8 w 13"/>
                <a:gd name="T27" fmla="*/ 10 h 17"/>
                <a:gd name="T28" fmla="*/ 8 w 13"/>
                <a:gd name="T29" fmla="*/ 10 h 17"/>
                <a:gd name="T30" fmla="*/ 11 w 13"/>
                <a:gd name="T31" fmla="*/ 8 h 17"/>
                <a:gd name="T32" fmla="*/ 11 w 13"/>
                <a:gd name="T33" fmla="*/ 6 h 17"/>
                <a:gd name="T34" fmla="*/ 11 w 13"/>
                <a:gd name="T35" fmla="*/ 6 h 17"/>
                <a:gd name="T36" fmla="*/ 3 w 13"/>
                <a:gd name="T37" fmla="*/ 7 h 17"/>
                <a:gd name="T38" fmla="*/ 3 w 13"/>
                <a:gd name="T39" fmla="*/ 3 h 17"/>
                <a:gd name="T40" fmla="*/ 5 w 13"/>
                <a:gd name="T41" fmla="*/ 3 h 17"/>
                <a:gd name="T42" fmla="*/ 5 w 13"/>
                <a:gd name="T43" fmla="*/ 3 h 17"/>
                <a:gd name="T44" fmla="*/ 8 w 13"/>
                <a:gd name="T45" fmla="*/ 4 h 17"/>
                <a:gd name="T46" fmla="*/ 9 w 13"/>
                <a:gd name="T47" fmla="*/ 4 h 17"/>
                <a:gd name="T48" fmla="*/ 9 w 13"/>
                <a:gd name="T49" fmla="*/ 5 h 17"/>
                <a:gd name="T50" fmla="*/ 9 w 13"/>
                <a:gd name="T51" fmla="*/ 5 h 17"/>
                <a:gd name="T52" fmla="*/ 9 w 13"/>
                <a:gd name="T53" fmla="*/ 7 h 17"/>
                <a:gd name="T54" fmla="*/ 8 w 13"/>
                <a:gd name="T55" fmla="*/ 7 h 17"/>
                <a:gd name="T56" fmla="*/ 5 w 13"/>
                <a:gd name="T57" fmla="*/ 7 h 17"/>
                <a:gd name="T58" fmla="*/ 3 w 13"/>
                <a:gd name="T59" fmla="*/ 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 h="17">
                  <a:moveTo>
                    <a:pt x="11" y="6"/>
                  </a:moveTo>
                  <a:lnTo>
                    <a:pt x="11" y="6"/>
                  </a:lnTo>
                  <a:lnTo>
                    <a:pt x="11" y="4"/>
                  </a:lnTo>
                  <a:lnTo>
                    <a:pt x="10" y="1"/>
                  </a:lnTo>
                  <a:lnTo>
                    <a:pt x="9" y="1"/>
                  </a:lnTo>
                  <a:lnTo>
                    <a:pt x="7" y="0"/>
                  </a:lnTo>
                  <a:lnTo>
                    <a:pt x="0" y="0"/>
                  </a:lnTo>
                  <a:lnTo>
                    <a:pt x="0" y="17"/>
                  </a:lnTo>
                  <a:lnTo>
                    <a:pt x="3" y="17"/>
                  </a:lnTo>
                  <a:lnTo>
                    <a:pt x="3" y="11"/>
                  </a:lnTo>
                  <a:lnTo>
                    <a:pt x="5" y="11"/>
                  </a:lnTo>
                  <a:lnTo>
                    <a:pt x="9" y="17"/>
                  </a:lnTo>
                  <a:lnTo>
                    <a:pt x="13" y="17"/>
                  </a:lnTo>
                  <a:lnTo>
                    <a:pt x="8" y="10"/>
                  </a:lnTo>
                  <a:lnTo>
                    <a:pt x="8" y="10"/>
                  </a:lnTo>
                  <a:lnTo>
                    <a:pt x="11" y="8"/>
                  </a:lnTo>
                  <a:lnTo>
                    <a:pt x="11" y="6"/>
                  </a:lnTo>
                  <a:lnTo>
                    <a:pt x="11" y="6"/>
                  </a:lnTo>
                  <a:close/>
                  <a:moveTo>
                    <a:pt x="3" y="7"/>
                  </a:moveTo>
                  <a:lnTo>
                    <a:pt x="3" y="3"/>
                  </a:lnTo>
                  <a:lnTo>
                    <a:pt x="5" y="3"/>
                  </a:lnTo>
                  <a:lnTo>
                    <a:pt x="5" y="3"/>
                  </a:lnTo>
                  <a:lnTo>
                    <a:pt x="8" y="4"/>
                  </a:lnTo>
                  <a:lnTo>
                    <a:pt x="9" y="4"/>
                  </a:lnTo>
                  <a:lnTo>
                    <a:pt x="9" y="5"/>
                  </a:lnTo>
                  <a:lnTo>
                    <a:pt x="9" y="5"/>
                  </a:lnTo>
                  <a:lnTo>
                    <a:pt x="9" y="7"/>
                  </a:lnTo>
                  <a:lnTo>
                    <a:pt x="8" y="7"/>
                  </a:lnTo>
                  <a:lnTo>
                    <a:pt x="5" y="7"/>
                  </a:lnTo>
                  <a:lnTo>
                    <a:pt x="3"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1" name="Freeform 102">
              <a:extLst>
                <a:ext uri="{FF2B5EF4-FFF2-40B4-BE49-F238E27FC236}">
                  <a16:creationId xmlns:a16="http://schemas.microsoft.com/office/drawing/2014/main" id="{F3EAB659-25FF-4730-9E9E-209CB30E6D38}"/>
                </a:ext>
              </a:extLst>
            </p:cNvPr>
            <p:cNvSpPr>
              <a:spLocks/>
            </p:cNvSpPr>
            <p:nvPr/>
          </p:nvSpPr>
          <p:spPr bwMode="auto">
            <a:xfrm>
              <a:off x="7742238" y="4830763"/>
              <a:ext cx="68263" cy="47625"/>
            </a:xfrm>
            <a:custGeom>
              <a:avLst/>
              <a:gdLst>
                <a:gd name="T0" fmla="*/ 20 w 43"/>
                <a:gd name="T1" fmla="*/ 9 h 30"/>
                <a:gd name="T2" fmla="*/ 20 w 43"/>
                <a:gd name="T3" fmla="*/ 7 h 30"/>
                <a:gd name="T4" fmla="*/ 24 w 43"/>
                <a:gd name="T5" fmla="*/ 4 h 30"/>
                <a:gd name="T6" fmla="*/ 28 w 43"/>
                <a:gd name="T7" fmla="*/ 4 h 30"/>
                <a:gd name="T8" fmla="*/ 30 w 43"/>
                <a:gd name="T9" fmla="*/ 5 h 30"/>
                <a:gd name="T10" fmla="*/ 30 w 43"/>
                <a:gd name="T11" fmla="*/ 8 h 30"/>
                <a:gd name="T12" fmla="*/ 43 w 43"/>
                <a:gd name="T13" fmla="*/ 8 h 30"/>
                <a:gd name="T14" fmla="*/ 41 w 43"/>
                <a:gd name="T15" fmla="*/ 2 h 30"/>
                <a:gd name="T16" fmla="*/ 27 w 43"/>
                <a:gd name="T17" fmla="*/ 0 h 30"/>
                <a:gd name="T18" fmla="*/ 18 w 43"/>
                <a:gd name="T19" fmla="*/ 0 h 30"/>
                <a:gd name="T20" fmla="*/ 7 w 43"/>
                <a:gd name="T21" fmla="*/ 4 h 30"/>
                <a:gd name="T22" fmla="*/ 3 w 43"/>
                <a:gd name="T23" fmla="*/ 9 h 30"/>
                <a:gd name="T24" fmla="*/ 4 w 43"/>
                <a:gd name="T25" fmla="*/ 14 h 30"/>
                <a:gd name="T26" fmla="*/ 9 w 43"/>
                <a:gd name="T27" fmla="*/ 16 h 30"/>
                <a:gd name="T28" fmla="*/ 22 w 43"/>
                <a:gd name="T29" fmla="*/ 19 h 30"/>
                <a:gd name="T30" fmla="*/ 25 w 43"/>
                <a:gd name="T31" fmla="*/ 21 h 30"/>
                <a:gd name="T32" fmla="*/ 25 w 43"/>
                <a:gd name="T33" fmla="*/ 22 h 30"/>
                <a:gd name="T34" fmla="*/ 23 w 43"/>
                <a:gd name="T35" fmla="*/ 24 h 30"/>
                <a:gd name="T36" fmla="*/ 18 w 43"/>
                <a:gd name="T37" fmla="*/ 25 h 30"/>
                <a:gd name="T38" fmla="*/ 14 w 43"/>
                <a:gd name="T39" fmla="*/ 24 h 30"/>
                <a:gd name="T40" fmla="*/ 12 w 43"/>
                <a:gd name="T41" fmla="*/ 22 h 30"/>
                <a:gd name="T42" fmla="*/ 0 w 43"/>
                <a:gd name="T43" fmla="*/ 21 h 30"/>
                <a:gd name="T44" fmla="*/ 0 w 43"/>
                <a:gd name="T45" fmla="*/ 24 h 30"/>
                <a:gd name="T46" fmla="*/ 1 w 43"/>
                <a:gd name="T47" fmla="*/ 28 h 30"/>
                <a:gd name="T48" fmla="*/ 5 w 43"/>
                <a:gd name="T49" fmla="*/ 30 h 30"/>
                <a:gd name="T50" fmla="*/ 16 w 43"/>
                <a:gd name="T51" fmla="*/ 30 h 30"/>
                <a:gd name="T52" fmla="*/ 34 w 43"/>
                <a:gd name="T53" fmla="*/ 28 h 30"/>
                <a:gd name="T54" fmla="*/ 41 w 43"/>
                <a:gd name="T55" fmla="*/ 21 h 30"/>
                <a:gd name="T56" fmla="*/ 41 w 43"/>
                <a:gd name="T57" fmla="*/ 17 h 30"/>
                <a:gd name="T58" fmla="*/ 39 w 43"/>
                <a:gd name="T59" fmla="*/ 15 h 30"/>
                <a:gd name="T60" fmla="*/ 29 w 43"/>
                <a:gd name="T61" fmla="*/ 11 h 30"/>
                <a:gd name="T62" fmla="*/ 20 w 43"/>
                <a:gd name="T63" fmla="*/ 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3" h="30">
                  <a:moveTo>
                    <a:pt x="20" y="9"/>
                  </a:moveTo>
                  <a:lnTo>
                    <a:pt x="20" y="9"/>
                  </a:lnTo>
                  <a:lnTo>
                    <a:pt x="20" y="7"/>
                  </a:lnTo>
                  <a:lnTo>
                    <a:pt x="20" y="7"/>
                  </a:lnTo>
                  <a:lnTo>
                    <a:pt x="21" y="5"/>
                  </a:lnTo>
                  <a:lnTo>
                    <a:pt x="24" y="4"/>
                  </a:lnTo>
                  <a:lnTo>
                    <a:pt x="24" y="4"/>
                  </a:lnTo>
                  <a:lnTo>
                    <a:pt x="28" y="4"/>
                  </a:lnTo>
                  <a:lnTo>
                    <a:pt x="30" y="5"/>
                  </a:lnTo>
                  <a:lnTo>
                    <a:pt x="30" y="5"/>
                  </a:lnTo>
                  <a:lnTo>
                    <a:pt x="30" y="7"/>
                  </a:lnTo>
                  <a:lnTo>
                    <a:pt x="30" y="8"/>
                  </a:lnTo>
                  <a:lnTo>
                    <a:pt x="43" y="8"/>
                  </a:lnTo>
                  <a:lnTo>
                    <a:pt x="43" y="8"/>
                  </a:lnTo>
                  <a:lnTo>
                    <a:pt x="43" y="4"/>
                  </a:lnTo>
                  <a:lnTo>
                    <a:pt x="41" y="2"/>
                  </a:lnTo>
                  <a:lnTo>
                    <a:pt x="36" y="0"/>
                  </a:lnTo>
                  <a:lnTo>
                    <a:pt x="27" y="0"/>
                  </a:lnTo>
                  <a:lnTo>
                    <a:pt x="27" y="0"/>
                  </a:lnTo>
                  <a:lnTo>
                    <a:pt x="18" y="0"/>
                  </a:lnTo>
                  <a:lnTo>
                    <a:pt x="11" y="2"/>
                  </a:lnTo>
                  <a:lnTo>
                    <a:pt x="7" y="4"/>
                  </a:lnTo>
                  <a:lnTo>
                    <a:pt x="3" y="9"/>
                  </a:lnTo>
                  <a:lnTo>
                    <a:pt x="3" y="9"/>
                  </a:lnTo>
                  <a:lnTo>
                    <a:pt x="3" y="11"/>
                  </a:lnTo>
                  <a:lnTo>
                    <a:pt x="4" y="14"/>
                  </a:lnTo>
                  <a:lnTo>
                    <a:pt x="4" y="14"/>
                  </a:lnTo>
                  <a:lnTo>
                    <a:pt x="9" y="16"/>
                  </a:lnTo>
                  <a:lnTo>
                    <a:pt x="16" y="18"/>
                  </a:lnTo>
                  <a:lnTo>
                    <a:pt x="22" y="19"/>
                  </a:lnTo>
                  <a:lnTo>
                    <a:pt x="25" y="21"/>
                  </a:lnTo>
                  <a:lnTo>
                    <a:pt x="25" y="21"/>
                  </a:lnTo>
                  <a:lnTo>
                    <a:pt x="25" y="22"/>
                  </a:lnTo>
                  <a:lnTo>
                    <a:pt x="25" y="22"/>
                  </a:lnTo>
                  <a:lnTo>
                    <a:pt x="24" y="23"/>
                  </a:lnTo>
                  <a:lnTo>
                    <a:pt x="23" y="24"/>
                  </a:lnTo>
                  <a:lnTo>
                    <a:pt x="18" y="25"/>
                  </a:lnTo>
                  <a:lnTo>
                    <a:pt x="18" y="25"/>
                  </a:lnTo>
                  <a:lnTo>
                    <a:pt x="15" y="24"/>
                  </a:lnTo>
                  <a:lnTo>
                    <a:pt x="14" y="24"/>
                  </a:lnTo>
                  <a:lnTo>
                    <a:pt x="14" y="24"/>
                  </a:lnTo>
                  <a:lnTo>
                    <a:pt x="12" y="22"/>
                  </a:lnTo>
                  <a:lnTo>
                    <a:pt x="12" y="21"/>
                  </a:lnTo>
                  <a:lnTo>
                    <a:pt x="0" y="21"/>
                  </a:lnTo>
                  <a:lnTo>
                    <a:pt x="0" y="21"/>
                  </a:lnTo>
                  <a:lnTo>
                    <a:pt x="0" y="24"/>
                  </a:lnTo>
                  <a:lnTo>
                    <a:pt x="0" y="26"/>
                  </a:lnTo>
                  <a:lnTo>
                    <a:pt x="1" y="28"/>
                  </a:lnTo>
                  <a:lnTo>
                    <a:pt x="3" y="29"/>
                  </a:lnTo>
                  <a:lnTo>
                    <a:pt x="5" y="30"/>
                  </a:lnTo>
                  <a:lnTo>
                    <a:pt x="16" y="30"/>
                  </a:lnTo>
                  <a:lnTo>
                    <a:pt x="16" y="30"/>
                  </a:lnTo>
                  <a:lnTo>
                    <a:pt x="27" y="30"/>
                  </a:lnTo>
                  <a:lnTo>
                    <a:pt x="34" y="28"/>
                  </a:lnTo>
                  <a:lnTo>
                    <a:pt x="38" y="24"/>
                  </a:lnTo>
                  <a:lnTo>
                    <a:pt x="41" y="21"/>
                  </a:lnTo>
                  <a:lnTo>
                    <a:pt x="41" y="21"/>
                  </a:lnTo>
                  <a:lnTo>
                    <a:pt x="41" y="17"/>
                  </a:lnTo>
                  <a:lnTo>
                    <a:pt x="39" y="15"/>
                  </a:lnTo>
                  <a:lnTo>
                    <a:pt x="39" y="15"/>
                  </a:lnTo>
                  <a:lnTo>
                    <a:pt x="36" y="12"/>
                  </a:lnTo>
                  <a:lnTo>
                    <a:pt x="29" y="11"/>
                  </a:lnTo>
                  <a:lnTo>
                    <a:pt x="23" y="10"/>
                  </a:lnTo>
                  <a:lnTo>
                    <a:pt x="20" y="9"/>
                  </a:lnTo>
                  <a:lnTo>
                    <a:pt x="20" y="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2" name="Freeform 103">
              <a:extLst>
                <a:ext uri="{FF2B5EF4-FFF2-40B4-BE49-F238E27FC236}">
                  <a16:creationId xmlns:a16="http://schemas.microsoft.com/office/drawing/2014/main" id="{E9CE1248-5C12-41EA-BFD3-2A7494F7F3DA}"/>
                </a:ext>
              </a:extLst>
            </p:cNvPr>
            <p:cNvSpPr>
              <a:spLocks/>
            </p:cNvSpPr>
            <p:nvPr/>
          </p:nvSpPr>
          <p:spPr bwMode="auto">
            <a:xfrm>
              <a:off x="8089901" y="4830763"/>
              <a:ext cx="66675" cy="46038"/>
            </a:xfrm>
            <a:custGeom>
              <a:avLst/>
              <a:gdLst>
                <a:gd name="T0" fmla="*/ 9 w 42"/>
                <a:gd name="T1" fmla="*/ 0 h 29"/>
                <a:gd name="T2" fmla="*/ 42 w 42"/>
                <a:gd name="T3" fmla="*/ 0 h 29"/>
                <a:gd name="T4" fmla="*/ 40 w 42"/>
                <a:gd name="T5" fmla="*/ 5 h 29"/>
                <a:gd name="T6" fmla="*/ 21 w 42"/>
                <a:gd name="T7" fmla="*/ 5 h 29"/>
                <a:gd name="T8" fmla="*/ 18 w 42"/>
                <a:gd name="T9" fmla="*/ 11 h 29"/>
                <a:gd name="T10" fmla="*/ 36 w 42"/>
                <a:gd name="T11" fmla="*/ 11 h 29"/>
                <a:gd name="T12" fmla="*/ 35 w 42"/>
                <a:gd name="T13" fmla="*/ 17 h 29"/>
                <a:gd name="T14" fmla="*/ 17 w 42"/>
                <a:gd name="T15" fmla="*/ 17 h 29"/>
                <a:gd name="T16" fmla="*/ 15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0" y="5"/>
                  </a:lnTo>
                  <a:lnTo>
                    <a:pt x="21" y="5"/>
                  </a:lnTo>
                  <a:lnTo>
                    <a:pt x="18" y="11"/>
                  </a:lnTo>
                  <a:lnTo>
                    <a:pt x="36" y="11"/>
                  </a:lnTo>
                  <a:lnTo>
                    <a:pt x="35" y="17"/>
                  </a:lnTo>
                  <a:lnTo>
                    <a:pt x="17" y="17"/>
                  </a:lnTo>
                  <a:lnTo>
                    <a:pt x="15"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3" name="Freeform 104">
              <a:extLst>
                <a:ext uri="{FF2B5EF4-FFF2-40B4-BE49-F238E27FC236}">
                  <a16:creationId xmlns:a16="http://schemas.microsoft.com/office/drawing/2014/main" id="{C96D3304-06E9-4581-8E5B-49BCD22FF9AA}"/>
                </a:ext>
              </a:extLst>
            </p:cNvPr>
            <p:cNvSpPr>
              <a:spLocks/>
            </p:cNvSpPr>
            <p:nvPr/>
          </p:nvSpPr>
          <p:spPr bwMode="auto">
            <a:xfrm>
              <a:off x="8518526" y="4606926"/>
              <a:ext cx="277813" cy="269875"/>
            </a:xfrm>
            <a:custGeom>
              <a:avLst/>
              <a:gdLst>
                <a:gd name="T0" fmla="*/ 116 w 175"/>
                <a:gd name="T1" fmla="*/ 0 h 170"/>
                <a:gd name="T2" fmla="*/ 85 w 175"/>
                <a:gd name="T3" fmla="*/ 67 h 170"/>
                <a:gd name="T4" fmla="*/ 86 w 175"/>
                <a:gd name="T5" fmla="*/ 0 h 170"/>
                <a:gd name="T6" fmla="*/ 27 w 175"/>
                <a:gd name="T7" fmla="*/ 0 h 170"/>
                <a:gd name="T8" fmla="*/ 39 w 175"/>
                <a:gd name="T9" fmla="*/ 122 h 170"/>
                <a:gd name="T10" fmla="*/ 39 w 175"/>
                <a:gd name="T11" fmla="*/ 122 h 170"/>
                <a:gd name="T12" fmla="*/ 37 w 175"/>
                <a:gd name="T13" fmla="*/ 127 h 170"/>
                <a:gd name="T14" fmla="*/ 36 w 175"/>
                <a:gd name="T15" fmla="*/ 130 h 170"/>
                <a:gd name="T16" fmla="*/ 33 w 175"/>
                <a:gd name="T17" fmla="*/ 132 h 170"/>
                <a:gd name="T18" fmla="*/ 30 w 175"/>
                <a:gd name="T19" fmla="*/ 135 h 170"/>
                <a:gd name="T20" fmla="*/ 30 w 175"/>
                <a:gd name="T21" fmla="*/ 135 h 170"/>
                <a:gd name="T22" fmla="*/ 26 w 175"/>
                <a:gd name="T23" fmla="*/ 136 h 170"/>
                <a:gd name="T24" fmla="*/ 20 w 175"/>
                <a:gd name="T25" fmla="*/ 136 h 170"/>
                <a:gd name="T26" fmla="*/ 11 w 175"/>
                <a:gd name="T27" fmla="*/ 136 h 170"/>
                <a:gd name="T28" fmla="*/ 10 w 175"/>
                <a:gd name="T29" fmla="*/ 136 h 170"/>
                <a:gd name="T30" fmla="*/ 0 w 175"/>
                <a:gd name="T31" fmla="*/ 170 h 170"/>
                <a:gd name="T32" fmla="*/ 40 w 175"/>
                <a:gd name="T33" fmla="*/ 170 h 170"/>
                <a:gd name="T34" fmla="*/ 40 w 175"/>
                <a:gd name="T35" fmla="*/ 170 h 170"/>
                <a:gd name="T36" fmla="*/ 48 w 175"/>
                <a:gd name="T37" fmla="*/ 169 h 170"/>
                <a:gd name="T38" fmla="*/ 55 w 175"/>
                <a:gd name="T39" fmla="*/ 167 h 170"/>
                <a:gd name="T40" fmla="*/ 63 w 175"/>
                <a:gd name="T41" fmla="*/ 164 h 170"/>
                <a:gd name="T42" fmla="*/ 68 w 175"/>
                <a:gd name="T43" fmla="*/ 160 h 170"/>
                <a:gd name="T44" fmla="*/ 74 w 175"/>
                <a:gd name="T45" fmla="*/ 156 h 170"/>
                <a:gd name="T46" fmla="*/ 79 w 175"/>
                <a:gd name="T47" fmla="*/ 149 h 170"/>
                <a:gd name="T48" fmla="*/ 91 w 175"/>
                <a:gd name="T49" fmla="*/ 132 h 170"/>
                <a:gd name="T50" fmla="*/ 175 w 175"/>
                <a:gd name="T51" fmla="*/ 0 h 170"/>
                <a:gd name="T52" fmla="*/ 116 w 175"/>
                <a:gd name="T53" fmla="*/ 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75" h="170">
                  <a:moveTo>
                    <a:pt x="116" y="0"/>
                  </a:moveTo>
                  <a:lnTo>
                    <a:pt x="85" y="67"/>
                  </a:lnTo>
                  <a:lnTo>
                    <a:pt x="86" y="0"/>
                  </a:lnTo>
                  <a:lnTo>
                    <a:pt x="27" y="0"/>
                  </a:lnTo>
                  <a:lnTo>
                    <a:pt x="39" y="122"/>
                  </a:lnTo>
                  <a:lnTo>
                    <a:pt x="39" y="122"/>
                  </a:lnTo>
                  <a:lnTo>
                    <a:pt x="37" y="127"/>
                  </a:lnTo>
                  <a:lnTo>
                    <a:pt x="36" y="130"/>
                  </a:lnTo>
                  <a:lnTo>
                    <a:pt x="33" y="132"/>
                  </a:lnTo>
                  <a:lnTo>
                    <a:pt x="30" y="135"/>
                  </a:lnTo>
                  <a:lnTo>
                    <a:pt x="30" y="135"/>
                  </a:lnTo>
                  <a:lnTo>
                    <a:pt x="26" y="136"/>
                  </a:lnTo>
                  <a:lnTo>
                    <a:pt x="20" y="136"/>
                  </a:lnTo>
                  <a:lnTo>
                    <a:pt x="11" y="136"/>
                  </a:lnTo>
                  <a:lnTo>
                    <a:pt x="10" y="136"/>
                  </a:lnTo>
                  <a:lnTo>
                    <a:pt x="0" y="170"/>
                  </a:lnTo>
                  <a:lnTo>
                    <a:pt x="40" y="170"/>
                  </a:lnTo>
                  <a:lnTo>
                    <a:pt x="40" y="170"/>
                  </a:lnTo>
                  <a:lnTo>
                    <a:pt x="48" y="169"/>
                  </a:lnTo>
                  <a:lnTo>
                    <a:pt x="55" y="167"/>
                  </a:lnTo>
                  <a:lnTo>
                    <a:pt x="63" y="164"/>
                  </a:lnTo>
                  <a:lnTo>
                    <a:pt x="68" y="160"/>
                  </a:lnTo>
                  <a:lnTo>
                    <a:pt x="74" y="156"/>
                  </a:lnTo>
                  <a:lnTo>
                    <a:pt x="79" y="149"/>
                  </a:lnTo>
                  <a:lnTo>
                    <a:pt x="91" y="132"/>
                  </a:lnTo>
                  <a:lnTo>
                    <a:pt x="175" y="0"/>
                  </a:lnTo>
                  <a:lnTo>
                    <a:pt x="11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4" name="Freeform 105">
              <a:extLst>
                <a:ext uri="{FF2B5EF4-FFF2-40B4-BE49-F238E27FC236}">
                  <a16:creationId xmlns:a16="http://schemas.microsoft.com/office/drawing/2014/main" id="{20A29A3C-4B13-4CB8-95C9-06FD2A64FE84}"/>
                </a:ext>
              </a:extLst>
            </p:cNvPr>
            <p:cNvSpPr>
              <a:spLocks/>
            </p:cNvSpPr>
            <p:nvPr/>
          </p:nvSpPr>
          <p:spPr bwMode="auto">
            <a:xfrm>
              <a:off x="8399463" y="4827588"/>
              <a:ext cx="71438" cy="50800"/>
            </a:xfrm>
            <a:custGeom>
              <a:avLst/>
              <a:gdLst>
                <a:gd name="T0" fmla="*/ 20 w 45"/>
                <a:gd name="T1" fmla="*/ 11 h 32"/>
                <a:gd name="T2" fmla="*/ 20 w 45"/>
                <a:gd name="T3" fmla="*/ 9 h 32"/>
                <a:gd name="T4" fmla="*/ 26 w 45"/>
                <a:gd name="T5" fmla="*/ 6 h 32"/>
                <a:gd name="T6" fmla="*/ 29 w 45"/>
                <a:gd name="T7" fmla="*/ 6 h 32"/>
                <a:gd name="T8" fmla="*/ 31 w 45"/>
                <a:gd name="T9" fmla="*/ 7 h 32"/>
                <a:gd name="T10" fmla="*/ 32 w 45"/>
                <a:gd name="T11" fmla="*/ 10 h 32"/>
                <a:gd name="T12" fmla="*/ 45 w 45"/>
                <a:gd name="T13" fmla="*/ 10 h 32"/>
                <a:gd name="T14" fmla="*/ 43 w 45"/>
                <a:gd name="T15" fmla="*/ 4 h 32"/>
                <a:gd name="T16" fmla="*/ 29 w 45"/>
                <a:gd name="T17" fmla="*/ 0 h 32"/>
                <a:gd name="T18" fmla="*/ 19 w 45"/>
                <a:gd name="T19" fmla="*/ 2 h 32"/>
                <a:gd name="T20" fmla="*/ 7 w 45"/>
                <a:gd name="T21" fmla="*/ 6 h 32"/>
                <a:gd name="T22" fmla="*/ 5 w 45"/>
                <a:gd name="T23" fmla="*/ 11 h 32"/>
                <a:gd name="T24" fmla="*/ 6 w 45"/>
                <a:gd name="T25" fmla="*/ 16 h 32"/>
                <a:gd name="T26" fmla="*/ 11 w 45"/>
                <a:gd name="T27" fmla="*/ 18 h 32"/>
                <a:gd name="T28" fmla="*/ 24 w 45"/>
                <a:gd name="T29" fmla="*/ 21 h 32"/>
                <a:gd name="T30" fmla="*/ 27 w 45"/>
                <a:gd name="T31" fmla="*/ 23 h 32"/>
                <a:gd name="T32" fmla="*/ 27 w 45"/>
                <a:gd name="T33" fmla="*/ 24 h 32"/>
                <a:gd name="T34" fmla="*/ 24 w 45"/>
                <a:gd name="T35" fmla="*/ 26 h 32"/>
                <a:gd name="T36" fmla="*/ 20 w 45"/>
                <a:gd name="T37" fmla="*/ 27 h 32"/>
                <a:gd name="T38" fmla="*/ 14 w 45"/>
                <a:gd name="T39" fmla="*/ 26 h 32"/>
                <a:gd name="T40" fmla="*/ 14 w 45"/>
                <a:gd name="T41" fmla="*/ 24 h 32"/>
                <a:gd name="T42" fmla="*/ 2 w 45"/>
                <a:gd name="T43" fmla="*/ 23 h 32"/>
                <a:gd name="T44" fmla="*/ 0 w 45"/>
                <a:gd name="T45" fmla="*/ 26 h 32"/>
                <a:gd name="T46" fmla="*/ 2 w 45"/>
                <a:gd name="T47" fmla="*/ 30 h 32"/>
                <a:gd name="T48" fmla="*/ 7 w 45"/>
                <a:gd name="T49" fmla="*/ 32 h 32"/>
                <a:gd name="T50" fmla="*/ 18 w 45"/>
                <a:gd name="T51" fmla="*/ 32 h 32"/>
                <a:gd name="T52" fmla="*/ 36 w 45"/>
                <a:gd name="T53" fmla="*/ 30 h 32"/>
                <a:gd name="T54" fmla="*/ 43 w 45"/>
                <a:gd name="T55" fmla="*/ 23 h 32"/>
                <a:gd name="T56" fmla="*/ 43 w 45"/>
                <a:gd name="T57" fmla="*/ 19 h 32"/>
                <a:gd name="T58" fmla="*/ 41 w 45"/>
                <a:gd name="T59" fmla="*/ 17 h 32"/>
                <a:gd name="T60" fmla="*/ 31 w 45"/>
                <a:gd name="T61" fmla="*/ 13 h 32"/>
                <a:gd name="T62" fmla="*/ 20 w 45"/>
                <a:gd name="T63" fmla="*/ 1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5" h="32">
                  <a:moveTo>
                    <a:pt x="20" y="11"/>
                  </a:moveTo>
                  <a:lnTo>
                    <a:pt x="20" y="11"/>
                  </a:lnTo>
                  <a:lnTo>
                    <a:pt x="20" y="9"/>
                  </a:lnTo>
                  <a:lnTo>
                    <a:pt x="20" y="9"/>
                  </a:lnTo>
                  <a:lnTo>
                    <a:pt x="23" y="7"/>
                  </a:lnTo>
                  <a:lnTo>
                    <a:pt x="26" y="6"/>
                  </a:lnTo>
                  <a:lnTo>
                    <a:pt x="26" y="6"/>
                  </a:lnTo>
                  <a:lnTo>
                    <a:pt x="29" y="6"/>
                  </a:lnTo>
                  <a:lnTo>
                    <a:pt x="31" y="7"/>
                  </a:lnTo>
                  <a:lnTo>
                    <a:pt x="31" y="7"/>
                  </a:lnTo>
                  <a:lnTo>
                    <a:pt x="32" y="9"/>
                  </a:lnTo>
                  <a:lnTo>
                    <a:pt x="32" y="10"/>
                  </a:lnTo>
                  <a:lnTo>
                    <a:pt x="45" y="10"/>
                  </a:lnTo>
                  <a:lnTo>
                    <a:pt x="45" y="10"/>
                  </a:lnTo>
                  <a:lnTo>
                    <a:pt x="45" y="6"/>
                  </a:lnTo>
                  <a:lnTo>
                    <a:pt x="43" y="4"/>
                  </a:lnTo>
                  <a:lnTo>
                    <a:pt x="38" y="2"/>
                  </a:lnTo>
                  <a:lnTo>
                    <a:pt x="29" y="0"/>
                  </a:lnTo>
                  <a:lnTo>
                    <a:pt x="29" y="0"/>
                  </a:lnTo>
                  <a:lnTo>
                    <a:pt x="19" y="2"/>
                  </a:lnTo>
                  <a:lnTo>
                    <a:pt x="12" y="3"/>
                  </a:lnTo>
                  <a:lnTo>
                    <a:pt x="7" y="6"/>
                  </a:lnTo>
                  <a:lnTo>
                    <a:pt x="5" y="11"/>
                  </a:lnTo>
                  <a:lnTo>
                    <a:pt x="5" y="11"/>
                  </a:lnTo>
                  <a:lnTo>
                    <a:pt x="5" y="13"/>
                  </a:lnTo>
                  <a:lnTo>
                    <a:pt x="6" y="16"/>
                  </a:lnTo>
                  <a:lnTo>
                    <a:pt x="6" y="16"/>
                  </a:lnTo>
                  <a:lnTo>
                    <a:pt x="11" y="18"/>
                  </a:lnTo>
                  <a:lnTo>
                    <a:pt x="17" y="19"/>
                  </a:lnTo>
                  <a:lnTo>
                    <a:pt x="24" y="21"/>
                  </a:lnTo>
                  <a:lnTo>
                    <a:pt x="27" y="23"/>
                  </a:lnTo>
                  <a:lnTo>
                    <a:pt x="27" y="23"/>
                  </a:lnTo>
                  <a:lnTo>
                    <a:pt x="27" y="24"/>
                  </a:lnTo>
                  <a:lnTo>
                    <a:pt x="27" y="24"/>
                  </a:lnTo>
                  <a:lnTo>
                    <a:pt x="26" y="25"/>
                  </a:lnTo>
                  <a:lnTo>
                    <a:pt x="24" y="26"/>
                  </a:lnTo>
                  <a:lnTo>
                    <a:pt x="20" y="27"/>
                  </a:lnTo>
                  <a:lnTo>
                    <a:pt x="20" y="27"/>
                  </a:lnTo>
                  <a:lnTo>
                    <a:pt x="17" y="26"/>
                  </a:lnTo>
                  <a:lnTo>
                    <a:pt x="14" y="26"/>
                  </a:lnTo>
                  <a:lnTo>
                    <a:pt x="14" y="26"/>
                  </a:lnTo>
                  <a:lnTo>
                    <a:pt x="14" y="24"/>
                  </a:lnTo>
                  <a:lnTo>
                    <a:pt x="14" y="23"/>
                  </a:lnTo>
                  <a:lnTo>
                    <a:pt x="2" y="23"/>
                  </a:lnTo>
                  <a:lnTo>
                    <a:pt x="2" y="23"/>
                  </a:lnTo>
                  <a:lnTo>
                    <a:pt x="0" y="26"/>
                  </a:lnTo>
                  <a:lnTo>
                    <a:pt x="0" y="28"/>
                  </a:lnTo>
                  <a:lnTo>
                    <a:pt x="2" y="30"/>
                  </a:lnTo>
                  <a:lnTo>
                    <a:pt x="4" y="31"/>
                  </a:lnTo>
                  <a:lnTo>
                    <a:pt x="7" y="32"/>
                  </a:lnTo>
                  <a:lnTo>
                    <a:pt x="18" y="32"/>
                  </a:lnTo>
                  <a:lnTo>
                    <a:pt x="18" y="32"/>
                  </a:lnTo>
                  <a:lnTo>
                    <a:pt x="29" y="32"/>
                  </a:lnTo>
                  <a:lnTo>
                    <a:pt x="36" y="30"/>
                  </a:lnTo>
                  <a:lnTo>
                    <a:pt x="40" y="26"/>
                  </a:lnTo>
                  <a:lnTo>
                    <a:pt x="43" y="23"/>
                  </a:lnTo>
                  <a:lnTo>
                    <a:pt x="43" y="23"/>
                  </a:lnTo>
                  <a:lnTo>
                    <a:pt x="43" y="19"/>
                  </a:lnTo>
                  <a:lnTo>
                    <a:pt x="41" y="17"/>
                  </a:lnTo>
                  <a:lnTo>
                    <a:pt x="41" y="17"/>
                  </a:lnTo>
                  <a:lnTo>
                    <a:pt x="37" y="14"/>
                  </a:lnTo>
                  <a:lnTo>
                    <a:pt x="31" y="13"/>
                  </a:lnTo>
                  <a:lnTo>
                    <a:pt x="24" y="12"/>
                  </a:lnTo>
                  <a:lnTo>
                    <a:pt x="20" y="11"/>
                  </a:lnTo>
                  <a:lnTo>
                    <a:pt x="20" y="1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grpSp>
      <p:grpSp>
        <p:nvGrpSpPr>
          <p:cNvPr id="4" name="Group 3">
            <a:extLst>
              <a:ext uri="{FF2B5EF4-FFF2-40B4-BE49-F238E27FC236}">
                <a16:creationId xmlns:a16="http://schemas.microsoft.com/office/drawing/2014/main" id="{3908AE39-7CA7-CF6F-EB01-D00B46980B10}"/>
              </a:ext>
            </a:extLst>
          </p:cNvPr>
          <p:cNvGrpSpPr/>
          <p:nvPr userDrawn="1"/>
        </p:nvGrpSpPr>
        <p:grpSpPr>
          <a:xfrm>
            <a:off x="10215053" y="6295153"/>
            <a:ext cx="1527048" cy="338328"/>
            <a:chOff x="6923088" y="4475163"/>
            <a:chExt cx="1873251" cy="403225"/>
          </a:xfrm>
        </p:grpSpPr>
        <p:sp>
          <p:nvSpPr>
            <p:cNvPr id="5" name="AutoShape 4">
              <a:extLst>
                <a:ext uri="{FF2B5EF4-FFF2-40B4-BE49-F238E27FC236}">
                  <a16:creationId xmlns:a16="http://schemas.microsoft.com/office/drawing/2014/main" id="{F5CC1AD7-87A7-EC50-4A6A-25B71502F672}"/>
                </a:ext>
              </a:extLst>
            </p:cNvPr>
            <p:cNvSpPr>
              <a:spLocks noChangeAspect="1" noChangeArrowheads="1" noTextEdit="1"/>
            </p:cNvSpPr>
            <p:nvPr userDrawn="1"/>
          </p:nvSpPr>
          <p:spPr bwMode="auto">
            <a:xfrm>
              <a:off x="6923088" y="4475163"/>
              <a:ext cx="1873250" cy="40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 name="Freeform 6">
              <a:extLst>
                <a:ext uri="{FF2B5EF4-FFF2-40B4-BE49-F238E27FC236}">
                  <a16:creationId xmlns:a16="http://schemas.microsoft.com/office/drawing/2014/main" id="{2EEF9A12-C9AB-6213-3361-9019239CD87B}"/>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7" name="Freeform 7">
              <a:extLst>
                <a:ext uri="{FF2B5EF4-FFF2-40B4-BE49-F238E27FC236}">
                  <a16:creationId xmlns:a16="http://schemas.microsoft.com/office/drawing/2014/main" id="{678F41E1-3D2D-F065-2B2D-FF51DC5DA319}"/>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8" name="Freeform 83">
              <a:extLst>
                <a:ext uri="{FF2B5EF4-FFF2-40B4-BE49-F238E27FC236}">
                  <a16:creationId xmlns:a16="http://schemas.microsoft.com/office/drawing/2014/main" id="{F2CE2BFE-6400-99D6-6C81-CEB78ED85997}"/>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0" name="Freeform 84">
              <a:extLst>
                <a:ext uri="{FF2B5EF4-FFF2-40B4-BE49-F238E27FC236}">
                  <a16:creationId xmlns:a16="http://schemas.microsoft.com/office/drawing/2014/main" id="{47BC774A-8ED2-680A-491F-6C93B77E6C43}"/>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1" name="Freeform 85">
              <a:extLst>
                <a:ext uri="{FF2B5EF4-FFF2-40B4-BE49-F238E27FC236}">
                  <a16:creationId xmlns:a16="http://schemas.microsoft.com/office/drawing/2014/main" id="{A201DEEB-5979-33E4-342B-9A7AF22A5669}"/>
                </a:ext>
              </a:extLst>
            </p:cNvPr>
            <p:cNvSpPr>
              <a:spLocks/>
            </p:cNvSpPr>
            <p:nvPr userDrawn="1"/>
          </p:nvSpPr>
          <p:spPr bwMode="auto">
            <a:xfrm>
              <a:off x="7337426" y="4533901"/>
              <a:ext cx="265113" cy="266700"/>
            </a:xfrm>
            <a:custGeom>
              <a:avLst/>
              <a:gdLst>
                <a:gd name="T0" fmla="*/ 59 w 167"/>
                <a:gd name="T1" fmla="*/ 168 h 168"/>
                <a:gd name="T2" fmla="*/ 0 w 167"/>
                <a:gd name="T3" fmla="*/ 168 h 168"/>
                <a:gd name="T4" fmla="*/ 47 w 167"/>
                <a:gd name="T5" fmla="*/ 0 h 168"/>
                <a:gd name="T6" fmla="*/ 167 w 167"/>
                <a:gd name="T7" fmla="*/ 0 h 168"/>
                <a:gd name="T8" fmla="*/ 156 w 167"/>
                <a:gd name="T9" fmla="*/ 40 h 168"/>
                <a:gd name="T10" fmla="*/ 94 w 167"/>
                <a:gd name="T11" fmla="*/ 40 h 168"/>
                <a:gd name="T12" fmla="*/ 87 w 167"/>
                <a:gd name="T13" fmla="*/ 68 h 168"/>
                <a:gd name="T14" fmla="*/ 148 w 167"/>
                <a:gd name="T15" fmla="*/ 68 h 168"/>
                <a:gd name="T16" fmla="*/ 137 w 167"/>
                <a:gd name="T17" fmla="*/ 106 h 168"/>
                <a:gd name="T18" fmla="*/ 76 w 167"/>
                <a:gd name="T19" fmla="*/ 106 h 168"/>
                <a:gd name="T20" fmla="*/ 59 w 167"/>
                <a:gd name="T21"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7" h="168">
                  <a:moveTo>
                    <a:pt x="59" y="168"/>
                  </a:moveTo>
                  <a:lnTo>
                    <a:pt x="0" y="168"/>
                  </a:lnTo>
                  <a:lnTo>
                    <a:pt x="47" y="0"/>
                  </a:lnTo>
                  <a:lnTo>
                    <a:pt x="167" y="0"/>
                  </a:lnTo>
                  <a:lnTo>
                    <a:pt x="156" y="40"/>
                  </a:lnTo>
                  <a:lnTo>
                    <a:pt x="94" y="40"/>
                  </a:lnTo>
                  <a:lnTo>
                    <a:pt x="87" y="68"/>
                  </a:lnTo>
                  <a:lnTo>
                    <a:pt x="148" y="68"/>
                  </a:lnTo>
                  <a:lnTo>
                    <a:pt x="137" y="106"/>
                  </a:lnTo>
                  <a:lnTo>
                    <a:pt x="76" y="106"/>
                  </a:lnTo>
                  <a:lnTo>
                    <a:pt x="59"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2" name="Freeform 86">
              <a:extLst>
                <a:ext uri="{FF2B5EF4-FFF2-40B4-BE49-F238E27FC236}">
                  <a16:creationId xmlns:a16="http://schemas.microsoft.com/office/drawing/2014/main" id="{F21B2D7C-E9A4-4F49-AFDE-7B91443F0E8A}"/>
                </a:ext>
              </a:extLst>
            </p:cNvPr>
            <p:cNvSpPr>
              <a:spLocks noEditPoints="1"/>
            </p:cNvSpPr>
            <p:nvPr userDrawn="1"/>
          </p:nvSpPr>
          <p:spPr bwMode="auto">
            <a:xfrm>
              <a:off x="7553326" y="4533901"/>
              <a:ext cx="166688" cy="266700"/>
            </a:xfrm>
            <a:custGeom>
              <a:avLst/>
              <a:gdLst>
                <a:gd name="T0" fmla="*/ 58 w 105"/>
                <a:gd name="T1" fmla="*/ 168 h 168"/>
                <a:gd name="T2" fmla="*/ 0 w 105"/>
                <a:gd name="T3" fmla="*/ 168 h 168"/>
                <a:gd name="T4" fmla="*/ 34 w 105"/>
                <a:gd name="T5" fmla="*/ 46 h 168"/>
                <a:gd name="T6" fmla="*/ 93 w 105"/>
                <a:gd name="T7" fmla="*/ 46 h 168"/>
                <a:gd name="T8" fmla="*/ 58 w 105"/>
                <a:gd name="T9" fmla="*/ 168 h 168"/>
                <a:gd name="T10" fmla="*/ 95 w 105"/>
                <a:gd name="T11" fmla="*/ 34 h 168"/>
                <a:gd name="T12" fmla="*/ 38 w 105"/>
                <a:gd name="T13" fmla="*/ 34 h 168"/>
                <a:gd name="T14" fmla="*/ 47 w 105"/>
                <a:gd name="T15" fmla="*/ 0 h 168"/>
                <a:gd name="T16" fmla="*/ 105 w 105"/>
                <a:gd name="T17" fmla="*/ 0 h 168"/>
                <a:gd name="T18" fmla="*/ 95 w 105"/>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5" h="168">
                  <a:moveTo>
                    <a:pt x="58" y="168"/>
                  </a:moveTo>
                  <a:lnTo>
                    <a:pt x="0" y="168"/>
                  </a:lnTo>
                  <a:lnTo>
                    <a:pt x="34" y="46"/>
                  </a:lnTo>
                  <a:lnTo>
                    <a:pt x="93" y="46"/>
                  </a:lnTo>
                  <a:lnTo>
                    <a:pt x="58" y="168"/>
                  </a:lnTo>
                  <a:close/>
                  <a:moveTo>
                    <a:pt x="95" y="34"/>
                  </a:moveTo>
                  <a:lnTo>
                    <a:pt x="38" y="34"/>
                  </a:lnTo>
                  <a:lnTo>
                    <a:pt x="47" y="0"/>
                  </a:lnTo>
                  <a:lnTo>
                    <a:pt x="105"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3" name="Freeform 87">
              <a:extLst>
                <a:ext uri="{FF2B5EF4-FFF2-40B4-BE49-F238E27FC236}">
                  <a16:creationId xmlns:a16="http://schemas.microsoft.com/office/drawing/2014/main" id="{B12C70E3-BBB6-2BB7-0189-50DF777F6F41}"/>
                </a:ext>
              </a:extLst>
            </p:cNvPr>
            <p:cNvSpPr>
              <a:spLocks noEditPoints="1"/>
            </p:cNvSpPr>
            <p:nvPr userDrawn="1"/>
          </p:nvSpPr>
          <p:spPr bwMode="auto">
            <a:xfrm>
              <a:off x="7685088" y="4533901"/>
              <a:ext cx="273050" cy="269875"/>
            </a:xfrm>
            <a:custGeom>
              <a:avLst/>
              <a:gdLst>
                <a:gd name="T0" fmla="*/ 125 w 172"/>
                <a:gd name="T1" fmla="*/ 168 h 170"/>
                <a:gd name="T2" fmla="*/ 68 w 172"/>
                <a:gd name="T3" fmla="*/ 168 h 170"/>
                <a:gd name="T4" fmla="*/ 72 w 172"/>
                <a:gd name="T5" fmla="*/ 154 h 170"/>
                <a:gd name="T6" fmla="*/ 72 w 172"/>
                <a:gd name="T7" fmla="*/ 154 h 170"/>
                <a:gd name="T8" fmla="*/ 64 w 172"/>
                <a:gd name="T9" fmla="*/ 161 h 170"/>
                <a:gd name="T10" fmla="*/ 54 w 172"/>
                <a:gd name="T11" fmla="*/ 165 h 170"/>
                <a:gd name="T12" fmla="*/ 44 w 172"/>
                <a:gd name="T13" fmla="*/ 169 h 170"/>
                <a:gd name="T14" fmla="*/ 31 w 172"/>
                <a:gd name="T15" fmla="*/ 170 h 170"/>
                <a:gd name="T16" fmla="*/ 31 w 172"/>
                <a:gd name="T17" fmla="*/ 170 h 170"/>
                <a:gd name="T18" fmla="*/ 24 w 172"/>
                <a:gd name="T19" fmla="*/ 170 h 170"/>
                <a:gd name="T20" fmla="*/ 18 w 172"/>
                <a:gd name="T21" fmla="*/ 169 h 170"/>
                <a:gd name="T22" fmla="*/ 12 w 172"/>
                <a:gd name="T23" fmla="*/ 167 h 170"/>
                <a:gd name="T24" fmla="*/ 9 w 172"/>
                <a:gd name="T25" fmla="*/ 163 h 170"/>
                <a:gd name="T26" fmla="*/ 5 w 172"/>
                <a:gd name="T27" fmla="*/ 160 h 170"/>
                <a:gd name="T28" fmla="*/ 2 w 172"/>
                <a:gd name="T29" fmla="*/ 155 h 170"/>
                <a:gd name="T30" fmla="*/ 0 w 172"/>
                <a:gd name="T31" fmla="*/ 149 h 170"/>
                <a:gd name="T32" fmla="*/ 0 w 172"/>
                <a:gd name="T33" fmla="*/ 142 h 170"/>
                <a:gd name="T34" fmla="*/ 0 w 172"/>
                <a:gd name="T35" fmla="*/ 142 h 170"/>
                <a:gd name="T36" fmla="*/ 2 w 172"/>
                <a:gd name="T37" fmla="*/ 126 h 170"/>
                <a:gd name="T38" fmla="*/ 5 w 172"/>
                <a:gd name="T39" fmla="*/ 106 h 170"/>
                <a:gd name="T40" fmla="*/ 12 w 172"/>
                <a:gd name="T41" fmla="*/ 86 h 170"/>
                <a:gd name="T42" fmla="*/ 20 w 172"/>
                <a:gd name="T43" fmla="*/ 68 h 170"/>
                <a:gd name="T44" fmla="*/ 20 w 172"/>
                <a:gd name="T45" fmla="*/ 68 h 170"/>
                <a:gd name="T46" fmla="*/ 24 w 172"/>
                <a:gd name="T47" fmla="*/ 62 h 170"/>
                <a:gd name="T48" fmla="*/ 29 w 172"/>
                <a:gd name="T49" fmla="*/ 58 h 170"/>
                <a:gd name="T50" fmla="*/ 33 w 172"/>
                <a:gd name="T51" fmla="*/ 53 h 170"/>
                <a:gd name="T52" fmla="*/ 39 w 172"/>
                <a:gd name="T53" fmla="*/ 50 h 170"/>
                <a:gd name="T54" fmla="*/ 45 w 172"/>
                <a:gd name="T55" fmla="*/ 47 h 170"/>
                <a:gd name="T56" fmla="*/ 51 w 172"/>
                <a:gd name="T57" fmla="*/ 45 h 170"/>
                <a:gd name="T58" fmla="*/ 58 w 172"/>
                <a:gd name="T59" fmla="*/ 44 h 170"/>
                <a:gd name="T60" fmla="*/ 65 w 172"/>
                <a:gd name="T61" fmla="*/ 44 h 170"/>
                <a:gd name="T62" fmla="*/ 65 w 172"/>
                <a:gd name="T63" fmla="*/ 44 h 170"/>
                <a:gd name="T64" fmla="*/ 77 w 172"/>
                <a:gd name="T65" fmla="*/ 45 h 170"/>
                <a:gd name="T66" fmla="*/ 86 w 172"/>
                <a:gd name="T67" fmla="*/ 48 h 170"/>
                <a:gd name="T68" fmla="*/ 93 w 172"/>
                <a:gd name="T69" fmla="*/ 53 h 170"/>
                <a:gd name="T70" fmla="*/ 98 w 172"/>
                <a:gd name="T71" fmla="*/ 60 h 170"/>
                <a:gd name="T72" fmla="*/ 114 w 172"/>
                <a:gd name="T73" fmla="*/ 0 h 170"/>
                <a:gd name="T74" fmla="*/ 172 w 172"/>
                <a:gd name="T75" fmla="*/ 0 h 170"/>
                <a:gd name="T76" fmla="*/ 125 w 172"/>
                <a:gd name="T77" fmla="*/ 168 h 170"/>
                <a:gd name="T78" fmla="*/ 81 w 172"/>
                <a:gd name="T79" fmla="*/ 82 h 170"/>
                <a:gd name="T80" fmla="*/ 81 w 172"/>
                <a:gd name="T81" fmla="*/ 82 h 170"/>
                <a:gd name="T82" fmla="*/ 78 w 172"/>
                <a:gd name="T83" fmla="*/ 82 h 170"/>
                <a:gd name="T84" fmla="*/ 74 w 172"/>
                <a:gd name="T85" fmla="*/ 84 h 170"/>
                <a:gd name="T86" fmla="*/ 71 w 172"/>
                <a:gd name="T87" fmla="*/ 86 h 170"/>
                <a:gd name="T88" fmla="*/ 68 w 172"/>
                <a:gd name="T89" fmla="*/ 91 h 170"/>
                <a:gd name="T90" fmla="*/ 68 w 172"/>
                <a:gd name="T91" fmla="*/ 91 h 170"/>
                <a:gd name="T92" fmla="*/ 63 w 172"/>
                <a:gd name="T93" fmla="*/ 106 h 170"/>
                <a:gd name="T94" fmla="*/ 61 w 172"/>
                <a:gd name="T95" fmla="*/ 114 h 170"/>
                <a:gd name="T96" fmla="*/ 60 w 172"/>
                <a:gd name="T97" fmla="*/ 121 h 170"/>
                <a:gd name="T98" fmla="*/ 60 w 172"/>
                <a:gd name="T99" fmla="*/ 121 h 170"/>
                <a:gd name="T100" fmla="*/ 61 w 172"/>
                <a:gd name="T101" fmla="*/ 125 h 170"/>
                <a:gd name="T102" fmla="*/ 63 w 172"/>
                <a:gd name="T103" fmla="*/ 127 h 170"/>
                <a:gd name="T104" fmla="*/ 65 w 172"/>
                <a:gd name="T105" fmla="*/ 129 h 170"/>
                <a:gd name="T106" fmla="*/ 70 w 172"/>
                <a:gd name="T107" fmla="*/ 130 h 170"/>
                <a:gd name="T108" fmla="*/ 70 w 172"/>
                <a:gd name="T109" fmla="*/ 130 h 170"/>
                <a:gd name="T110" fmla="*/ 74 w 172"/>
                <a:gd name="T111" fmla="*/ 129 h 170"/>
                <a:gd name="T112" fmla="*/ 79 w 172"/>
                <a:gd name="T113" fmla="*/ 127 h 170"/>
                <a:gd name="T114" fmla="*/ 91 w 172"/>
                <a:gd name="T115" fmla="*/ 87 h 170"/>
                <a:gd name="T116" fmla="*/ 91 w 172"/>
                <a:gd name="T117" fmla="*/ 87 h 170"/>
                <a:gd name="T118" fmla="*/ 87 w 172"/>
                <a:gd name="T119" fmla="*/ 84 h 170"/>
                <a:gd name="T120" fmla="*/ 81 w 172"/>
                <a:gd name="T121" fmla="*/ 82 h 170"/>
                <a:gd name="T122" fmla="*/ 81 w 172"/>
                <a:gd name="T123" fmla="*/ 82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2" h="170">
                  <a:moveTo>
                    <a:pt x="125" y="168"/>
                  </a:moveTo>
                  <a:lnTo>
                    <a:pt x="68" y="168"/>
                  </a:lnTo>
                  <a:lnTo>
                    <a:pt x="72" y="154"/>
                  </a:lnTo>
                  <a:lnTo>
                    <a:pt x="72" y="154"/>
                  </a:lnTo>
                  <a:lnTo>
                    <a:pt x="64" y="161"/>
                  </a:lnTo>
                  <a:lnTo>
                    <a:pt x="54" y="165"/>
                  </a:lnTo>
                  <a:lnTo>
                    <a:pt x="44" y="169"/>
                  </a:lnTo>
                  <a:lnTo>
                    <a:pt x="31" y="170"/>
                  </a:lnTo>
                  <a:lnTo>
                    <a:pt x="31" y="170"/>
                  </a:lnTo>
                  <a:lnTo>
                    <a:pt x="24" y="170"/>
                  </a:lnTo>
                  <a:lnTo>
                    <a:pt x="18" y="169"/>
                  </a:lnTo>
                  <a:lnTo>
                    <a:pt x="12" y="167"/>
                  </a:lnTo>
                  <a:lnTo>
                    <a:pt x="9" y="163"/>
                  </a:lnTo>
                  <a:lnTo>
                    <a:pt x="5" y="160"/>
                  </a:lnTo>
                  <a:lnTo>
                    <a:pt x="2" y="155"/>
                  </a:lnTo>
                  <a:lnTo>
                    <a:pt x="0" y="149"/>
                  </a:lnTo>
                  <a:lnTo>
                    <a:pt x="0" y="142"/>
                  </a:lnTo>
                  <a:lnTo>
                    <a:pt x="0" y="142"/>
                  </a:lnTo>
                  <a:lnTo>
                    <a:pt x="2" y="126"/>
                  </a:lnTo>
                  <a:lnTo>
                    <a:pt x="5" y="106"/>
                  </a:lnTo>
                  <a:lnTo>
                    <a:pt x="12" y="86"/>
                  </a:lnTo>
                  <a:lnTo>
                    <a:pt x="20" y="68"/>
                  </a:lnTo>
                  <a:lnTo>
                    <a:pt x="20" y="68"/>
                  </a:lnTo>
                  <a:lnTo>
                    <a:pt x="24" y="62"/>
                  </a:lnTo>
                  <a:lnTo>
                    <a:pt x="29" y="58"/>
                  </a:lnTo>
                  <a:lnTo>
                    <a:pt x="33" y="53"/>
                  </a:lnTo>
                  <a:lnTo>
                    <a:pt x="39" y="50"/>
                  </a:lnTo>
                  <a:lnTo>
                    <a:pt x="45" y="47"/>
                  </a:lnTo>
                  <a:lnTo>
                    <a:pt x="51" y="45"/>
                  </a:lnTo>
                  <a:lnTo>
                    <a:pt x="58" y="44"/>
                  </a:lnTo>
                  <a:lnTo>
                    <a:pt x="65" y="44"/>
                  </a:lnTo>
                  <a:lnTo>
                    <a:pt x="65" y="44"/>
                  </a:lnTo>
                  <a:lnTo>
                    <a:pt x="77" y="45"/>
                  </a:lnTo>
                  <a:lnTo>
                    <a:pt x="86" y="48"/>
                  </a:lnTo>
                  <a:lnTo>
                    <a:pt x="93" y="53"/>
                  </a:lnTo>
                  <a:lnTo>
                    <a:pt x="98" y="60"/>
                  </a:lnTo>
                  <a:lnTo>
                    <a:pt x="114" y="0"/>
                  </a:lnTo>
                  <a:lnTo>
                    <a:pt x="172" y="0"/>
                  </a:lnTo>
                  <a:lnTo>
                    <a:pt x="125" y="168"/>
                  </a:lnTo>
                  <a:close/>
                  <a:moveTo>
                    <a:pt x="81" y="82"/>
                  </a:moveTo>
                  <a:lnTo>
                    <a:pt x="81" y="82"/>
                  </a:lnTo>
                  <a:lnTo>
                    <a:pt x="78" y="82"/>
                  </a:lnTo>
                  <a:lnTo>
                    <a:pt x="74" y="84"/>
                  </a:lnTo>
                  <a:lnTo>
                    <a:pt x="71" y="86"/>
                  </a:lnTo>
                  <a:lnTo>
                    <a:pt x="68" y="91"/>
                  </a:lnTo>
                  <a:lnTo>
                    <a:pt x="68" y="91"/>
                  </a:lnTo>
                  <a:lnTo>
                    <a:pt x="63" y="106"/>
                  </a:lnTo>
                  <a:lnTo>
                    <a:pt x="61" y="114"/>
                  </a:lnTo>
                  <a:lnTo>
                    <a:pt x="60" y="121"/>
                  </a:lnTo>
                  <a:lnTo>
                    <a:pt x="60" y="121"/>
                  </a:lnTo>
                  <a:lnTo>
                    <a:pt x="61" y="125"/>
                  </a:lnTo>
                  <a:lnTo>
                    <a:pt x="63" y="127"/>
                  </a:lnTo>
                  <a:lnTo>
                    <a:pt x="65" y="129"/>
                  </a:lnTo>
                  <a:lnTo>
                    <a:pt x="70" y="130"/>
                  </a:lnTo>
                  <a:lnTo>
                    <a:pt x="70" y="130"/>
                  </a:lnTo>
                  <a:lnTo>
                    <a:pt x="74" y="129"/>
                  </a:lnTo>
                  <a:lnTo>
                    <a:pt x="79" y="127"/>
                  </a:lnTo>
                  <a:lnTo>
                    <a:pt x="91" y="87"/>
                  </a:lnTo>
                  <a:lnTo>
                    <a:pt x="91" y="87"/>
                  </a:lnTo>
                  <a:lnTo>
                    <a:pt x="87" y="84"/>
                  </a:lnTo>
                  <a:lnTo>
                    <a:pt x="81" y="82"/>
                  </a:lnTo>
                  <a:lnTo>
                    <a:pt x="81" y="8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4" name="Freeform 88">
              <a:extLst>
                <a:ext uri="{FF2B5EF4-FFF2-40B4-BE49-F238E27FC236}">
                  <a16:creationId xmlns:a16="http://schemas.microsoft.com/office/drawing/2014/main" id="{82900AB2-90E5-C4B3-F93E-6AE72114EDF6}"/>
                </a:ext>
              </a:extLst>
            </p:cNvPr>
            <p:cNvSpPr>
              <a:spLocks noEditPoints="1"/>
            </p:cNvSpPr>
            <p:nvPr userDrawn="1"/>
          </p:nvSpPr>
          <p:spPr bwMode="auto">
            <a:xfrm>
              <a:off x="7923213" y="4602163"/>
              <a:ext cx="230188" cy="201613"/>
            </a:xfrm>
            <a:custGeom>
              <a:avLst/>
              <a:gdLst>
                <a:gd name="T0" fmla="*/ 58 w 145"/>
                <a:gd name="T1" fmla="*/ 71 h 127"/>
                <a:gd name="T2" fmla="*/ 56 w 145"/>
                <a:gd name="T3" fmla="*/ 80 h 127"/>
                <a:gd name="T4" fmla="*/ 56 w 145"/>
                <a:gd name="T5" fmla="*/ 87 h 127"/>
                <a:gd name="T6" fmla="*/ 57 w 145"/>
                <a:gd name="T7" fmla="*/ 93 h 127"/>
                <a:gd name="T8" fmla="*/ 64 w 145"/>
                <a:gd name="T9" fmla="*/ 97 h 127"/>
                <a:gd name="T10" fmla="*/ 68 w 145"/>
                <a:gd name="T11" fmla="*/ 96 h 127"/>
                <a:gd name="T12" fmla="*/ 75 w 145"/>
                <a:gd name="T13" fmla="*/ 89 h 127"/>
                <a:gd name="T14" fmla="*/ 135 w 145"/>
                <a:gd name="T15" fmla="*/ 82 h 127"/>
                <a:gd name="T16" fmla="*/ 134 w 145"/>
                <a:gd name="T17" fmla="*/ 87 h 127"/>
                <a:gd name="T18" fmla="*/ 128 w 145"/>
                <a:gd name="T19" fmla="*/ 98 h 127"/>
                <a:gd name="T20" fmla="*/ 115 w 145"/>
                <a:gd name="T21" fmla="*/ 111 h 127"/>
                <a:gd name="T22" fmla="*/ 94 w 145"/>
                <a:gd name="T23" fmla="*/ 122 h 127"/>
                <a:gd name="T24" fmla="*/ 72 w 145"/>
                <a:gd name="T25" fmla="*/ 127 h 127"/>
                <a:gd name="T26" fmla="*/ 61 w 145"/>
                <a:gd name="T27" fmla="*/ 127 h 127"/>
                <a:gd name="T28" fmla="*/ 38 w 145"/>
                <a:gd name="T29" fmla="*/ 126 h 127"/>
                <a:gd name="T30" fmla="*/ 18 w 145"/>
                <a:gd name="T31" fmla="*/ 121 h 127"/>
                <a:gd name="T32" fmla="*/ 5 w 145"/>
                <a:gd name="T33" fmla="*/ 110 h 127"/>
                <a:gd name="T34" fmla="*/ 2 w 145"/>
                <a:gd name="T35" fmla="*/ 101 h 127"/>
                <a:gd name="T36" fmla="*/ 0 w 145"/>
                <a:gd name="T37" fmla="*/ 90 h 127"/>
                <a:gd name="T38" fmla="*/ 3 w 145"/>
                <a:gd name="T39" fmla="*/ 75 h 127"/>
                <a:gd name="T40" fmla="*/ 13 w 145"/>
                <a:gd name="T41" fmla="*/ 41 h 127"/>
                <a:gd name="T42" fmla="*/ 22 w 145"/>
                <a:gd name="T43" fmla="*/ 27 h 127"/>
                <a:gd name="T44" fmla="*/ 27 w 145"/>
                <a:gd name="T45" fmla="*/ 19 h 127"/>
                <a:gd name="T46" fmla="*/ 43 w 145"/>
                <a:gd name="T47" fmla="*/ 9 h 127"/>
                <a:gd name="T48" fmla="*/ 59 w 145"/>
                <a:gd name="T49" fmla="*/ 3 h 127"/>
                <a:gd name="T50" fmla="*/ 77 w 145"/>
                <a:gd name="T51" fmla="*/ 1 h 127"/>
                <a:gd name="T52" fmla="*/ 85 w 145"/>
                <a:gd name="T53" fmla="*/ 0 h 127"/>
                <a:gd name="T54" fmla="*/ 109 w 145"/>
                <a:gd name="T55" fmla="*/ 2 h 127"/>
                <a:gd name="T56" fmla="*/ 128 w 145"/>
                <a:gd name="T57" fmla="*/ 8 h 127"/>
                <a:gd name="T58" fmla="*/ 140 w 145"/>
                <a:gd name="T59" fmla="*/ 19 h 127"/>
                <a:gd name="T60" fmla="*/ 145 w 145"/>
                <a:gd name="T61" fmla="*/ 38 h 127"/>
                <a:gd name="T62" fmla="*/ 142 w 145"/>
                <a:gd name="T63" fmla="*/ 53 h 127"/>
                <a:gd name="T64" fmla="*/ 138 w 145"/>
                <a:gd name="T65" fmla="*/ 71 h 127"/>
                <a:gd name="T66" fmla="*/ 80 w 145"/>
                <a:gd name="T67" fmla="*/ 30 h 127"/>
                <a:gd name="T68" fmla="*/ 71 w 145"/>
                <a:gd name="T69" fmla="*/ 35 h 127"/>
                <a:gd name="T70" fmla="*/ 65 w 145"/>
                <a:gd name="T71" fmla="*/ 48 h 127"/>
                <a:gd name="T72" fmla="*/ 88 w 145"/>
                <a:gd name="T73" fmla="*/ 48 h 127"/>
                <a:gd name="T74" fmla="*/ 91 w 145"/>
                <a:gd name="T75" fmla="*/ 39 h 127"/>
                <a:gd name="T76" fmla="*/ 87 w 145"/>
                <a:gd name="T77" fmla="*/ 32 h 127"/>
                <a:gd name="T78" fmla="*/ 80 w 145"/>
                <a:gd name="T79" fmla="*/ 3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45" h="127">
                  <a:moveTo>
                    <a:pt x="138" y="71"/>
                  </a:moveTo>
                  <a:lnTo>
                    <a:pt x="58" y="71"/>
                  </a:lnTo>
                  <a:lnTo>
                    <a:pt x="58" y="71"/>
                  </a:lnTo>
                  <a:lnTo>
                    <a:pt x="56" y="80"/>
                  </a:lnTo>
                  <a:lnTo>
                    <a:pt x="56" y="87"/>
                  </a:lnTo>
                  <a:lnTo>
                    <a:pt x="56" y="87"/>
                  </a:lnTo>
                  <a:lnTo>
                    <a:pt x="56" y="90"/>
                  </a:lnTo>
                  <a:lnTo>
                    <a:pt x="57" y="93"/>
                  </a:lnTo>
                  <a:lnTo>
                    <a:pt x="59" y="96"/>
                  </a:lnTo>
                  <a:lnTo>
                    <a:pt x="64" y="97"/>
                  </a:lnTo>
                  <a:lnTo>
                    <a:pt x="64" y="97"/>
                  </a:lnTo>
                  <a:lnTo>
                    <a:pt x="68" y="96"/>
                  </a:lnTo>
                  <a:lnTo>
                    <a:pt x="73" y="93"/>
                  </a:lnTo>
                  <a:lnTo>
                    <a:pt x="75" y="89"/>
                  </a:lnTo>
                  <a:lnTo>
                    <a:pt x="79" y="82"/>
                  </a:lnTo>
                  <a:lnTo>
                    <a:pt x="135" y="82"/>
                  </a:lnTo>
                  <a:lnTo>
                    <a:pt x="135" y="82"/>
                  </a:lnTo>
                  <a:lnTo>
                    <a:pt x="134" y="87"/>
                  </a:lnTo>
                  <a:lnTo>
                    <a:pt x="130" y="93"/>
                  </a:lnTo>
                  <a:lnTo>
                    <a:pt x="128" y="98"/>
                  </a:lnTo>
                  <a:lnTo>
                    <a:pt x="125" y="103"/>
                  </a:lnTo>
                  <a:lnTo>
                    <a:pt x="115" y="111"/>
                  </a:lnTo>
                  <a:lnTo>
                    <a:pt x="105" y="118"/>
                  </a:lnTo>
                  <a:lnTo>
                    <a:pt x="94" y="122"/>
                  </a:lnTo>
                  <a:lnTo>
                    <a:pt x="82" y="125"/>
                  </a:lnTo>
                  <a:lnTo>
                    <a:pt x="72" y="127"/>
                  </a:lnTo>
                  <a:lnTo>
                    <a:pt x="61" y="127"/>
                  </a:lnTo>
                  <a:lnTo>
                    <a:pt x="61" y="127"/>
                  </a:lnTo>
                  <a:lnTo>
                    <a:pt x="50" y="127"/>
                  </a:lnTo>
                  <a:lnTo>
                    <a:pt x="38" y="126"/>
                  </a:lnTo>
                  <a:lnTo>
                    <a:pt x="27" y="125"/>
                  </a:lnTo>
                  <a:lnTo>
                    <a:pt x="18" y="121"/>
                  </a:lnTo>
                  <a:lnTo>
                    <a:pt x="11" y="117"/>
                  </a:lnTo>
                  <a:lnTo>
                    <a:pt x="5" y="110"/>
                  </a:lnTo>
                  <a:lnTo>
                    <a:pt x="4" y="106"/>
                  </a:lnTo>
                  <a:lnTo>
                    <a:pt x="2" y="101"/>
                  </a:lnTo>
                  <a:lnTo>
                    <a:pt x="0" y="90"/>
                  </a:lnTo>
                  <a:lnTo>
                    <a:pt x="0" y="90"/>
                  </a:lnTo>
                  <a:lnTo>
                    <a:pt x="2" y="83"/>
                  </a:lnTo>
                  <a:lnTo>
                    <a:pt x="3" y="75"/>
                  </a:lnTo>
                  <a:lnTo>
                    <a:pt x="6" y="57"/>
                  </a:lnTo>
                  <a:lnTo>
                    <a:pt x="13" y="41"/>
                  </a:lnTo>
                  <a:lnTo>
                    <a:pt x="18" y="32"/>
                  </a:lnTo>
                  <a:lnTo>
                    <a:pt x="22" y="27"/>
                  </a:lnTo>
                  <a:lnTo>
                    <a:pt x="22" y="27"/>
                  </a:lnTo>
                  <a:lnTo>
                    <a:pt x="27" y="19"/>
                  </a:lnTo>
                  <a:lnTo>
                    <a:pt x="34" y="14"/>
                  </a:lnTo>
                  <a:lnTo>
                    <a:pt x="43" y="9"/>
                  </a:lnTo>
                  <a:lnTo>
                    <a:pt x="50" y="5"/>
                  </a:lnTo>
                  <a:lnTo>
                    <a:pt x="59" y="3"/>
                  </a:lnTo>
                  <a:lnTo>
                    <a:pt x="67" y="1"/>
                  </a:lnTo>
                  <a:lnTo>
                    <a:pt x="77" y="1"/>
                  </a:lnTo>
                  <a:lnTo>
                    <a:pt x="85" y="0"/>
                  </a:lnTo>
                  <a:lnTo>
                    <a:pt x="85" y="0"/>
                  </a:lnTo>
                  <a:lnTo>
                    <a:pt x="98" y="1"/>
                  </a:lnTo>
                  <a:lnTo>
                    <a:pt x="109" y="2"/>
                  </a:lnTo>
                  <a:lnTo>
                    <a:pt x="120" y="4"/>
                  </a:lnTo>
                  <a:lnTo>
                    <a:pt x="128" y="8"/>
                  </a:lnTo>
                  <a:lnTo>
                    <a:pt x="135" y="12"/>
                  </a:lnTo>
                  <a:lnTo>
                    <a:pt x="140" y="19"/>
                  </a:lnTo>
                  <a:lnTo>
                    <a:pt x="143" y="28"/>
                  </a:lnTo>
                  <a:lnTo>
                    <a:pt x="145" y="38"/>
                  </a:lnTo>
                  <a:lnTo>
                    <a:pt x="145" y="38"/>
                  </a:lnTo>
                  <a:lnTo>
                    <a:pt x="142" y="53"/>
                  </a:lnTo>
                  <a:lnTo>
                    <a:pt x="138" y="71"/>
                  </a:lnTo>
                  <a:lnTo>
                    <a:pt x="138" y="71"/>
                  </a:lnTo>
                  <a:close/>
                  <a:moveTo>
                    <a:pt x="80" y="30"/>
                  </a:moveTo>
                  <a:lnTo>
                    <a:pt x="80" y="30"/>
                  </a:lnTo>
                  <a:lnTo>
                    <a:pt x="75" y="31"/>
                  </a:lnTo>
                  <a:lnTo>
                    <a:pt x="71" y="35"/>
                  </a:lnTo>
                  <a:lnTo>
                    <a:pt x="67" y="39"/>
                  </a:lnTo>
                  <a:lnTo>
                    <a:pt x="65" y="48"/>
                  </a:lnTo>
                  <a:lnTo>
                    <a:pt x="88" y="48"/>
                  </a:lnTo>
                  <a:lnTo>
                    <a:pt x="88" y="48"/>
                  </a:lnTo>
                  <a:lnTo>
                    <a:pt x="91" y="39"/>
                  </a:lnTo>
                  <a:lnTo>
                    <a:pt x="91" y="39"/>
                  </a:lnTo>
                  <a:lnTo>
                    <a:pt x="89" y="35"/>
                  </a:lnTo>
                  <a:lnTo>
                    <a:pt x="87" y="32"/>
                  </a:lnTo>
                  <a:lnTo>
                    <a:pt x="85" y="31"/>
                  </a:lnTo>
                  <a:lnTo>
                    <a:pt x="80" y="30"/>
                  </a:lnTo>
                  <a:lnTo>
                    <a:pt x="80" y="3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5" name="Freeform 89">
              <a:extLst>
                <a:ext uri="{FF2B5EF4-FFF2-40B4-BE49-F238E27FC236}">
                  <a16:creationId xmlns:a16="http://schemas.microsoft.com/office/drawing/2014/main" id="{AB67D46C-C414-3F73-4368-FD293F3FB1C0}"/>
                </a:ext>
              </a:extLst>
            </p:cNvPr>
            <p:cNvSpPr>
              <a:spLocks/>
            </p:cNvSpPr>
            <p:nvPr userDrawn="1"/>
          </p:nvSpPr>
          <p:spPr bwMode="auto">
            <a:xfrm>
              <a:off x="8143876" y="4533901"/>
              <a:ext cx="165100" cy="266700"/>
            </a:xfrm>
            <a:custGeom>
              <a:avLst/>
              <a:gdLst>
                <a:gd name="T0" fmla="*/ 57 w 104"/>
                <a:gd name="T1" fmla="*/ 168 h 168"/>
                <a:gd name="T2" fmla="*/ 0 w 104"/>
                <a:gd name="T3" fmla="*/ 168 h 168"/>
                <a:gd name="T4" fmla="*/ 45 w 104"/>
                <a:gd name="T5" fmla="*/ 0 h 168"/>
                <a:gd name="T6" fmla="*/ 104 w 104"/>
                <a:gd name="T7" fmla="*/ 0 h 168"/>
                <a:gd name="T8" fmla="*/ 57 w 104"/>
                <a:gd name="T9" fmla="*/ 168 h 168"/>
              </a:gdLst>
              <a:ahLst/>
              <a:cxnLst>
                <a:cxn ang="0">
                  <a:pos x="T0" y="T1"/>
                </a:cxn>
                <a:cxn ang="0">
                  <a:pos x="T2" y="T3"/>
                </a:cxn>
                <a:cxn ang="0">
                  <a:pos x="T4" y="T5"/>
                </a:cxn>
                <a:cxn ang="0">
                  <a:pos x="T6" y="T7"/>
                </a:cxn>
                <a:cxn ang="0">
                  <a:pos x="T8" y="T9"/>
                </a:cxn>
              </a:cxnLst>
              <a:rect l="0" t="0" r="r" b="b"/>
              <a:pathLst>
                <a:path w="104" h="168">
                  <a:moveTo>
                    <a:pt x="57" y="168"/>
                  </a:moveTo>
                  <a:lnTo>
                    <a:pt x="0" y="168"/>
                  </a:lnTo>
                  <a:lnTo>
                    <a:pt x="45" y="0"/>
                  </a:lnTo>
                  <a:lnTo>
                    <a:pt x="104" y="0"/>
                  </a:lnTo>
                  <a:lnTo>
                    <a:pt x="57"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6" name="Freeform 90">
              <a:extLst>
                <a:ext uri="{FF2B5EF4-FFF2-40B4-BE49-F238E27FC236}">
                  <a16:creationId xmlns:a16="http://schemas.microsoft.com/office/drawing/2014/main" id="{16E1EB2F-EC73-AE16-B21F-F16746D23A49}"/>
                </a:ext>
              </a:extLst>
            </p:cNvPr>
            <p:cNvSpPr>
              <a:spLocks noEditPoints="1"/>
            </p:cNvSpPr>
            <p:nvPr userDrawn="1"/>
          </p:nvSpPr>
          <p:spPr bwMode="auto">
            <a:xfrm>
              <a:off x="8264526" y="4533901"/>
              <a:ext cx="165100" cy="266700"/>
            </a:xfrm>
            <a:custGeom>
              <a:avLst/>
              <a:gdLst>
                <a:gd name="T0" fmla="*/ 57 w 104"/>
                <a:gd name="T1" fmla="*/ 168 h 168"/>
                <a:gd name="T2" fmla="*/ 0 w 104"/>
                <a:gd name="T3" fmla="*/ 168 h 168"/>
                <a:gd name="T4" fmla="*/ 34 w 104"/>
                <a:gd name="T5" fmla="*/ 46 h 168"/>
                <a:gd name="T6" fmla="*/ 91 w 104"/>
                <a:gd name="T7" fmla="*/ 46 h 168"/>
                <a:gd name="T8" fmla="*/ 57 w 104"/>
                <a:gd name="T9" fmla="*/ 168 h 168"/>
                <a:gd name="T10" fmla="*/ 95 w 104"/>
                <a:gd name="T11" fmla="*/ 34 h 168"/>
                <a:gd name="T12" fmla="*/ 36 w 104"/>
                <a:gd name="T13" fmla="*/ 34 h 168"/>
                <a:gd name="T14" fmla="*/ 47 w 104"/>
                <a:gd name="T15" fmla="*/ 0 h 168"/>
                <a:gd name="T16" fmla="*/ 104 w 104"/>
                <a:gd name="T17" fmla="*/ 0 h 168"/>
                <a:gd name="T18" fmla="*/ 95 w 104"/>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4" h="168">
                  <a:moveTo>
                    <a:pt x="57" y="168"/>
                  </a:moveTo>
                  <a:lnTo>
                    <a:pt x="0" y="168"/>
                  </a:lnTo>
                  <a:lnTo>
                    <a:pt x="34" y="46"/>
                  </a:lnTo>
                  <a:lnTo>
                    <a:pt x="91" y="46"/>
                  </a:lnTo>
                  <a:lnTo>
                    <a:pt x="57" y="168"/>
                  </a:lnTo>
                  <a:close/>
                  <a:moveTo>
                    <a:pt x="95" y="34"/>
                  </a:moveTo>
                  <a:lnTo>
                    <a:pt x="36" y="34"/>
                  </a:lnTo>
                  <a:lnTo>
                    <a:pt x="47" y="0"/>
                  </a:lnTo>
                  <a:lnTo>
                    <a:pt x="104"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7" name="Freeform 91">
              <a:extLst>
                <a:ext uri="{FF2B5EF4-FFF2-40B4-BE49-F238E27FC236}">
                  <a16:creationId xmlns:a16="http://schemas.microsoft.com/office/drawing/2014/main" id="{4D4EAE5D-00CE-F466-FDB1-0218286B54A4}"/>
                </a:ext>
              </a:extLst>
            </p:cNvPr>
            <p:cNvSpPr>
              <a:spLocks/>
            </p:cNvSpPr>
            <p:nvPr userDrawn="1"/>
          </p:nvSpPr>
          <p:spPr bwMode="auto">
            <a:xfrm>
              <a:off x="8396288" y="4564063"/>
              <a:ext cx="192088" cy="236538"/>
            </a:xfrm>
            <a:custGeom>
              <a:avLst/>
              <a:gdLst>
                <a:gd name="T0" fmla="*/ 115 w 121"/>
                <a:gd name="T1" fmla="*/ 27 h 149"/>
                <a:gd name="T2" fmla="*/ 121 w 121"/>
                <a:gd name="T3" fmla="*/ 54 h 149"/>
                <a:gd name="T4" fmla="*/ 76 w 121"/>
                <a:gd name="T5" fmla="*/ 54 h 149"/>
                <a:gd name="T6" fmla="*/ 63 w 121"/>
                <a:gd name="T7" fmla="*/ 101 h 149"/>
                <a:gd name="T8" fmla="*/ 63 w 121"/>
                <a:gd name="T9" fmla="*/ 101 h 149"/>
                <a:gd name="T10" fmla="*/ 62 w 121"/>
                <a:gd name="T11" fmla="*/ 107 h 149"/>
                <a:gd name="T12" fmla="*/ 61 w 121"/>
                <a:gd name="T13" fmla="*/ 111 h 149"/>
                <a:gd name="T14" fmla="*/ 61 w 121"/>
                <a:gd name="T15" fmla="*/ 111 h 149"/>
                <a:gd name="T16" fmla="*/ 61 w 121"/>
                <a:gd name="T17" fmla="*/ 115 h 149"/>
                <a:gd name="T18" fmla="*/ 63 w 121"/>
                <a:gd name="T19" fmla="*/ 117 h 149"/>
                <a:gd name="T20" fmla="*/ 67 w 121"/>
                <a:gd name="T21" fmla="*/ 118 h 149"/>
                <a:gd name="T22" fmla="*/ 72 w 121"/>
                <a:gd name="T23" fmla="*/ 118 h 149"/>
                <a:gd name="T24" fmla="*/ 83 w 121"/>
                <a:gd name="T25" fmla="*/ 118 h 149"/>
                <a:gd name="T26" fmla="*/ 75 w 121"/>
                <a:gd name="T27" fmla="*/ 149 h 149"/>
                <a:gd name="T28" fmla="*/ 23 w 121"/>
                <a:gd name="T29" fmla="*/ 149 h 149"/>
                <a:gd name="T30" fmla="*/ 23 w 121"/>
                <a:gd name="T31" fmla="*/ 149 h 149"/>
                <a:gd name="T32" fmla="*/ 18 w 121"/>
                <a:gd name="T33" fmla="*/ 148 h 149"/>
                <a:gd name="T34" fmla="*/ 13 w 121"/>
                <a:gd name="T35" fmla="*/ 148 h 149"/>
                <a:gd name="T36" fmla="*/ 8 w 121"/>
                <a:gd name="T37" fmla="*/ 145 h 149"/>
                <a:gd name="T38" fmla="*/ 6 w 121"/>
                <a:gd name="T39" fmla="*/ 143 h 149"/>
                <a:gd name="T40" fmla="*/ 2 w 121"/>
                <a:gd name="T41" fmla="*/ 139 h 149"/>
                <a:gd name="T42" fmla="*/ 1 w 121"/>
                <a:gd name="T43" fmla="*/ 136 h 149"/>
                <a:gd name="T44" fmla="*/ 0 w 121"/>
                <a:gd name="T45" fmla="*/ 132 h 149"/>
                <a:gd name="T46" fmla="*/ 0 w 121"/>
                <a:gd name="T47" fmla="*/ 128 h 149"/>
                <a:gd name="T48" fmla="*/ 0 w 121"/>
                <a:gd name="T49" fmla="*/ 128 h 149"/>
                <a:gd name="T50" fmla="*/ 0 w 121"/>
                <a:gd name="T51" fmla="*/ 120 h 149"/>
                <a:gd name="T52" fmla="*/ 2 w 121"/>
                <a:gd name="T53" fmla="*/ 111 h 149"/>
                <a:gd name="T54" fmla="*/ 34 w 121"/>
                <a:gd name="T55" fmla="*/ 0 h 149"/>
                <a:gd name="T56" fmla="*/ 91 w 121"/>
                <a:gd name="T57" fmla="*/ 0 h 149"/>
                <a:gd name="T58" fmla="*/ 84 w 121"/>
                <a:gd name="T59" fmla="*/ 27 h 149"/>
                <a:gd name="T60" fmla="*/ 115 w 121"/>
                <a:gd name="T61" fmla="*/ 27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1" h="149">
                  <a:moveTo>
                    <a:pt x="115" y="27"/>
                  </a:moveTo>
                  <a:lnTo>
                    <a:pt x="121" y="54"/>
                  </a:lnTo>
                  <a:lnTo>
                    <a:pt x="76" y="54"/>
                  </a:lnTo>
                  <a:lnTo>
                    <a:pt x="63" y="101"/>
                  </a:lnTo>
                  <a:lnTo>
                    <a:pt x="63" y="101"/>
                  </a:lnTo>
                  <a:lnTo>
                    <a:pt x="62" y="107"/>
                  </a:lnTo>
                  <a:lnTo>
                    <a:pt x="61" y="111"/>
                  </a:lnTo>
                  <a:lnTo>
                    <a:pt x="61" y="111"/>
                  </a:lnTo>
                  <a:lnTo>
                    <a:pt x="61" y="115"/>
                  </a:lnTo>
                  <a:lnTo>
                    <a:pt x="63" y="117"/>
                  </a:lnTo>
                  <a:lnTo>
                    <a:pt x="67" y="118"/>
                  </a:lnTo>
                  <a:lnTo>
                    <a:pt x="72" y="118"/>
                  </a:lnTo>
                  <a:lnTo>
                    <a:pt x="83" y="118"/>
                  </a:lnTo>
                  <a:lnTo>
                    <a:pt x="75" y="149"/>
                  </a:lnTo>
                  <a:lnTo>
                    <a:pt x="23" y="149"/>
                  </a:lnTo>
                  <a:lnTo>
                    <a:pt x="23" y="149"/>
                  </a:lnTo>
                  <a:lnTo>
                    <a:pt x="18" y="148"/>
                  </a:lnTo>
                  <a:lnTo>
                    <a:pt x="13" y="148"/>
                  </a:lnTo>
                  <a:lnTo>
                    <a:pt x="8" y="145"/>
                  </a:lnTo>
                  <a:lnTo>
                    <a:pt x="6" y="143"/>
                  </a:lnTo>
                  <a:lnTo>
                    <a:pt x="2" y="139"/>
                  </a:lnTo>
                  <a:lnTo>
                    <a:pt x="1" y="136"/>
                  </a:lnTo>
                  <a:lnTo>
                    <a:pt x="0" y="132"/>
                  </a:lnTo>
                  <a:lnTo>
                    <a:pt x="0" y="128"/>
                  </a:lnTo>
                  <a:lnTo>
                    <a:pt x="0" y="128"/>
                  </a:lnTo>
                  <a:lnTo>
                    <a:pt x="0" y="120"/>
                  </a:lnTo>
                  <a:lnTo>
                    <a:pt x="2" y="111"/>
                  </a:lnTo>
                  <a:lnTo>
                    <a:pt x="34" y="0"/>
                  </a:lnTo>
                  <a:lnTo>
                    <a:pt x="91" y="0"/>
                  </a:lnTo>
                  <a:lnTo>
                    <a:pt x="84" y="27"/>
                  </a:lnTo>
                  <a:lnTo>
                    <a:pt x="115" y="2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8" name="Freeform 92">
              <a:extLst>
                <a:ext uri="{FF2B5EF4-FFF2-40B4-BE49-F238E27FC236}">
                  <a16:creationId xmlns:a16="http://schemas.microsoft.com/office/drawing/2014/main" id="{9446116E-E035-8169-3DFE-6DEC3814E0A5}"/>
                </a:ext>
              </a:extLst>
            </p:cNvPr>
            <p:cNvSpPr>
              <a:spLocks/>
            </p:cNvSpPr>
            <p:nvPr userDrawn="1"/>
          </p:nvSpPr>
          <p:spPr bwMode="auto">
            <a:xfrm>
              <a:off x="7321551" y="4830763"/>
              <a:ext cx="38100" cy="46038"/>
            </a:xfrm>
            <a:custGeom>
              <a:avLst/>
              <a:gdLst>
                <a:gd name="T0" fmla="*/ 9 w 24"/>
                <a:gd name="T1" fmla="*/ 0 h 29"/>
                <a:gd name="T2" fmla="*/ 24 w 24"/>
                <a:gd name="T3" fmla="*/ 0 h 29"/>
                <a:gd name="T4" fmla="*/ 15 w 24"/>
                <a:gd name="T5" fmla="*/ 29 h 29"/>
                <a:gd name="T6" fmla="*/ 0 w 24"/>
                <a:gd name="T7" fmla="*/ 29 h 29"/>
                <a:gd name="T8" fmla="*/ 9 w 24"/>
                <a:gd name="T9" fmla="*/ 0 h 29"/>
              </a:gdLst>
              <a:ahLst/>
              <a:cxnLst>
                <a:cxn ang="0">
                  <a:pos x="T0" y="T1"/>
                </a:cxn>
                <a:cxn ang="0">
                  <a:pos x="T2" y="T3"/>
                </a:cxn>
                <a:cxn ang="0">
                  <a:pos x="T4" y="T5"/>
                </a:cxn>
                <a:cxn ang="0">
                  <a:pos x="T6" y="T7"/>
                </a:cxn>
                <a:cxn ang="0">
                  <a:pos x="T8" y="T9"/>
                </a:cxn>
              </a:cxnLst>
              <a:rect l="0" t="0" r="r" b="b"/>
              <a:pathLst>
                <a:path w="24" h="29">
                  <a:moveTo>
                    <a:pt x="9" y="0"/>
                  </a:moveTo>
                  <a:lnTo>
                    <a:pt x="24" y="0"/>
                  </a:lnTo>
                  <a:lnTo>
                    <a:pt x="15"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9" name="Freeform 93">
              <a:extLst>
                <a:ext uri="{FF2B5EF4-FFF2-40B4-BE49-F238E27FC236}">
                  <a16:creationId xmlns:a16="http://schemas.microsoft.com/office/drawing/2014/main" id="{5346CACE-1BA1-932C-7CAE-07EF722DCEB6}"/>
                </a:ext>
              </a:extLst>
            </p:cNvPr>
            <p:cNvSpPr>
              <a:spLocks/>
            </p:cNvSpPr>
            <p:nvPr userDrawn="1"/>
          </p:nvSpPr>
          <p:spPr bwMode="auto">
            <a:xfrm>
              <a:off x="7400926" y="4830763"/>
              <a:ext cx="87313" cy="46038"/>
            </a:xfrm>
            <a:custGeom>
              <a:avLst/>
              <a:gdLst>
                <a:gd name="T0" fmla="*/ 10 w 55"/>
                <a:gd name="T1" fmla="*/ 0 h 29"/>
                <a:gd name="T2" fmla="*/ 31 w 55"/>
                <a:gd name="T3" fmla="*/ 0 h 29"/>
                <a:gd name="T4" fmla="*/ 36 w 55"/>
                <a:gd name="T5" fmla="*/ 19 h 29"/>
                <a:gd name="T6" fmla="*/ 36 w 55"/>
                <a:gd name="T7" fmla="*/ 19 h 29"/>
                <a:gd name="T8" fmla="*/ 42 w 55"/>
                <a:gd name="T9" fmla="*/ 0 h 29"/>
                <a:gd name="T10" fmla="*/ 55 w 55"/>
                <a:gd name="T11" fmla="*/ 0 h 29"/>
                <a:gd name="T12" fmla="*/ 46 w 55"/>
                <a:gd name="T13" fmla="*/ 29 h 29"/>
                <a:gd name="T14" fmla="*/ 26 w 55"/>
                <a:gd name="T15" fmla="*/ 29 h 29"/>
                <a:gd name="T16" fmla="*/ 20 w 55"/>
                <a:gd name="T17" fmla="*/ 8 h 29"/>
                <a:gd name="T18" fmla="*/ 20 w 55"/>
                <a:gd name="T19" fmla="*/ 8 h 29"/>
                <a:gd name="T20" fmla="*/ 13 w 55"/>
                <a:gd name="T21" fmla="*/ 29 h 29"/>
                <a:gd name="T22" fmla="*/ 0 w 55"/>
                <a:gd name="T23" fmla="*/ 29 h 29"/>
                <a:gd name="T24" fmla="*/ 10 w 55"/>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5" h="29">
                  <a:moveTo>
                    <a:pt x="10" y="0"/>
                  </a:moveTo>
                  <a:lnTo>
                    <a:pt x="31" y="0"/>
                  </a:lnTo>
                  <a:lnTo>
                    <a:pt x="36" y="19"/>
                  </a:lnTo>
                  <a:lnTo>
                    <a:pt x="36" y="19"/>
                  </a:lnTo>
                  <a:lnTo>
                    <a:pt x="42" y="0"/>
                  </a:lnTo>
                  <a:lnTo>
                    <a:pt x="55" y="0"/>
                  </a:lnTo>
                  <a:lnTo>
                    <a:pt x="46" y="29"/>
                  </a:lnTo>
                  <a:lnTo>
                    <a:pt x="26" y="29"/>
                  </a:lnTo>
                  <a:lnTo>
                    <a:pt x="20" y="8"/>
                  </a:lnTo>
                  <a:lnTo>
                    <a:pt x="20" y="8"/>
                  </a:lnTo>
                  <a:lnTo>
                    <a:pt x="13" y="29"/>
                  </a:lnTo>
                  <a:lnTo>
                    <a:pt x="0" y="29"/>
                  </a:lnTo>
                  <a:lnTo>
                    <a:pt x="1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0" name="Freeform 94">
              <a:extLst>
                <a:ext uri="{FF2B5EF4-FFF2-40B4-BE49-F238E27FC236}">
                  <a16:creationId xmlns:a16="http://schemas.microsoft.com/office/drawing/2014/main" id="{DB9E1394-0798-576D-AC19-3DD43C90BA1D}"/>
                </a:ext>
              </a:extLst>
            </p:cNvPr>
            <p:cNvSpPr>
              <a:spLocks/>
            </p:cNvSpPr>
            <p:nvPr userDrawn="1"/>
          </p:nvSpPr>
          <p:spPr bwMode="auto">
            <a:xfrm>
              <a:off x="7531101" y="4830763"/>
              <a:ext cx="76200" cy="46038"/>
            </a:xfrm>
            <a:custGeom>
              <a:avLst/>
              <a:gdLst>
                <a:gd name="T0" fmla="*/ 0 w 48"/>
                <a:gd name="T1" fmla="*/ 0 h 29"/>
                <a:gd name="T2" fmla="*/ 15 w 48"/>
                <a:gd name="T3" fmla="*/ 0 h 29"/>
                <a:gd name="T4" fmla="*/ 19 w 48"/>
                <a:gd name="T5" fmla="*/ 18 h 29"/>
                <a:gd name="T6" fmla="*/ 33 w 48"/>
                <a:gd name="T7" fmla="*/ 0 h 29"/>
                <a:gd name="T8" fmla="*/ 48 w 48"/>
                <a:gd name="T9" fmla="*/ 0 h 29"/>
                <a:gd name="T10" fmla="*/ 24 w 48"/>
                <a:gd name="T11" fmla="*/ 29 h 29"/>
                <a:gd name="T12" fmla="*/ 6 w 48"/>
                <a:gd name="T13" fmla="*/ 29 h 29"/>
                <a:gd name="T14" fmla="*/ 0 w 48"/>
                <a:gd name="T15" fmla="*/ 0 h 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29">
                  <a:moveTo>
                    <a:pt x="0" y="0"/>
                  </a:moveTo>
                  <a:lnTo>
                    <a:pt x="15" y="0"/>
                  </a:lnTo>
                  <a:lnTo>
                    <a:pt x="19" y="18"/>
                  </a:lnTo>
                  <a:lnTo>
                    <a:pt x="33" y="0"/>
                  </a:lnTo>
                  <a:lnTo>
                    <a:pt x="48" y="0"/>
                  </a:lnTo>
                  <a:lnTo>
                    <a:pt x="24" y="29"/>
                  </a:lnTo>
                  <a:lnTo>
                    <a:pt x="6" y="29"/>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1" name="Freeform 95">
              <a:extLst>
                <a:ext uri="{FF2B5EF4-FFF2-40B4-BE49-F238E27FC236}">
                  <a16:creationId xmlns:a16="http://schemas.microsoft.com/office/drawing/2014/main" id="{FC4F3CB9-B79A-5D1D-13DE-9903257A84B4}"/>
                </a:ext>
              </a:extLst>
            </p:cNvPr>
            <p:cNvSpPr>
              <a:spLocks/>
            </p:cNvSpPr>
            <p:nvPr userDrawn="1"/>
          </p:nvSpPr>
          <p:spPr bwMode="auto">
            <a:xfrm>
              <a:off x="7635876" y="4830763"/>
              <a:ext cx="66675" cy="46038"/>
            </a:xfrm>
            <a:custGeom>
              <a:avLst/>
              <a:gdLst>
                <a:gd name="T0" fmla="*/ 9 w 42"/>
                <a:gd name="T1" fmla="*/ 0 h 29"/>
                <a:gd name="T2" fmla="*/ 42 w 42"/>
                <a:gd name="T3" fmla="*/ 0 h 29"/>
                <a:gd name="T4" fmla="*/ 41 w 42"/>
                <a:gd name="T5" fmla="*/ 5 h 29"/>
                <a:gd name="T6" fmla="*/ 22 w 42"/>
                <a:gd name="T7" fmla="*/ 5 h 29"/>
                <a:gd name="T8" fmla="*/ 20 w 42"/>
                <a:gd name="T9" fmla="*/ 11 h 29"/>
                <a:gd name="T10" fmla="*/ 37 w 42"/>
                <a:gd name="T11" fmla="*/ 11 h 29"/>
                <a:gd name="T12" fmla="*/ 36 w 42"/>
                <a:gd name="T13" fmla="*/ 17 h 29"/>
                <a:gd name="T14" fmla="*/ 17 w 42"/>
                <a:gd name="T15" fmla="*/ 17 h 29"/>
                <a:gd name="T16" fmla="*/ 16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1" y="5"/>
                  </a:lnTo>
                  <a:lnTo>
                    <a:pt x="22" y="5"/>
                  </a:lnTo>
                  <a:lnTo>
                    <a:pt x="20" y="11"/>
                  </a:lnTo>
                  <a:lnTo>
                    <a:pt x="37" y="11"/>
                  </a:lnTo>
                  <a:lnTo>
                    <a:pt x="36" y="17"/>
                  </a:lnTo>
                  <a:lnTo>
                    <a:pt x="17" y="17"/>
                  </a:lnTo>
                  <a:lnTo>
                    <a:pt x="16"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2" name="Freeform 96">
              <a:extLst>
                <a:ext uri="{FF2B5EF4-FFF2-40B4-BE49-F238E27FC236}">
                  <a16:creationId xmlns:a16="http://schemas.microsoft.com/office/drawing/2014/main" id="{1A580133-592E-82E2-885D-9BC5A9D95107}"/>
                </a:ext>
              </a:extLst>
            </p:cNvPr>
            <p:cNvSpPr>
              <a:spLocks/>
            </p:cNvSpPr>
            <p:nvPr userDrawn="1"/>
          </p:nvSpPr>
          <p:spPr bwMode="auto">
            <a:xfrm>
              <a:off x="7856538" y="4830763"/>
              <a:ext cx="61913" cy="46038"/>
            </a:xfrm>
            <a:custGeom>
              <a:avLst/>
              <a:gdLst>
                <a:gd name="T0" fmla="*/ 11 w 39"/>
                <a:gd name="T1" fmla="*/ 7 h 29"/>
                <a:gd name="T2" fmla="*/ 0 w 39"/>
                <a:gd name="T3" fmla="*/ 7 h 29"/>
                <a:gd name="T4" fmla="*/ 3 w 39"/>
                <a:gd name="T5" fmla="*/ 0 h 29"/>
                <a:gd name="T6" fmla="*/ 39 w 39"/>
                <a:gd name="T7" fmla="*/ 0 h 29"/>
                <a:gd name="T8" fmla="*/ 37 w 39"/>
                <a:gd name="T9" fmla="*/ 7 h 29"/>
                <a:gd name="T10" fmla="*/ 25 w 39"/>
                <a:gd name="T11" fmla="*/ 7 h 29"/>
                <a:gd name="T12" fmla="*/ 19 w 39"/>
                <a:gd name="T13" fmla="*/ 29 h 29"/>
                <a:gd name="T14" fmla="*/ 4 w 39"/>
                <a:gd name="T15" fmla="*/ 29 h 29"/>
                <a:gd name="T16" fmla="*/ 11 w 39"/>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29">
                  <a:moveTo>
                    <a:pt x="11" y="7"/>
                  </a:moveTo>
                  <a:lnTo>
                    <a:pt x="0" y="7"/>
                  </a:lnTo>
                  <a:lnTo>
                    <a:pt x="3" y="0"/>
                  </a:lnTo>
                  <a:lnTo>
                    <a:pt x="39" y="0"/>
                  </a:lnTo>
                  <a:lnTo>
                    <a:pt x="37" y="7"/>
                  </a:lnTo>
                  <a:lnTo>
                    <a:pt x="25" y="7"/>
                  </a:lnTo>
                  <a:lnTo>
                    <a:pt x="19" y="29"/>
                  </a:lnTo>
                  <a:lnTo>
                    <a:pt x="4" y="29"/>
                  </a:lnTo>
                  <a:lnTo>
                    <a:pt x="11"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3" name="Freeform 97">
              <a:extLst>
                <a:ext uri="{FF2B5EF4-FFF2-40B4-BE49-F238E27FC236}">
                  <a16:creationId xmlns:a16="http://schemas.microsoft.com/office/drawing/2014/main" id="{280555E6-F765-D67C-6C7E-EFEC0DF8F1FF}"/>
                </a:ext>
              </a:extLst>
            </p:cNvPr>
            <p:cNvSpPr>
              <a:spLocks/>
            </p:cNvSpPr>
            <p:nvPr userDrawn="1"/>
          </p:nvSpPr>
          <p:spPr bwMode="auto">
            <a:xfrm>
              <a:off x="7951788" y="4830763"/>
              <a:ext cx="106363" cy="46038"/>
            </a:xfrm>
            <a:custGeom>
              <a:avLst/>
              <a:gdLst>
                <a:gd name="T0" fmla="*/ 8 w 67"/>
                <a:gd name="T1" fmla="*/ 0 h 29"/>
                <a:gd name="T2" fmla="*/ 30 w 67"/>
                <a:gd name="T3" fmla="*/ 0 h 29"/>
                <a:gd name="T4" fmla="*/ 32 w 67"/>
                <a:gd name="T5" fmla="*/ 19 h 29"/>
                <a:gd name="T6" fmla="*/ 32 w 67"/>
                <a:gd name="T7" fmla="*/ 19 h 29"/>
                <a:gd name="T8" fmla="*/ 45 w 67"/>
                <a:gd name="T9" fmla="*/ 0 h 29"/>
                <a:gd name="T10" fmla="*/ 67 w 67"/>
                <a:gd name="T11" fmla="*/ 0 h 29"/>
                <a:gd name="T12" fmla="*/ 57 w 67"/>
                <a:gd name="T13" fmla="*/ 29 h 29"/>
                <a:gd name="T14" fmla="*/ 45 w 67"/>
                <a:gd name="T15" fmla="*/ 29 h 29"/>
                <a:gd name="T16" fmla="*/ 50 w 67"/>
                <a:gd name="T17" fmla="*/ 7 h 29"/>
                <a:gd name="T18" fmla="*/ 50 w 67"/>
                <a:gd name="T19" fmla="*/ 7 h 29"/>
                <a:gd name="T20" fmla="*/ 34 w 67"/>
                <a:gd name="T21" fmla="*/ 29 h 29"/>
                <a:gd name="T22" fmla="*/ 21 w 67"/>
                <a:gd name="T23" fmla="*/ 29 h 29"/>
                <a:gd name="T24" fmla="*/ 19 w 67"/>
                <a:gd name="T25" fmla="*/ 7 h 29"/>
                <a:gd name="T26" fmla="*/ 19 w 67"/>
                <a:gd name="T27" fmla="*/ 7 h 29"/>
                <a:gd name="T28" fmla="*/ 12 w 67"/>
                <a:gd name="T29" fmla="*/ 29 h 29"/>
                <a:gd name="T30" fmla="*/ 0 w 67"/>
                <a:gd name="T31" fmla="*/ 29 h 29"/>
                <a:gd name="T32" fmla="*/ 8 w 67"/>
                <a:gd name="T33"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7" h="29">
                  <a:moveTo>
                    <a:pt x="8" y="0"/>
                  </a:moveTo>
                  <a:lnTo>
                    <a:pt x="30" y="0"/>
                  </a:lnTo>
                  <a:lnTo>
                    <a:pt x="32" y="19"/>
                  </a:lnTo>
                  <a:lnTo>
                    <a:pt x="32" y="19"/>
                  </a:lnTo>
                  <a:lnTo>
                    <a:pt x="45" y="0"/>
                  </a:lnTo>
                  <a:lnTo>
                    <a:pt x="67" y="0"/>
                  </a:lnTo>
                  <a:lnTo>
                    <a:pt x="57" y="29"/>
                  </a:lnTo>
                  <a:lnTo>
                    <a:pt x="45" y="29"/>
                  </a:lnTo>
                  <a:lnTo>
                    <a:pt x="50" y="7"/>
                  </a:lnTo>
                  <a:lnTo>
                    <a:pt x="50" y="7"/>
                  </a:lnTo>
                  <a:lnTo>
                    <a:pt x="34" y="29"/>
                  </a:lnTo>
                  <a:lnTo>
                    <a:pt x="21" y="29"/>
                  </a:lnTo>
                  <a:lnTo>
                    <a:pt x="19" y="7"/>
                  </a:lnTo>
                  <a:lnTo>
                    <a:pt x="19" y="7"/>
                  </a:lnTo>
                  <a:lnTo>
                    <a:pt x="12" y="29"/>
                  </a:lnTo>
                  <a:lnTo>
                    <a:pt x="0" y="29"/>
                  </a:lnTo>
                  <a:lnTo>
                    <a:pt x="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4" name="Freeform 98">
              <a:extLst>
                <a:ext uri="{FF2B5EF4-FFF2-40B4-BE49-F238E27FC236}">
                  <a16:creationId xmlns:a16="http://schemas.microsoft.com/office/drawing/2014/main" id="{2F2AE63E-5F9E-1696-F2C6-EAE415FFB95D}"/>
                </a:ext>
              </a:extLst>
            </p:cNvPr>
            <p:cNvSpPr>
              <a:spLocks/>
            </p:cNvSpPr>
            <p:nvPr userDrawn="1"/>
          </p:nvSpPr>
          <p:spPr bwMode="auto">
            <a:xfrm>
              <a:off x="8188326" y="4830763"/>
              <a:ext cx="85725" cy="46038"/>
            </a:xfrm>
            <a:custGeom>
              <a:avLst/>
              <a:gdLst>
                <a:gd name="T0" fmla="*/ 9 w 54"/>
                <a:gd name="T1" fmla="*/ 0 h 29"/>
                <a:gd name="T2" fmla="*/ 30 w 54"/>
                <a:gd name="T3" fmla="*/ 0 h 29"/>
                <a:gd name="T4" fmla="*/ 35 w 54"/>
                <a:gd name="T5" fmla="*/ 19 h 29"/>
                <a:gd name="T6" fmla="*/ 36 w 54"/>
                <a:gd name="T7" fmla="*/ 19 h 29"/>
                <a:gd name="T8" fmla="*/ 42 w 54"/>
                <a:gd name="T9" fmla="*/ 0 h 29"/>
                <a:gd name="T10" fmla="*/ 54 w 54"/>
                <a:gd name="T11" fmla="*/ 0 h 29"/>
                <a:gd name="T12" fmla="*/ 46 w 54"/>
                <a:gd name="T13" fmla="*/ 29 h 29"/>
                <a:gd name="T14" fmla="*/ 24 w 54"/>
                <a:gd name="T15" fmla="*/ 29 h 29"/>
                <a:gd name="T16" fmla="*/ 19 w 54"/>
                <a:gd name="T17" fmla="*/ 8 h 29"/>
                <a:gd name="T18" fmla="*/ 19 w 54"/>
                <a:gd name="T19" fmla="*/ 8 h 29"/>
                <a:gd name="T20" fmla="*/ 13 w 54"/>
                <a:gd name="T21" fmla="*/ 29 h 29"/>
                <a:gd name="T22" fmla="*/ 0 w 54"/>
                <a:gd name="T23" fmla="*/ 29 h 29"/>
                <a:gd name="T24" fmla="*/ 9 w 54"/>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 h="29">
                  <a:moveTo>
                    <a:pt x="9" y="0"/>
                  </a:moveTo>
                  <a:lnTo>
                    <a:pt x="30" y="0"/>
                  </a:lnTo>
                  <a:lnTo>
                    <a:pt x="35" y="19"/>
                  </a:lnTo>
                  <a:lnTo>
                    <a:pt x="36" y="19"/>
                  </a:lnTo>
                  <a:lnTo>
                    <a:pt x="42" y="0"/>
                  </a:lnTo>
                  <a:lnTo>
                    <a:pt x="54" y="0"/>
                  </a:lnTo>
                  <a:lnTo>
                    <a:pt x="46" y="29"/>
                  </a:lnTo>
                  <a:lnTo>
                    <a:pt x="24" y="29"/>
                  </a:lnTo>
                  <a:lnTo>
                    <a:pt x="19" y="8"/>
                  </a:lnTo>
                  <a:lnTo>
                    <a:pt x="19" y="8"/>
                  </a:lnTo>
                  <a:lnTo>
                    <a:pt x="1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5" name="Freeform 99">
              <a:extLst>
                <a:ext uri="{FF2B5EF4-FFF2-40B4-BE49-F238E27FC236}">
                  <a16:creationId xmlns:a16="http://schemas.microsoft.com/office/drawing/2014/main" id="{56C388AE-6CD4-236A-456B-CB1C5525F09B}"/>
                </a:ext>
              </a:extLst>
            </p:cNvPr>
            <p:cNvSpPr>
              <a:spLocks/>
            </p:cNvSpPr>
            <p:nvPr userDrawn="1"/>
          </p:nvSpPr>
          <p:spPr bwMode="auto">
            <a:xfrm>
              <a:off x="8310563" y="4830763"/>
              <a:ext cx="63500" cy="46038"/>
            </a:xfrm>
            <a:custGeom>
              <a:avLst/>
              <a:gdLst>
                <a:gd name="T0" fmla="*/ 12 w 40"/>
                <a:gd name="T1" fmla="*/ 7 h 29"/>
                <a:gd name="T2" fmla="*/ 0 w 40"/>
                <a:gd name="T3" fmla="*/ 7 h 29"/>
                <a:gd name="T4" fmla="*/ 3 w 40"/>
                <a:gd name="T5" fmla="*/ 0 h 29"/>
                <a:gd name="T6" fmla="*/ 40 w 40"/>
                <a:gd name="T7" fmla="*/ 0 h 29"/>
                <a:gd name="T8" fmla="*/ 38 w 40"/>
                <a:gd name="T9" fmla="*/ 7 h 29"/>
                <a:gd name="T10" fmla="*/ 26 w 40"/>
                <a:gd name="T11" fmla="*/ 7 h 29"/>
                <a:gd name="T12" fmla="*/ 19 w 40"/>
                <a:gd name="T13" fmla="*/ 29 h 29"/>
                <a:gd name="T14" fmla="*/ 5 w 40"/>
                <a:gd name="T15" fmla="*/ 29 h 29"/>
                <a:gd name="T16" fmla="*/ 12 w 40"/>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29">
                  <a:moveTo>
                    <a:pt x="12" y="7"/>
                  </a:moveTo>
                  <a:lnTo>
                    <a:pt x="0" y="7"/>
                  </a:lnTo>
                  <a:lnTo>
                    <a:pt x="3" y="0"/>
                  </a:lnTo>
                  <a:lnTo>
                    <a:pt x="40" y="0"/>
                  </a:lnTo>
                  <a:lnTo>
                    <a:pt x="38" y="7"/>
                  </a:lnTo>
                  <a:lnTo>
                    <a:pt x="26" y="7"/>
                  </a:lnTo>
                  <a:lnTo>
                    <a:pt x="19" y="29"/>
                  </a:lnTo>
                  <a:lnTo>
                    <a:pt x="5" y="29"/>
                  </a:lnTo>
                  <a:lnTo>
                    <a:pt x="12"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6" name="Freeform 100">
              <a:extLst>
                <a:ext uri="{FF2B5EF4-FFF2-40B4-BE49-F238E27FC236}">
                  <a16:creationId xmlns:a16="http://schemas.microsoft.com/office/drawing/2014/main" id="{43343CE5-6A36-F9BA-02B6-1784E60018CA}"/>
                </a:ext>
              </a:extLst>
            </p:cNvPr>
            <p:cNvSpPr>
              <a:spLocks noEditPoints="1"/>
            </p:cNvSpPr>
            <p:nvPr userDrawn="1"/>
          </p:nvSpPr>
          <p:spPr bwMode="auto">
            <a:xfrm>
              <a:off x="8701088" y="4760913"/>
              <a:ext cx="49213" cy="50800"/>
            </a:xfrm>
            <a:custGeom>
              <a:avLst/>
              <a:gdLst>
                <a:gd name="T0" fmla="*/ 15 w 31"/>
                <a:gd name="T1" fmla="*/ 0 h 32"/>
                <a:gd name="T2" fmla="*/ 15 w 31"/>
                <a:gd name="T3" fmla="*/ 0 h 32"/>
                <a:gd name="T4" fmla="*/ 10 w 31"/>
                <a:gd name="T5" fmla="*/ 1 h 32"/>
                <a:gd name="T6" fmla="*/ 5 w 31"/>
                <a:gd name="T7" fmla="*/ 5 h 32"/>
                <a:gd name="T8" fmla="*/ 1 w 31"/>
                <a:gd name="T9" fmla="*/ 10 h 32"/>
                <a:gd name="T10" fmla="*/ 0 w 31"/>
                <a:gd name="T11" fmla="*/ 15 h 32"/>
                <a:gd name="T12" fmla="*/ 0 w 31"/>
                <a:gd name="T13" fmla="*/ 15 h 32"/>
                <a:gd name="T14" fmla="*/ 1 w 31"/>
                <a:gd name="T15" fmla="*/ 21 h 32"/>
                <a:gd name="T16" fmla="*/ 5 w 31"/>
                <a:gd name="T17" fmla="*/ 27 h 32"/>
                <a:gd name="T18" fmla="*/ 10 w 31"/>
                <a:gd name="T19" fmla="*/ 31 h 32"/>
                <a:gd name="T20" fmla="*/ 15 w 31"/>
                <a:gd name="T21" fmla="*/ 32 h 32"/>
                <a:gd name="T22" fmla="*/ 15 w 31"/>
                <a:gd name="T23" fmla="*/ 32 h 32"/>
                <a:gd name="T24" fmla="*/ 21 w 31"/>
                <a:gd name="T25" fmla="*/ 31 h 32"/>
                <a:gd name="T26" fmla="*/ 27 w 31"/>
                <a:gd name="T27" fmla="*/ 27 h 32"/>
                <a:gd name="T28" fmla="*/ 30 w 31"/>
                <a:gd name="T29" fmla="*/ 21 h 32"/>
                <a:gd name="T30" fmla="*/ 31 w 31"/>
                <a:gd name="T31" fmla="*/ 15 h 32"/>
                <a:gd name="T32" fmla="*/ 31 w 31"/>
                <a:gd name="T33" fmla="*/ 15 h 32"/>
                <a:gd name="T34" fmla="*/ 30 w 31"/>
                <a:gd name="T35" fmla="*/ 10 h 32"/>
                <a:gd name="T36" fmla="*/ 27 w 31"/>
                <a:gd name="T37" fmla="*/ 5 h 32"/>
                <a:gd name="T38" fmla="*/ 21 w 31"/>
                <a:gd name="T39" fmla="*/ 1 h 32"/>
                <a:gd name="T40" fmla="*/ 15 w 31"/>
                <a:gd name="T41" fmla="*/ 0 h 32"/>
                <a:gd name="T42" fmla="*/ 15 w 31"/>
                <a:gd name="T43" fmla="*/ 0 h 32"/>
                <a:gd name="T44" fmla="*/ 15 w 31"/>
                <a:gd name="T45" fmla="*/ 28 h 32"/>
                <a:gd name="T46" fmla="*/ 15 w 31"/>
                <a:gd name="T47" fmla="*/ 28 h 32"/>
                <a:gd name="T48" fmla="*/ 11 w 31"/>
                <a:gd name="T49" fmla="*/ 27 h 32"/>
                <a:gd name="T50" fmla="*/ 6 w 31"/>
                <a:gd name="T51" fmla="*/ 25 h 32"/>
                <a:gd name="T52" fmla="*/ 4 w 31"/>
                <a:gd name="T53" fmla="*/ 21 h 32"/>
                <a:gd name="T54" fmla="*/ 3 w 31"/>
                <a:gd name="T55" fmla="*/ 15 h 32"/>
                <a:gd name="T56" fmla="*/ 3 w 31"/>
                <a:gd name="T57" fmla="*/ 15 h 32"/>
                <a:gd name="T58" fmla="*/ 4 w 31"/>
                <a:gd name="T59" fmla="*/ 11 h 32"/>
                <a:gd name="T60" fmla="*/ 6 w 31"/>
                <a:gd name="T61" fmla="*/ 6 h 32"/>
                <a:gd name="T62" fmla="*/ 11 w 31"/>
                <a:gd name="T63" fmla="*/ 4 h 32"/>
                <a:gd name="T64" fmla="*/ 15 w 31"/>
                <a:gd name="T65" fmla="*/ 3 h 32"/>
                <a:gd name="T66" fmla="*/ 15 w 31"/>
                <a:gd name="T67" fmla="*/ 3 h 32"/>
                <a:gd name="T68" fmla="*/ 20 w 31"/>
                <a:gd name="T69" fmla="*/ 4 h 32"/>
                <a:gd name="T70" fmla="*/ 25 w 31"/>
                <a:gd name="T71" fmla="*/ 6 h 32"/>
                <a:gd name="T72" fmla="*/ 27 w 31"/>
                <a:gd name="T73" fmla="*/ 11 h 32"/>
                <a:gd name="T74" fmla="*/ 28 w 31"/>
                <a:gd name="T75" fmla="*/ 15 h 32"/>
                <a:gd name="T76" fmla="*/ 28 w 31"/>
                <a:gd name="T77" fmla="*/ 15 h 32"/>
                <a:gd name="T78" fmla="*/ 27 w 31"/>
                <a:gd name="T79" fmla="*/ 21 h 32"/>
                <a:gd name="T80" fmla="*/ 25 w 31"/>
                <a:gd name="T81" fmla="*/ 25 h 32"/>
                <a:gd name="T82" fmla="*/ 20 w 31"/>
                <a:gd name="T83" fmla="*/ 27 h 32"/>
                <a:gd name="T84" fmla="*/ 15 w 31"/>
                <a:gd name="T85" fmla="*/ 28 h 32"/>
                <a:gd name="T86" fmla="*/ 15 w 31"/>
                <a:gd name="T87"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1" h="32">
                  <a:moveTo>
                    <a:pt x="15" y="0"/>
                  </a:moveTo>
                  <a:lnTo>
                    <a:pt x="15" y="0"/>
                  </a:lnTo>
                  <a:lnTo>
                    <a:pt x="10" y="1"/>
                  </a:lnTo>
                  <a:lnTo>
                    <a:pt x="5" y="5"/>
                  </a:lnTo>
                  <a:lnTo>
                    <a:pt x="1" y="10"/>
                  </a:lnTo>
                  <a:lnTo>
                    <a:pt x="0" y="15"/>
                  </a:lnTo>
                  <a:lnTo>
                    <a:pt x="0" y="15"/>
                  </a:lnTo>
                  <a:lnTo>
                    <a:pt x="1" y="21"/>
                  </a:lnTo>
                  <a:lnTo>
                    <a:pt x="5" y="27"/>
                  </a:lnTo>
                  <a:lnTo>
                    <a:pt x="10" y="31"/>
                  </a:lnTo>
                  <a:lnTo>
                    <a:pt x="15" y="32"/>
                  </a:lnTo>
                  <a:lnTo>
                    <a:pt x="15" y="32"/>
                  </a:lnTo>
                  <a:lnTo>
                    <a:pt x="21" y="31"/>
                  </a:lnTo>
                  <a:lnTo>
                    <a:pt x="27" y="27"/>
                  </a:lnTo>
                  <a:lnTo>
                    <a:pt x="30" y="21"/>
                  </a:lnTo>
                  <a:lnTo>
                    <a:pt x="31" y="15"/>
                  </a:lnTo>
                  <a:lnTo>
                    <a:pt x="31" y="15"/>
                  </a:lnTo>
                  <a:lnTo>
                    <a:pt x="30" y="10"/>
                  </a:lnTo>
                  <a:lnTo>
                    <a:pt x="27" y="5"/>
                  </a:lnTo>
                  <a:lnTo>
                    <a:pt x="21" y="1"/>
                  </a:lnTo>
                  <a:lnTo>
                    <a:pt x="15" y="0"/>
                  </a:lnTo>
                  <a:lnTo>
                    <a:pt x="15" y="0"/>
                  </a:lnTo>
                  <a:close/>
                  <a:moveTo>
                    <a:pt x="15" y="28"/>
                  </a:moveTo>
                  <a:lnTo>
                    <a:pt x="15" y="28"/>
                  </a:lnTo>
                  <a:lnTo>
                    <a:pt x="11" y="27"/>
                  </a:lnTo>
                  <a:lnTo>
                    <a:pt x="6" y="25"/>
                  </a:lnTo>
                  <a:lnTo>
                    <a:pt x="4" y="21"/>
                  </a:lnTo>
                  <a:lnTo>
                    <a:pt x="3" y="15"/>
                  </a:lnTo>
                  <a:lnTo>
                    <a:pt x="3" y="15"/>
                  </a:lnTo>
                  <a:lnTo>
                    <a:pt x="4" y="11"/>
                  </a:lnTo>
                  <a:lnTo>
                    <a:pt x="6" y="6"/>
                  </a:lnTo>
                  <a:lnTo>
                    <a:pt x="11" y="4"/>
                  </a:lnTo>
                  <a:lnTo>
                    <a:pt x="15" y="3"/>
                  </a:lnTo>
                  <a:lnTo>
                    <a:pt x="15" y="3"/>
                  </a:lnTo>
                  <a:lnTo>
                    <a:pt x="20" y="4"/>
                  </a:lnTo>
                  <a:lnTo>
                    <a:pt x="25" y="6"/>
                  </a:lnTo>
                  <a:lnTo>
                    <a:pt x="27" y="11"/>
                  </a:lnTo>
                  <a:lnTo>
                    <a:pt x="28" y="15"/>
                  </a:lnTo>
                  <a:lnTo>
                    <a:pt x="28" y="15"/>
                  </a:lnTo>
                  <a:lnTo>
                    <a:pt x="27" y="21"/>
                  </a:lnTo>
                  <a:lnTo>
                    <a:pt x="25" y="25"/>
                  </a:lnTo>
                  <a:lnTo>
                    <a:pt x="20" y="27"/>
                  </a:lnTo>
                  <a:lnTo>
                    <a:pt x="15" y="28"/>
                  </a:lnTo>
                  <a:lnTo>
                    <a:pt x="15" y="2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7" name="Freeform 101">
              <a:extLst>
                <a:ext uri="{FF2B5EF4-FFF2-40B4-BE49-F238E27FC236}">
                  <a16:creationId xmlns:a16="http://schemas.microsoft.com/office/drawing/2014/main" id="{F7F37E31-7C9E-0624-A775-76B60979BCBA}"/>
                </a:ext>
              </a:extLst>
            </p:cNvPr>
            <p:cNvSpPr>
              <a:spLocks noEditPoints="1"/>
            </p:cNvSpPr>
            <p:nvPr userDrawn="1"/>
          </p:nvSpPr>
          <p:spPr bwMode="auto">
            <a:xfrm>
              <a:off x="8716963" y="4772026"/>
              <a:ext cx="20638" cy="26988"/>
            </a:xfrm>
            <a:custGeom>
              <a:avLst/>
              <a:gdLst>
                <a:gd name="T0" fmla="*/ 11 w 13"/>
                <a:gd name="T1" fmla="*/ 6 h 17"/>
                <a:gd name="T2" fmla="*/ 11 w 13"/>
                <a:gd name="T3" fmla="*/ 6 h 17"/>
                <a:gd name="T4" fmla="*/ 11 w 13"/>
                <a:gd name="T5" fmla="*/ 4 h 17"/>
                <a:gd name="T6" fmla="*/ 10 w 13"/>
                <a:gd name="T7" fmla="*/ 1 h 17"/>
                <a:gd name="T8" fmla="*/ 9 w 13"/>
                <a:gd name="T9" fmla="*/ 1 h 17"/>
                <a:gd name="T10" fmla="*/ 7 w 13"/>
                <a:gd name="T11" fmla="*/ 0 h 17"/>
                <a:gd name="T12" fmla="*/ 0 w 13"/>
                <a:gd name="T13" fmla="*/ 0 h 17"/>
                <a:gd name="T14" fmla="*/ 0 w 13"/>
                <a:gd name="T15" fmla="*/ 17 h 17"/>
                <a:gd name="T16" fmla="*/ 3 w 13"/>
                <a:gd name="T17" fmla="*/ 17 h 17"/>
                <a:gd name="T18" fmla="*/ 3 w 13"/>
                <a:gd name="T19" fmla="*/ 11 h 17"/>
                <a:gd name="T20" fmla="*/ 5 w 13"/>
                <a:gd name="T21" fmla="*/ 11 h 17"/>
                <a:gd name="T22" fmla="*/ 9 w 13"/>
                <a:gd name="T23" fmla="*/ 17 h 17"/>
                <a:gd name="T24" fmla="*/ 13 w 13"/>
                <a:gd name="T25" fmla="*/ 17 h 17"/>
                <a:gd name="T26" fmla="*/ 8 w 13"/>
                <a:gd name="T27" fmla="*/ 10 h 17"/>
                <a:gd name="T28" fmla="*/ 8 w 13"/>
                <a:gd name="T29" fmla="*/ 10 h 17"/>
                <a:gd name="T30" fmla="*/ 11 w 13"/>
                <a:gd name="T31" fmla="*/ 8 h 17"/>
                <a:gd name="T32" fmla="*/ 11 w 13"/>
                <a:gd name="T33" fmla="*/ 6 h 17"/>
                <a:gd name="T34" fmla="*/ 11 w 13"/>
                <a:gd name="T35" fmla="*/ 6 h 17"/>
                <a:gd name="T36" fmla="*/ 3 w 13"/>
                <a:gd name="T37" fmla="*/ 7 h 17"/>
                <a:gd name="T38" fmla="*/ 3 w 13"/>
                <a:gd name="T39" fmla="*/ 3 h 17"/>
                <a:gd name="T40" fmla="*/ 5 w 13"/>
                <a:gd name="T41" fmla="*/ 3 h 17"/>
                <a:gd name="T42" fmla="*/ 5 w 13"/>
                <a:gd name="T43" fmla="*/ 3 h 17"/>
                <a:gd name="T44" fmla="*/ 8 w 13"/>
                <a:gd name="T45" fmla="*/ 4 h 17"/>
                <a:gd name="T46" fmla="*/ 9 w 13"/>
                <a:gd name="T47" fmla="*/ 4 h 17"/>
                <a:gd name="T48" fmla="*/ 9 w 13"/>
                <a:gd name="T49" fmla="*/ 5 h 17"/>
                <a:gd name="T50" fmla="*/ 9 w 13"/>
                <a:gd name="T51" fmla="*/ 5 h 17"/>
                <a:gd name="T52" fmla="*/ 9 w 13"/>
                <a:gd name="T53" fmla="*/ 7 h 17"/>
                <a:gd name="T54" fmla="*/ 8 w 13"/>
                <a:gd name="T55" fmla="*/ 7 h 17"/>
                <a:gd name="T56" fmla="*/ 5 w 13"/>
                <a:gd name="T57" fmla="*/ 7 h 17"/>
                <a:gd name="T58" fmla="*/ 3 w 13"/>
                <a:gd name="T59" fmla="*/ 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 h="17">
                  <a:moveTo>
                    <a:pt x="11" y="6"/>
                  </a:moveTo>
                  <a:lnTo>
                    <a:pt x="11" y="6"/>
                  </a:lnTo>
                  <a:lnTo>
                    <a:pt x="11" y="4"/>
                  </a:lnTo>
                  <a:lnTo>
                    <a:pt x="10" y="1"/>
                  </a:lnTo>
                  <a:lnTo>
                    <a:pt x="9" y="1"/>
                  </a:lnTo>
                  <a:lnTo>
                    <a:pt x="7" y="0"/>
                  </a:lnTo>
                  <a:lnTo>
                    <a:pt x="0" y="0"/>
                  </a:lnTo>
                  <a:lnTo>
                    <a:pt x="0" y="17"/>
                  </a:lnTo>
                  <a:lnTo>
                    <a:pt x="3" y="17"/>
                  </a:lnTo>
                  <a:lnTo>
                    <a:pt x="3" y="11"/>
                  </a:lnTo>
                  <a:lnTo>
                    <a:pt x="5" y="11"/>
                  </a:lnTo>
                  <a:lnTo>
                    <a:pt x="9" y="17"/>
                  </a:lnTo>
                  <a:lnTo>
                    <a:pt x="13" y="17"/>
                  </a:lnTo>
                  <a:lnTo>
                    <a:pt x="8" y="10"/>
                  </a:lnTo>
                  <a:lnTo>
                    <a:pt x="8" y="10"/>
                  </a:lnTo>
                  <a:lnTo>
                    <a:pt x="11" y="8"/>
                  </a:lnTo>
                  <a:lnTo>
                    <a:pt x="11" y="6"/>
                  </a:lnTo>
                  <a:lnTo>
                    <a:pt x="11" y="6"/>
                  </a:lnTo>
                  <a:close/>
                  <a:moveTo>
                    <a:pt x="3" y="7"/>
                  </a:moveTo>
                  <a:lnTo>
                    <a:pt x="3" y="3"/>
                  </a:lnTo>
                  <a:lnTo>
                    <a:pt x="5" y="3"/>
                  </a:lnTo>
                  <a:lnTo>
                    <a:pt x="5" y="3"/>
                  </a:lnTo>
                  <a:lnTo>
                    <a:pt x="8" y="4"/>
                  </a:lnTo>
                  <a:lnTo>
                    <a:pt x="9" y="4"/>
                  </a:lnTo>
                  <a:lnTo>
                    <a:pt x="9" y="5"/>
                  </a:lnTo>
                  <a:lnTo>
                    <a:pt x="9" y="5"/>
                  </a:lnTo>
                  <a:lnTo>
                    <a:pt x="9" y="7"/>
                  </a:lnTo>
                  <a:lnTo>
                    <a:pt x="8" y="7"/>
                  </a:lnTo>
                  <a:lnTo>
                    <a:pt x="5" y="7"/>
                  </a:lnTo>
                  <a:lnTo>
                    <a:pt x="3"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8" name="Freeform 102">
              <a:extLst>
                <a:ext uri="{FF2B5EF4-FFF2-40B4-BE49-F238E27FC236}">
                  <a16:creationId xmlns:a16="http://schemas.microsoft.com/office/drawing/2014/main" id="{EA1CE0DF-5B0A-E72E-04F5-92F9B7A606D1}"/>
                </a:ext>
              </a:extLst>
            </p:cNvPr>
            <p:cNvSpPr>
              <a:spLocks/>
            </p:cNvSpPr>
            <p:nvPr userDrawn="1"/>
          </p:nvSpPr>
          <p:spPr bwMode="auto">
            <a:xfrm>
              <a:off x="7742238" y="4830763"/>
              <a:ext cx="68263" cy="47625"/>
            </a:xfrm>
            <a:custGeom>
              <a:avLst/>
              <a:gdLst>
                <a:gd name="T0" fmla="*/ 20 w 43"/>
                <a:gd name="T1" fmla="*/ 9 h 30"/>
                <a:gd name="T2" fmla="*/ 20 w 43"/>
                <a:gd name="T3" fmla="*/ 7 h 30"/>
                <a:gd name="T4" fmla="*/ 24 w 43"/>
                <a:gd name="T5" fmla="*/ 4 h 30"/>
                <a:gd name="T6" fmla="*/ 28 w 43"/>
                <a:gd name="T7" fmla="*/ 4 h 30"/>
                <a:gd name="T8" fmla="*/ 30 w 43"/>
                <a:gd name="T9" fmla="*/ 5 h 30"/>
                <a:gd name="T10" fmla="*/ 30 w 43"/>
                <a:gd name="T11" fmla="*/ 8 h 30"/>
                <a:gd name="T12" fmla="*/ 43 w 43"/>
                <a:gd name="T13" fmla="*/ 8 h 30"/>
                <a:gd name="T14" fmla="*/ 41 w 43"/>
                <a:gd name="T15" fmla="*/ 2 h 30"/>
                <a:gd name="T16" fmla="*/ 27 w 43"/>
                <a:gd name="T17" fmla="*/ 0 h 30"/>
                <a:gd name="T18" fmla="*/ 18 w 43"/>
                <a:gd name="T19" fmla="*/ 0 h 30"/>
                <a:gd name="T20" fmla="*/ 7 w 43"/>
                <a:gd name="T21" fmla="*/ 4 h 30"/>
                <a:gd name="T22" fmla="*/ 3 w 43"/>
                <a:gd name="T23" fmla="*/ 9 h 30"/>
                <a:gd name="T24" fmla="*/ 4 w 43"/>
                <a:gd name="T25" fmla="*/ 14 h 30"/>
                <a:gd name="T26" fmla="*/ 9 w 43"/>
                <a:gd name="T27" fmla="*/ 16 h 30"/>
                <a:gd name="T28" fmla="*/ 22 w 43"/>
                <a:gd name="T29" fmla="*/ 19 h 30"/>
                <a:gd name="T30" fmla="*/ 25 w 43"/>
                <a:gd name="T31" fmla="*/ 21 h 30"/>
                <a:gd name="T32" fmla="*/ 25 w 43"/>
                <a:gd name="T33" fmla="*/ 22 h 30"/>
                <a:gd name="T34" fmla="*/ 23 w 43"/>
                <a:gd name="T35" fmla="*/ 24 h 30"/>
                <a:gd name="T36" fmla="*/ 18 w 43"/>
                <a:gd name="T37" fmla="*/ 25 h 30"/>
                <a:gd name="T38" fmla="*/ 14 w 43"/>
                <a:gd name="T39" fmla="*/ 24 h 30"/>
                <a:gd name="T40" fmla="*/ 12 w 43"/>
                <a:gd name="T41" fmla="*/ 22 h 30"/>
                <a:gd name="T42" fmla="*/ 0 w 43"/>
                <a:gd name="T43" fmla="*/ 21 h 30"/>
                <a:gd name="T44" fmla="*/ 0 w 43"/>
                <a:gd name="T45" fmla="*/ 24 h 30"/>
                <a:gd name="T46" fmla="*/ 1 w 43"/>
                <a:gd name="T47" fmla="*/ 28 h 30"/>
                <a:gd name="T48" fmla="*/ 5 w 43"/>
                <a:gd name="T49" fmla="*/ 30 h 30"/>
                <a:gd name="T50" fmla="*/ 16 w 43"/>
                <a:gd name="T51" fmla="*/ 30 h 30"/>
                <a:gd name="T52" fmla="*/ 34 w 43"/>
                <a:gd name="T53" fmla="*/ 28 h 30"/>
                <a:gd name="T54" fmla="*/ 41 w 43"/>
                <a:gd name="T55" fmla="*/ 21 h 30"/>
                <a:gd name="T56" fmla="*/ 41 w 43"/>
                <a:gd name="T57" fmla="*/ 17 h 30"/>
                <a:gd name="T58" fmla="*/ 39 w 43"/>
                <a:gd name="T59" fmla="*/ 15 h 30"/>
                <a:gd name="T60" fmla="*/ 29 w 43"/>
                <a:gd name="T61" fmla="*/ 11 h 30"/>
                <a:gd name="T62" fmla="*/ 20 w 43"/>
                <a:gd name="T63" fmla="*/ 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3" h="30">
                  <a:moveTo>
                    <a:pt x="20" y="9"/>
                  </a:moveTo>
                  <a:lnTo>
                    <a:pt x="20" y="9"/>
                  </a:lnTo>
                  <a:lnTo>
                    <a:pt x="20" y="7"/>
                  </a:lnTo>
                  <a:lnTo>
                    <a:pt x="20" y="7"/>
                  </a:lnTo>
                  <a:lnTo>
                    <a:pt x="21" y="5"/>
                  </a:lnTo>
                  <a:lnTo>
                    <a:pt x="24" y="4"/>
                  </a:lnTo>
                  <a:lnTo>
                    <a:pt x="24" y="4"/>
                  </a:lnTo>
                  <a:lnTo>
                    <a:pt x="28" y="4"/>
                  </a:lnTo>
                  <a:lnTo>
                    <a:pt x="30" y="5"/>
                  </a:lnTo>
                  <a:lnTo>
                    <a:pt x="30" y="5"/>
                  </a:lnTo>
                  <a:lnTo>
                    <a:pt x="30" y="7"/>
                  </a:lnTo>
                  <a:lnTo>
                    <a:pt x="30" y="8"/>
                  </a:lnTo>
                  <a:lnTo>
                    <a:pt x="43" y="8"/>
                  </a:lnTo>
                  <a:lnTo>
                    <a:pt x="43" y="8"/>
                  </a:lnTo>
                  <a:lnTo>
                    <a:pt x="43" y="4"/>
                  </a:lnTo>
                  <a:lnTo>
                    <a:pt x="41" y="2"/>
                  </a:lnTo>
                  <a:lnTo>
                    <a:pt x="36" y="0"/>
                  </a:lnTo>
                  <a:lnTo>
                    <a:pt x="27" y="0"/>
                  </a:lnTo>
                  <a:lnTo>
                    <a:pt x="27" y="0"/>
                  </a:lnTo>
                  <a:lnTo>
                    <a:pt x="18" y="0"/>
                  </a:lnTo>
                  <a:lnTo>
                    <a:pt x="11" y="2"/>
                  </a:lnTo>
                  <a:lnTo>
                    <a:pt x="7" y="4"/>
                  </a:lnTo>
                  <a:lnTo>
                    <a:pt x="3" y="9"/>
                  </a:lnTo>
                  <a:lnTo>
                    <a:pt x="3" y="9"/>
                  </a:lnTo>
                  <a:lnTo>
                    <a:pt x="3" y="11"/>
                  </a:lnTo>
                  <a:lnTo>
                    <a:pt x="4" y="14"/>
                  </a:lnTo>
                  <a:lnTo>
                    <a:pt x="4" y="14"/>
                  </a:lnTo>
                  <a:lnTo>
                    <a:pt x="9" y="16"/>
                  </a:lnTo>
                  <a:lnTo>
                    <a:pt x="16" y="18"/>
                  </a:lnTo>
                  <a:lnTo>
                    <a:pt x="22" y="19"/>
                  </a:lnTo>
                  <a:lnTo>
                    <a:pt x="25" y="21"/>
                  </a:lnTo>
                  <a:lnTo>
                    <a:pt x="25" y="21"/>
                  </a:lnTo>
                  <a:lnTo>
                    <a:pt x="25" y="22"/>
                  </a:lnTo>
                  <a:lnTo>
                    <a:pt x="25" y="22"/>
                  </a:lnTo>
                  <a:lnTo>
                    <a:pt x="24" y="23"/>
                  </a:lnTo>
                  <a:lnTo>
                    <a:pt x="23" y="24"/>
                  </a:lnTo>
                  <a:lnTo>
                    <a:pt x="18" y="25"/>
                  </a:lnTo>
                  <a:lnTo>
                    <a:pt x="18" y="25"/>
                  </a:lnTo>
                  <a:lnTo>
                    <a:pt x="15" y="24"/>
                  </a:lnTo>
                  <a:lnTo>
                    <a:pt x="14" y="24"/>
                  </a:lnTo>
                  <a:lnTo>
                    <a:pt x="14" y="24"/>
                  </a:lnTo>
                  <a:lnTo>
                    <a:pt x="12" y="22"/>
                  </a:lnTo>
                  <a:lnTo>
                    <a:pt x="12" y="21"/>
                  </a:lnTo>
                  <a:lnTo>
                    <a:pt x="0" y="21"/>
                  </a:lnTo>
                  <a:lnTo>
                    <a:pt x="0" y="21"/>
                  </a:lnTo>
                  <a:lnTo>
                    <a:pt x="0" y="24"/>
                  </a:lnTo>
                  <a:lnTo>
                    <a:pt x="0" y="26"/>
                  </a:lnTo>
                  <a:lnTo>
                    <a:pt x="1" y="28"/>
                  </a:lnTo>
                  <a:lnTo>
                    <a:pt x="3" y="29"/>
                  </a:lnTo>
                  <a:lnTo>
                    <a:pt x="5" y="30"/>
                  </a:lnTo>
                  <a:lnTo>
                    <a:pt x="16" y="30"/>
                  </a:lnTo>
                  <a:lnTo>
                    <a:pt x="16" y="30"/>
                  </a:lnTo>
                  <a:lnTo>
                    <a:pt x="27" y="30"/>
                  </a:lnTo>
                  <a:lnTo>
                    <a:pt x="34" y="28"/>
                  </a:lnTo>
                  <a:lnTo>
                    <a:pt x="38" y="24"/>
                  </a:lnTo>
                  <a:lnTo>
                    <a:pt x="41" y="21"/>
                  </a:lnTo>
                  <a:lnTo>
                    <a:pt x="41" y="21"/>
                  </a:lnTo>
                  <a:lnTo>
                    <a:pt x="41" y="17"/>
                  </a:lnTo>
                  <a:lnTo>
                    <a:pt x="39" y="15"/>
                  </a:lnTo>
                  <a:lnTo>
                    <a:pt x="39" y="15"/>
                  </a:lnTo>
                  <a:lnTo>
                    <a:pt x="36" y="12"/>
                  </a:lnTo>
                  <a:lnTo>
                    <a:pt x="29" y="11"/>
                  </a:lnTo>
                  <a:lnTo>
                    <a:pt x="23" y="10"/>
                  </a:lnTo>
                  <a:lnTo>
                    <a:pt x="20" y="9"/>
                  </a:lnTo>
                  <a:lnTo>
                    <a:pt x="20" y="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9" name="Freeform 103">
              <a:extLst>
                <a:ext uri="{FF2B5EF4-FFF2-40B4-BE49-F238E27FC236}">
                  <a16:creationId xmlns:a16="http://schemas.microsoft.com/office/drawing/2014/main" id="{14D4CA83-D4E3-863A-1493-EBF79D702C31}"/>
                </a:ext>
              </a:extLst>
            </p:cNvPr>
            <p:cNvSpPr>
              <a:spLocks/>
            </p:cNvSpPr>
            <p:nvPr userDrawn="1"/>
          </p:nvSpPr>
          <p:spPr bwMode="auto">
            <a:xfrm>
              <a:off x="8089901" y="4830763"/>
              <a:ext cx="66675" cy="46038"/>
            </a:xfrm>
            <a:custGeom>
              <a:avLst/>
              <a:gdLst>
                <a:gd name="T0" fmla="*/ 9 w 42"/>
                <a:gd name="T1" fmla="*/ 0 h 29"/>
                <a:gd name="T2" fmla="*/ 42 w 42"/>
                <a:gd name="T3" fmla="*/ 0 h 29"/>
                <a:gd name="T4" fmla="*/ 40 w 42"/>
                <a:gd name="T5" fmla="*/ 5 h 29"/>
                <a:gd name="T6" fmla="*/ 21 w 42"/>
                <a:gd name="T7" fmla="*/ 5 h 29"/>
                <a:gd name="T8" fmla="*/ 18 w 42"/>
                <a:gd name="T9" fmla="*/ 11 h 29"/>
                <a:gd name="T10" fmla="*/ 36 w 42"/>
                <a:gd name="T11" fmla="*/ 11 h 29"/>
                <a:gd name="T12" fmla="*/ 35 w 42"/>
                <a:gd name="T13" fmla="*/ 17 h 29"/>
                <a:gd name="T14" fmla="*/ 17 w 42"/>
                <a:gd name="T15" fmla="*/ 17 h 29"/>
                <a:gd name="T16" fmla="*/ 15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0" y="5"/>
                  </a:lnTo>
                  <a:lnTo>
                    <a:pt x="21" y="5"/>
                  </a:lnTo>
                  <a:lnTo>
                    <a:pt x="18" y="11"/>
                  </a:lnTo>
                  <a:lnTo>
                    <a:pt x="36" y="11"/>
                  </a:lnTo>
                  <a:lnTo>
                    <a:pt x="35" y="17"/>
                  </a:lnTo>
                  <a:lnTo>
                    <a:pt x="17" y="17"/>
                  </a:lnTo>
                  <a:lnTo>
                    <a:pt x="15"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0" name="Freeform 104">
              <a:extLst>
                <a:ext uri="{FF2B5EF4-FFF2-40B4-BE49-F238E27FC236}">
                  <a16:creationId xmlns:a16="http://schemas.microsoft.com/office/drawing/2014/main" id="{C41C97EC-0D45-C436-6F34-77A647AF1DB3}"/>
                </a:ext>
              </a:extLst>
            </p:cNvPr>
            <p:cNvSpPr>
              <a:spLocks/>
            </p:cNvSpPr>
            <p:nvPr userDrawn="1"/>
          </p:nvSpPr>
          <p:spPr bwMode="auto">
            <a:xfrm>
              <a:off x="8518526" y="4606926"/>
              <a:ext cx="277813" cy="269875"/>
            </a:xfrm>
            <a:custGeom>
              <a:avLst/>
              <a:gdLst>
                <a:gd name="T0" fmla="*/ 116 w 175"/>
                <a:gd name="T1" fmla="*/ 0 h 170"/>
                <a:gd name="T2" fmla="*/ 85 w 175"/>
                <a:gd name="T3" fmla="*/ 67 h 170"/>
                <a:gd name="T4" fmla="*/ 86 w 175"/>
                <a:gd name="T5" fmla="*/ 0 h 170"/>
                <a:gd name="T6" fmla="*/ 27 w 175"/>
                <a:gd name="T7" fmla="*/ 0 h 170"/>
                <a:gd name="T8" fmla="*/ 39 w 175"/>
                <a:gd name="T9" fmla="*/ 122 h 170"/>
                <a:gd name="T10" fmla="*/ 39 w 175"/>
                <a:gd name="T11" fmla="*/ 122 h 170"/>
                <a:gd name="T12" fmla="*/ 37 w 175"/>
                <a:gd name="T13" fmla="*/ 127 h 170"/>
                <a:gd name="T14" fmla="*/ 36 w 175"/>
                <a:gd name="T15" fmla="*/ 130 h 170"/>
                <a:gd name="T16" fmla="*/ 33 w 175"/>
                <a:gd name="T17" fmla="*/ 132 h 170"/>
                <a:gd name="T18" fmla="*/ 30 w 175"/>
                <a:gd name="T19" fmla="*/ 135 h 170"/>
                <a:gd name="T20" fmla="*/ 30 w 175"/>
                <a:gd name="T21" fmla="*/ 135 h 170"/>
                <a:gd name="T22" fmla="*/ 26 w 175"/>
                <a:gd name="T23" fmla="*/ 136 h 170"/>
                <a:gd name="T24" fmla="*/ 20 w 175"/>
                <a:gd name="T25" fmla="*/ 136 h 170"/>
                <a:gd name="T26" fmla="*/ 11 w 175"/>
                <a:gd name="T27" fmla="*/ 136 h 170"/>
                <a:gd name="T28" fmla="*/ 10 w 175"/>
                <a:gd name="T29" fmla="*/ 136 h 170"/>
                <a:gd name="T30" fmla="*/ 0 w 175"/>
                <a:gd name="T31" fmla="*/ 170 h 170"/>
                <a:gd name="T32" fmla="*/ 40 w 175"/>
                <a:gd name="T33" fmla="*/ 170 h 170"/>
                <a:gd name="T34" fmla="*/ 40 w 175"/>
                <a:gd name="T35" fmla="*/ 170 h 170"/>
                <a:gd name="T36" fmla="*/ 48 w 175"/>
                <a:gd name="T37" fmla="*/ 169 h 170"/>
                <a:gd name="T38" fmla="*/ 55 w 175"/>
                <a:gd name="T39" fmla="*/ 167 h 170"/>
                <a:gd name="T40" fmla="*/ 63 w 175"/>
                <a:gd name="T41" fmla="*/ 164 h 170"/>
                <a:gd name="T42" fmla="*/ 68 w 175"/>
                <a:gd name="T43" fmla="*/ 160 h 170"/>
                <a:gd name="T44" fmla="*/ 74 w 175"/>
                <a:gd name="T45" fmla="*/ 156 h 170"/>
                <a:gd name="T46" fmla="*/ 79 w 175"/>
                <a:gd name="T47" fmla="*/ 149 h 170"/>
                <a:gd name="T48" fmla="*/ 91 w 175"/>
                <a:gd name="T49" fmla="*/ 132 h 170"/>
                <a:gd name="T50" fmla="*/ 175 w 175"/>
                <a:gd name="T51" fmla="*/ 0 h 170"/>
                <a:gd name="T52" fmla="*/ 116 w 175"/>
                <a:gd name="T53" fmla="*/ 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75" h="170">
                  <a:moveTo>
                    <a:pt x="116" y="0"/>
                  </a:moveTo>
                  <a:lnTo>
                    <a:pt x="85" y="67"/>
                  </a:lnTo>
                  <a:lnTo>
                    <a:pt x="86" y="0"/>
                  </a:lnTo>
                  <a:lnTo>
                    <a:pt x="27" y="0"/>
                  </a:lnTo>
                  <a:lnTo>
                    <a:pt x="39" y="122"/>
                  </a:lnTo>
                  <a:lnTo>
                    <a:pt x="39" y="122"/>
                  </a:lnTo>
                  <a:lnTo>
                    <a:pt x="37" y="127"/>
                  </a:lnTo>
                  <a:lnTo>
                    <a:pt x="36" y="130"/>
                  </a:lnTo>
                  <a:lnTo>
                    <a:pt x="33" y="132"/>
                  </a:lnTo>
                  <a:lnTo>
                    <a:pt x="30" y="135"/>
                  </a:lnTo>
                  <a:lnTo>
                    <a:pt x="30" y="135"/>
                  </a:lnTo>
                  <a:lnTo>
                    <a:pt x="26" y="136"/>
                  </a:lnTo>
                  <a:lnTo>
                    <a:pt x="20" y="136"/>
                  </a:lnTo>
                  <a:lnTo>
                    <a:pt x="11" y="136"/>
                  </a:lnTo>
                  <a:lnTo>
                    <a:pt x="10" y="136"/>
                  </a:lnTo>
                  <a:lnTo>
                    <a:pt x="0" y="170"/>
                  </a:lnTo>
                  <a:lnTo>
                    <a:pt x="40" y="170"/>
                  </a:lnTo>
                  <a:lnTo>
                    <a:pt x="40" y="170"/>
                  </a:lnTo>
                  <a:lnTo>
                    <a:pt x="48" y="169"/>
                  </a:lnTo>
                  <a:lnTo>
                    <a:pt x="55" y="167"/>
                  </a:lnTo>
                  <a:lnTo>
                    <a:pt x="63" y="164"/>
                  </a:lnTo>
                  <a:lnTo>
                    <a:pt x="68" y="160"/>
                  </a:lnTo>
                  <a:lnTo>
                    <a:pt x="74" y="156"/>
                  </a:lnTo>
                  <a:lnTo>
                    <a:pt x="79" y="149"/>
                  </a:lnTo>
                  <a:lnTo>
                    <a:pt x="91" y="132"/>
                  </a:lnTo>
                  <a:lnTo>
                    <a:pt x="175" y="0"/>
                  </a:lnTo>
                  <a:lnTo>
                    <a:pt x="11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1" name="Freeform 105">
              <a:extLst>
                <a:ext uri="{FF2B5EF4-FFF2-40B4-BE49-F238E27FC236}">
                  <a16:creationId xmlns:a16="http://schemas.microsoft.com/office/drawing/2014/main" id="{E6056DFA-147C-424D-5151-9BFBA666DC59}"/>
                </a:ext>
              </a:extLst>
            </p:cNvPr>
            <p:cNvSpPr>
              <a:spLocks/>
            </p:cNvSpPr>
            <p:nvPr userDrawn="1"/>
          </p:nvSpPr>
          <p:spPr bwMode="auto">
            <a:xfrm>
              <a:off x="8399463" y="4827588"/>
              <a:ext cx="71438" cy="50800"/>
            </a:xfrm>
            <a:custGeom>
              <a:avLst/>
              <a:gdLst>
                <a:gd name="T0" fmla="*/ 20 w 45"/>
                <a:gd name="T1" fmla="*/ 11 h 32"/>
                <a:gd name="T2" fmla="*/ 20 w 45"/>
                <a:gd name="T3" fmla="*/ 9 h 32"/>
                <a:gd name="T4" fmla="*/ 26 w 45"/>
                <a:gd name="T5" fmla="*/ 6 h 32"/>
                <a:gd name="T6" fmla="*/ 29 w 45"/>
                <a:gd name="T7" fmla="*/ 6 h 32"/>
                <a:gd name="T8" fmla="*/ 31 w 45"/>
                <a:gd name="T9" fmla="*/ 7 h 32"/>
                <a:gd name="T10" fmla="*/ 32 w 45"/>
                <a:gd name="T11" fmla="*/ 10 h 32"/>
                <a:gd name="T12" fmla="*/ 45 w 45"/>
                <a:gd name="T13" fmla="*/ 10 h 32"/>
                <a:gd name="T14" fmla="*/ 43 w 45"/>
                <a:gd name="T15" fmla="*/ 4 h 32"/>
                <a:gd name="T16" fmla="*/ 29 w 45"/>
                <a:gd name="T17" fmla="*/ 0 h 32"/>
                <a:gd name="T18" fmla="*/ 19 w 45"/>
                <a:gd name="T19" fmla="*/ 2 h 32"/>
                <a:gd name="T20" fmla="*/ 7 w 45"/>
                <a:gd name="T21" fmla="*/ 6 h 32"/>
                <a:gd name="T22" fmla="*/ 5 w 45"/>
                <a:gd name="T23" fmla="*/ 11 h 32"/>
                <a:gd name="T24" fmla="*/ 6 w 45"/>
                <a:gd name="T25" fmla="*/ 16 h 32"/>
                <a:gd name="T26" fmla="*/ 11 w 45"/>
                <a:gd name="T27" fmla="*/ 18 h 32"/>
                <a:gd name="T28" fmla="*/ 24 w 45"/>
                <a:gd name="T29" fmla="*/ 21 h 32"/>
                <a:gd name="T30" fmla="*/ 27 w 45"/>
                <a:gd name="T31" fmla="*/ 23 h 32"/>
                <a:gd name="T32" fmla="*/ 27 w 45"/>
                <a:gd name="T33" fmla="*/ 24 h 32"/>
                <a:gd name="T34" fmla="*/ 24 w 45"/>
                <a:gd name="T35" fmla="*/ 26 h 32"/>
                <a:gd name="T36" fmla="*/ 20 w 45"/>
                <a:gd name="T37" fmla="*/ 27 h 32"/>
                <a:gd name="T38" fmla="*/ 14 w 45"/>
                <a:gd name="T39" fmla="*/ 26 h 32"/>
                <a:gd name="T40" fmla="*/ 14 w 45"/>
                <a:gd name="T41" fmla="*/ 24 h 32"/>
                <a:gd name="T42" fmla="*/ 2 w 45"/>
                <a:gd name="T43" fmla="*/ 23 h 32"/>
                <a:gd name="T44" fmla="*/ 0 w 45"/>
                <a:gd name="T45" fmla="*/ 26 h 32"/>
                <a:gd name="T46" fmla="*/ 2 w 45"/>
                <a:gd name="T47" fmla="*/ 30 h 32"/>
                <a:gd name="T48" fmla="*/ 7 w 45"/>
                <a:gd name="T49" fmla="*/ 32 h 32"/>
                <a:gd name="T50" fmla="*/ 18 w 45"/>
                <a:gd name="T51" fmla="*/ 32 h 32"/>
                <a:gd name="T52" fmla="*/ 36 w 45"/>
                <a:gd name="T53" fmla="*/ 30 h 32"/>
                <a:gd name="T54" fmla="*/ 43 w 45"/>
                <a:gd name="T55" fmla="*/ 23 h 32"/>
                <a:gd name="T56" fmla="*/ 43 w 45"/>
                <a:gd name="T57" fmla="*/ 19 h 32"/>
                <a:gd name="T58" fmla="*/ 41 w 45"/>
                <a:gd name="T59" fmla="*/ 17 h 32"/>
                <a:gd name="T60" fmla="*/ 31 w 45"/>
                <a:gd name="T61" fmla="*/ 13 h 32"/>
                <a:gd name="T62" fmla="*/ 20 w 45"/>
                <a:gd name="T63" fmla="*/ 1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5" h="32">
                  <a:moveTo>
                    <a:pt x="20" y="11"/>
                  </a:moveTo>
                  <a:lnTo>
                    <a:pt x="20" y="11"/>
                  </a:lnTo>
                  <a:lnTo>
                    <a:pt x="20" y="9"/>
                  </a:lnTo>
                  <a:lnTo>
                    <a:pt x="20" y="9"/>
                  </a:lnTo>
                  <a:lnTo>
                    <a:pt x="23" y="7"/>
                  </a:lnTo>
                  <a:lnTo>
                    <a:pt x="26" y="6"/>
                  </a:lnTo>
                  <a:lnTo>
                    <a:pt x="26" y="6"/>
                  </a:lnTo>
                  <a:lnTo>
                    <a:pt x="29" y="6"/>
                  </a:lnTo>
                  <a:lnTo>
                    <a:pt x="31" y="7"/>
                  </a:lnTo>
                  <a:lnTo>
                    <a:pt x="31" y="7"/>
                  </a:lnTo>
                  <a:lnTo>
                    <a:pt x="32" y="9"/>
                  </a:lnTo>
                  <a:lnTo>
                    <a:pt x="32" y="10"/>
                  </a:lnTo>
                  <a:lnTo>
                    <a:pt x="45" y="10"/>
                  </a:lnTo>
                  <a:lnTo>
                    <a:pt x="45" y="10"/>
                  </a:lnTo>
                  <a:lnTo>
                    <a:pt x="45" y="6"/>
                  </a:lnTo>
                  <a:lnTo>
                    <a:pt x="43" y="4"/>
                  </a:lnTo>
                  <a:lnTo>
                    <a:pt x="38" y="2"/>
                  </a:lnTo>
                  <a:lnTo>
                    <a:pt x="29" y="0"/>
                  </a:lnTo>
                  <a:lnTo>
                    <a:pt x="29" y="0"/>
                  </a:lnTo>
                  <a:lnTo>
                    <a:pt x="19" y="2"/>
                  </a:lnTo>
                  <a:lnTo>
                    <a:pt x="12" y="3"/>
                  </a:lnTo>
                  <a:lnTo>
                    <a:pt x="7" y="6"/>
                  </a:lnTo>
                  <a:lnTo>
                    <a:pt x="5" y="11"/>
                  </a:lnTo>
                  <a:lnTo>
                    <a:pt x="5" y="11"/>
                  </a:lnTo>
                  <a:lnTo>
                    <a:pt x="5" y="13"/>
                  </a:lnTo>
                  <a:lnTo>
                    <a:pt x="6" y="16"/>
                  </a:lnTo>
                  <a:lnTo>
                    <a:pt x="6" y="16"/>
                  </a:lnTo>
                  <a:lnTo>
                    <a:pt x="11" y="18"/>
                  </a:lnTo>
                  <a:lnTo>
                    <a:pt x="17" y="19"/>
                  </a:lnTo>
                  <a:lnTo>
                    <a:pt x="24" y="21"/>
                  </a:lnTo>
                  <a:lnTo>
                    <a:pt x="27" y="23"/>
                  </a:lnTo>
                  <a:lnTo>
                    <a:pt x="27" y="23"/>
                  </a:lnTo>
                  <a:lnTo>
                    <a:pt x="27" y="24"/>
                  </a:lnTo>
                  <a:lnTo>
                    <a:pt x="27" y="24"/>
                  </a:lnTo>
                  <a:lnTo>
                    <a:pt x="26" y="25"/>
                  </a:lnTo>
                  <a:lnTo>
                    <a:pt x="24" y="26"/>
                  </a:lnTo>
                  <a:lnTo>
                    <a:pt x="20" y="27"/>
                  </a:lnTo>
                  <a:lnTo>
                    <a:pt x="20" y="27"/>
                  </a:lnTo>
                  <a:lnTo>
                    <a:pt x="17" y="26"/>
                  </a:lnTo>
                  <a:lnTo>
                    <a:pt x="14" y="26"/>
                  </a:lnTo>
                  <a:lnTo>
                    <a:pt x="14" y="26"/>
                  </a:lnTo>
                  <a:lnTo>
                    <a:pt x="14" y="24"/>
                  </a:lnTo>
                  <a:lnTo>
                    <a:pt x="14" y="23"/>
                  </a:lnTo>
                  <a:lnTo>
                    <a:pt x="2" y="23"/>
                  </a:lnTo>
                  <a:lnTo>
                    <a:pt x="2" y="23"/>
                  </a:lnTo>
                  <a:lnTo>
                    <a:pt x="0" y="26"/>
                  </a:lnTo>
                  <a:lnTo>
                    <a:pt x="0" y="28"/>
                  </a:lnTo>
                  <a:lnTo>
                    <a:pt x="2" y="30"/>
                  </a:lnTo>
                  <a:lnTo>
                    <a:pt x="4" y="31"/>
                  </a:lnTo>
                  <a:lnTo>
                    <a:pt x="7" y="32"/>
                  </a:lnTo>
                  <a:lnTo>
                    <a:pt x="18" y="32"/>
                  </a:lnTo>
                  <a:lnTo>
                    <a:pt x="18" y="32"/>
                  </a:lnTo>
                  <a:lnTo>
                    <a:pt x="29" y="32"/>
                  </a:lnTo>
                  <a:lnTo>
                    <a:pt x="36" y="30"/>
                  </a:lnTo>
                  <a:lnTo>
                    <a:pt x="40" y="26"/>
                  </a:lnTo>
                  <a:lnTo>
                    <a:pt x="43" y="23"/>
                  </a:lnTo>
                  <a:lnTo>
                    <a:pt x="43" y="23"/>
                  </a:lnTo>
                  <a:lnTo>
                    <a:pt x="43" y="19"/>
                  </a:lnTo>
                  <a:lnTo>
                    <a:pt x="41" y="17"/>
                  </a:lnTo>
                  <a:lnTo>
                    <a:pt x="41" y="17"/>
                  </a:lnTo>
                  <a:lnTo>
                    <a:pt x="37" y="14"/>
                  </a:lnTo>
                  <a:lnTo>
                    <a:pt x="31" y="13"/>
                  </a:lnTo>
                  <a:lnTo>
                    <a:pt x="24" y="12"/>
                  </a:lnTo>
                  <a:lnTo>
                    <a:pt x="20" y="11"/>
                  </a:lnTo>
                  <a:lnTo>
                    <a:pt x="20" y="1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grpSp>
    </p:spTree>
    <p:extLst>
      <p:ext uri="{BB962C8B-B14F-4D97-AF65-F5344CB8AC3E}">
        <p14:creationId xmlns:p14="http://schemas.microsoft.com/office/powerpoint/2010/main" val="33448684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itle" preserve="1">
  <p:cSld name="Onscreen Divider Speakers">
    <p:bg>
      <p:bgPr>
        <a:solidFill>
          <a:srgbClr val="47525B"/>
        </a:solidFill>
        <a:effectLst/>
      </p:bgPr>
    </p:bg>
    <p:spTree>
      <p:nvGrpSpPr>
        <p:cNvPr id="1" name=""/>
        <p:cNvGrpSpPr/>
        <p:nvPr/>
      </p:nvGrpSpPr>
      <p:grpSpPr>
        <a:xfrm>
          <a:off x="0" y="0"/>
          <a:ext cx="0" cy="0"/>
          <a:chOff x="0" y="0"/>
          <a:chExt cx="0" cy="0"/>
        </a:xfrm>
      </p:grpSpPr>
      <p:pic>
        <p:nvPicPr>
          <p:cNvPr id="7" name="Picture 6" descr="A picture containing computer&#10;&#10;Description automatically generated">
            <a:extLst>
              <a:ext uri="{FF2B5EF4-FFF2-40B4-BE49-F238E27FC236}">
                <a16:creationId xmlns:a16="http://schemas.microsoft.com/office/drawing/2014/main" id="{014B9140-1C84-4CDF-AB91-AC6C22BAFD0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8" name="Picture 7">
            <a:extLst>
              <a:ext uri="{FF2B5EF4-FFF2-40B4-BE49-F238E27FC236}">
                <a16:creationId xmlns:a16="http://schemas.microsoft.com/office/drawing/2014/main" id="{19A126A0-219D-4B29-8EE9-66FD932F4BB3}"/>
              </a:ext>
            </a:extLst>
          </p:cNvPr>
          <p:cNvPicPr>
            <a:picLocks noChangeAspect="1"/>
          </p:cNvPicPr>
          <p:nvPr userDrawn="1"/>
        </p:nvPicPr>
        <p:blipFill>
          <a:blip r:embed="rId3"/>
          <a:stretch>
            <a:fillRect/>
          </a:stretch>
        </p:blipFill>
        <p:spPr>
          <a:xfrm>
            <a:off x="10223209" y="6299067"/>
            <a:ext cx="1524000" cy="335008"/>
          </a:xfrm>
          <a:prstGeom prst="rect">
            <a:avLst/>
          </a:prstGeom>
        </p:spPr>
      </p:pic>
      <p:cxnSp>
        <p:nvCxnSpPr>
          <p:cNvPr id="59" name="Straight Connector 58"/>
          <p:cNvCxnSpPr/>
          <p:nvPr userDrawn="1"/>
        </p:nvCxnSpPr>
        <p:spPr bwMode="auto">
          <a:xfrm>
            <a:off x="1055661" y="2642460"/>
            <a:ext cx="11136339" cy="0"/>
          </a:xfrm>
          <a:prstGeom prst="line">
            <a:avLst/>
          </a:prstGeom>
          <a:solidFill>
            <a:srgbClr val="009681"/>
          </a:solidFill>
          <a:ln w="9525" cap="flat" cmpd="sng" algn="ctr">
            <a:solidFill>
              <a:srgbClr val="768692"/>
            </a:solidFill>
            <a:prstDash val="solid"/>
            <a:round/>
            <a:headEnd type="none" w="med" len="med"/>
            <a:tailEnd type="none" w="med" len="med"/>
          </a:ln>
          <a:effectLst/>
        </p:spPr>
      </p:cxnSp>
      <p:sp>
        <p:nvSpPr>
          <p:cNvPr id="658488" name="Rectangle 56"/>
          <p:cNvSpPr>
            <a:spLocks noGrp="1" noChangeArrowheads="1"/>
          </p:cNvSpPr>
          <p:nvPr>
            <p:ph type="ctrTitle"/>
          </p:nvPr>
        </p:nvSpPr>
        <p:spPr>
          <a:xfrm>
            <a:off x="927102" y="2040362"/>
            <a:ext cx="10434593" cy="608013"/>
          </a:xfrm>
          <a:ln algn="ctr"/>
        </p:spPr>
        <p:txBody>
          <a:bodyPr lIns="135852" tIns="67926" anchor="b"/>
          <a:lstStyle>
            <a:lvl1pPr>
              <a:defRPr sz="3200">
                <a:solidFill>
                  <a:schemeClr val="bg1"/>
                </a:solidFill>
              </a:defRPr>
            </a:lvl1pPr>
          </a:lstStyle>
          <a:p>
            <a:r>
              <a:rPr lang="en-US"/>
              <a:t>Click to edit Master title style</a:t>
            </a:r>
          </a:p>
        </p:txBody>
      </p:sp>
      <p:sp>
        <p:nvSpPr>
          <p:cNvPr id="658489" name="Rectangle 57"/>
          <p:cNvSpPr>
            <a:spLocks noGrp="1" noChangeArrowheads="1"/>
          </p:cNvSpPr>
          <p:nvPr>
            <p:ph type="subTitle" idx="1"/>
          </p:nvPr>
        </p:nvSpPr>
        <p:spPr>
          <a:xfrm>
            <a:off x="937401" y="2819388"/>
            <a:ext cx="10434593" cy="282925"/>
          </a:xfrm>
          <a:ln algn="ctr"/>
        </p:spPr>
        <p:txBody>
          <a:bodyPr tIns="0"/>
          <a:lstStyle>
            <a:lvl1pPr marL="0" indent="0" algn="l" rtl="0" fontAlgn="base">
              <a:lnSpc>
                <a:spcPct val="100000"/>
              </a:lnSpc>
              <a:spcBef>
                <a:spcPts val="743"/>
              </a:spcBef>
              <a:spcAft>
                <a:spcPct val="0"/>
              </a:spcAft>
              <a:defRPr lang="en-US" sz="2400" b="1" kern="1200" baseline="0" dirty="0">
                <a:solidFill>
                  <a:srgbClr val="7A9B3D"/>
                </a:solidFill>
                <a:latin typeface="Arial"/>
                <a:ea typeface="ＭＳ Ｐゴシック" pitchFamily="34" charset="-128"/>
                <a:cs typeface="+mn-cs"/>
              </a:defRPr>
            </a:lvl1pPr>
          </a:lstStyle>
          <a:p>
            <a:r>
              <a:rPr lang="en-US"/>
              <a:t>Click to edit Master subtitle style</a:t>
            </a:r>
          </a:p>
        </p:txBody>
      </p:sp>
      <p:sp>
        <p:nvSpPr>
          <p:cNvPr id="60" name="Rectangle 176"/>
          <p:cNvSpPr>
            <a:spLocks noGrp="1" noChangeArrowheads="1"/>
          </p:cNvSpPr>
          <p:nvPr>
            <p:ph type="ftr" sz="quarter" idx="13"/>
          </p:nvPr>
        </p:nvSpPr>
        <p:spPr>
          <a:xfrm>
            <a:off x="426720" y="6483096"/>
            <a:ext cx="5242560" cy="173736"/>
          </a:xfrm>
        </p:spPr>
        <p:txBody>
          <a:bodyPr/>
          <a:lstStyle>
            <a:lvl1pPr algn="l">
              <a:defRPr sz="1000" b="0">
                <a:solidFill>
                  <a:schemeClr val="bg1"/>
                </a:solidFill>
              </a:defRPr>
            </a:lvl1pPr>
          </a:lstStyle>
          <a:p>
            <a:pPr>
              <a:defRPr/>
            </a:pPr>
            <a:r>
              <a:rPr lang="en-US"/>
              <a:t>For investment professional use only.</a:t>
            </a:r>
          </a:p>
        </p:txBody>
      </p:sp>
    </p:spTree>
    <p:extLst>
      <p:ext uri="{BB962C8B-B14F-4D97-AF65-F5344CB8AC3E}">
        <p14:creationId xmlns:p14="http://schemas.microsoft.com/office/powerpoint/2010/main" val="3055030690"/>
      </p:ext>
    </p:extLst>
  </p:cSld>
  <p:clrMapOvr>
    <a:masterClrMapping/>
  </p:clrMapOvr>
  <p:extLst>
    <p:ext uri="{DCECCB84-F9BA-43D5-87BE-67443E8EF086}">
      <p15:sldGuideLst xmlns:p15="http://schemas.microsoft.com/office/powerpoint/2012/main">
        <p15:guide id="1" orient="horz" pos="4176">
          <p15:clr>
            <a:srgbClr val="FBAE40"/>
          </p15:clr>
        </p15:guide>
        <p15:guide id="2" pos="7392">
          <p15:clr>
            <a:srgbClr val="FBAE40"/>
          </p15:clr>
        </p15:guide>
      </p15:sldGuideLst>
    </p:ext>
  </p:extLst>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Biography">
    <p:spTree>
      <p:nvGrpSpPr>
        <p:cNvPr id="1" name=""/>
        <p:cNvGrpSpPr/>
        <p:nvPr/>
      </p:nvGrpSpPr>
      <p:grpSpPr>
        <a:xfrm>
          <a:off x="0" y="0"/>
          <a:ext cx="0" cy="0"/>
          <a:chOff x="0" y="0"/>
          <a:chExt cx="0" cy="0"/>
        </a:xfrm>
      </p:grpSpPr>
      <p:sp>
        <p:nvSpPr>
          <p:cNvPr id="2" name="Title 1"/>
          <p:cNvSpPr>
            <a:spLocks noGrp="1"/>
          </p:cNvSpPr>
          <p:nvPr>
            <p:ph type="title"/>
          </p:nvPr>
        </p:nvSpPr>
        <p:spPr>
          <a:xfrm>
            <a:off x="422820" y="228600"/>
            <a:ext cx="10918280" cy="838200"/>
          </a:xfrm>
        </p:spPr>
        <p:txBody>
          <a:bodyPr/>
          <a:lstStyle>
            <a:lvl1pPr>
              <a:defRPr sz="3000"/>
            </a:lvl1pPr>
          </a:lstStyle>
          <a:p>
            <a:r>
              <a:rPr lang="en-US"/>
              <a:t>Click to edit Master title style</a:t>
            </a:r>
          </a:p>
        </p:txBody>
      </p:sp>
      <p:sp>
        <p:nvSpPr>
          <p:cNvPr id="3" name="Content Placeholder 2"/>
          <p:cNvSpPr>
            <a:spLocks noGrp="1"/>
          </p:cNvSpPr>
          <p:nvPr>
            <p:ph idx="1"/>
          </p:nvPr>
        </p:nvSpPr>
        <p:spPr>
          <a:xfrm>
            <a:off x="422820" y="1073260"/>
            <a:ext cx="10918280" cy="439305"/>
          </a:xfrm>
        </p:spPr>
        <p:txBody>
          <a:bodyPr lIns="135852"/>
          <a:lstStyle>
            <a:lvl1pPr marL="0" indent="0">
              <a:spcBef>
                <a:spcPts val="0"/>
              </a:spcBef>
              <a:defRPr lang="en-US" sz="1400" b="1" dirty="0" smtClean="0">
                <a:solidFill>
                  <a:srgbClr val="7A9B3D"/>
                </a:solidFill>
                <a:latin typeface="+mn-lt"/>
                <a:ea typeface="+mn-ea"/>
                <a:cs typeface="+mn-cs"/>
              </a:defRPr>
            </a:lvl1pPr>
            <a:lvl2pPr marL="0" indent="0">
              <a:spcBef>
                <a:spcPts val="0"/>
              </a:spcBef>
              <a:buNone/>
              <a:defRPr sz="1400" b="0" i="1">
                <a:solidFill>
                  <a:srgbClr val="7A9B3D"/>
                </a:solidFill>
              </a:defRPr>
            </a:lvl2pPr>
          </a:lstStyle>
          <a:p>
            <a:pPr lvl="0"/>
            <a:r>
              <a:rPr lang="en-US"/>
              <a:t>Click to edit Master text styles</a:t>
            </a:r>
          </a:p>
          <a:p>
            <a:pPr lvl="1"/>
            <a:r>
              <a:rPr lang="en-US"/>
              <a:t>Second level</a:t>
            </a:r>
          </a:p>
        </p:txBody>
      </p:sp>
      <p:sp>
        <p:nvSpPr>
          <p:cNvPr id="10" name="Content Placeholder 9"/>
          <p:cNvSpPr>
            <a:spLocks noGrp="1"/>
          </p:cNvSpPr>
          <p:nvPr>
            <p:ph sz="quarter" idx="13"/>
          </p:nvPr>
        </p:nvSpPr>
        <p:spPr>
          <a:xfrm>
            <a:off x="422820" y="1526851"/>
            <a:ext cx="10918280" cy="4691388"/>
          </a:xfrm>
        </p:spPr>
        <p:txBody>
          <a:bodyPr lIns="135852"/>
          <a:lstStyle>
            <a:lvl1pPr marL="0" indent="0">
              <a:lnSpc>
                <a:spcPct val="100000"/>
              </a:lnSpc>
              <a:spcBef>
                <a:spcPts val="743"/>
              </a:spcBef>
              <a:buFont typeface="Arial" pitchFamily="34" charset="0"/>
              <a:buNone/>
              <a:defRPr sz="1200" b="0">
                <a:solidFill>
                  <a:srgbClr val="000000"/>
                </a:solidFill>
              </a:defRPr>
            </a:lvl1pPr>
            <a:lvl2pPr marL="0" indent="0">
              <a:lnSpc>
                <a:spcPct val="100000"/>
              </a:lnSpc>
              <a:spcBef>
                <a:spcPts val="743"/>
              </a:spcBef>
              <a:buNone/>
              <a:defRPr sz="1200">
                <a:solidFill>
                  <a:srgbClr val="000000"/>
                </a:solidFill>
              </a:defRPr>
            </a:lvl2pPr>
            <a:lvl3pPr marL="0" indent="0">
              <a:lnSpc>
                <a:spcPct val="100000"/>
              </a:lnSpc>
              <a:spcBef>
                <a:spcPts val="743"/>
              </a:spcBef>
              <a:buNone/>
              <a:defRPr sz="1200">
                <a:solidFill>
                  <a:srgbClr val="000000"/>
                </a:solidFill>
              </a:defRPr>
            </a:lvl3pPr>
            <a:lvl4pPr marL="0" indent="0">
              <a:lnSpc>
                <a:spcPct val="100000"/>
              </a:lnSpc>
              <a:spcBef>
                <a:spcPts val="743"/>
              </a:spcBef>
              <a:buFont typeface="Arial" pitchFamily="34" charset="0"/>
              <a:buNone/>
              <a:defRPr sz="1200">
                <a:solidFill>
                  <a:srgbClr val="000000"/>
                </a:solidFill>
              </a:defRPr>
            </a:lvl4pPr>
            <a:lvl5pPr marL="0" indent="0">
              <a:lnSpc>
                <a:spcPct val="100000"/>
              </a:lnSpc>
              <a:spcBef>
                <a:spcPts val="743"/>
              </a:spcBef>
              <a:buFont typeface="Arial" pitchFamily="34" charset="0"/>
              <a:buNone/>
              <a:defRPr sz="1200">
                <a:solidFill>
                  <a:srgbClr val="000000"/>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0" name="Slide Number Placeholder 3">
            <a:extLst>
              <a:ext uri="{FF2B5EF4-FFF2-40B4-BE49-F238E27FC236}">
                <a16:creationId xmlns:a16="http://schemas.microsoft.com/office/drawing/2014/main" id="{443ACE43-0479-4BE1-9DE6-432D6C5EA1B5}"/>
              </a:ext>
            </a:extLst>
          </p:cNvPr>
          <p:cNvSpPr>
            <a:spLocks noGrp="1"/>
          </p:cNvSpPr>
          <p:nvPr>
            <p:ph type="sldNum" sz="quarter" idx="14"/>
          </p:nvPr>
        </p:nvSpPr>
        <p:spPr>
          <a:xfrm>
            <a:off x="0" y="6382513"/>
            <a:ext cx="437173" cy="268288"/>
          </a:xfrm>
        </p:spPr>
        <p:txBody>
          <a:bodyPr/>
          <a:lstStyle>
            <a:lvl1pPr>
              <a:defRPr>
                <a:solidFill>
                  <a:srgbClr val="000000"/>
                </a:solidFill>
              </a:defRPr>
            </a:lvl1pPr>
          </a:lstStyle>
          <a:p>
            <a:pPr>
              <a:defRPr/>
            </a:pPr>
            <a:fld id="{E6474CC2-1230-4213-AD1A-4B2FEEABA7A1}" type="slidenum">
              <a:rPr lang="en-US" smtClean="0"/>
              <a:pPr>
                <a:defRPr/>
              </a:pPr>
              <a:t>‹#›</a:t>
            </a:fld>
            <a:endParaRPr lang="en-US"/>
          </a:p>
        </p:txBody>
      </p:sp>
      <p:sp>
        <p:nvSpPr>
          <p:cNvPr id="41" name="Footer Placeholder 4">
            <a:extLst>
              <a:ext uri="{FF2B5EF4-FFF2-40B4-BE49-F238E27FC236}">
                <a16:creationId xmlns:a16="http://schemas.microsoft.com/office/drawing/2014/main" id="{55FEF058-9623-447D-B622-7C361A953394}"/>
              </a:ext>
            </a:extLst>
          </p:cNvPr>
          <p:cNvSpPr>
            <a:spLocks noGrp="1"/>
          </p:cNvSpPr>
          <p:nvPr>
            <p:ph type="ftr" sz="quarter" idx="15"/>
          </p:nvPr>
        </p:nvSpPr>
        <p:spPr>
          <a:xfrm>
            <a:off x="426722" y="6483292"/>
            <a:ext cx="5245100" cy="172485"/>
          </a:xfrm>
        </p:spPr>
        <p:txBody>
          <a:bodyPr/>
          <a:lstStyle>
            <a:lvl1pPr algn="r">
              <a:defRPr smtClean="0">
                <a:solidFill>
                  <a:srgbClr val="000000"/>
                </a:solidFill>
              </a:defRPr>
            </a:lvl1pPr>
          </a:lstStyle>
          <a:p>
            <a:pPr algn="l">
              <a:defRPr/>
            </a:pPr>
            <a:r>
              <a:rPr lang="en-US"/>
              <a:t>For investment professional use only.</a:t>
            </a:r>
          </a:p>
        </p:txBody>
      </p:sp>
      <p:sp>
        <p:nvSpPr>
          <p:cNvPr id="42" name="Rectangle 155">
            <a:extLst>
              <a:ext uri="{FF2B5EF4-FFF2-40B4-BE49-F238E27FC236}">
                <a16:creationId xmlns:a16="http://schemas.microsoft.com/office/drawing/2014/main" id="{30B7D1D1-2C52-483A-9036-8C2314AF2AEF}"/>
              </a:ext>
            </a:extLst>
          </p:cNvPr>
          <p:cNvSpPr>
            <a:spLocks noGrp="1" noChangeArrowheads="1"/>
          </p:cNvSpPr>
          <p:nvPr>
            <p:ph type="dt" sz="half" idx="16"/>
          </p:nvPr>
        </p:nvSpPr>
        <p:spPr>
          <a:xfrm>
            <a:off x="426722" y="6655657"/>
            <a:ext cx="2645277" cy="120649"/>
          </a:xfrm>
        </p:spPr>
        <p:txBody>
          <a:bodyPr/>
          <a:lstStyle>
            <a:lvl1pPr algn="l">
              <a:defRPr sz="833" smtClean="0">
                <a:solidFill>
                  <a:srgbClr val="000000"/>
                </a:solidFill>
              </a:defRPr>
            </a:lvl1pPr>
          </a:lstStyle>
          <a:p>
            <a:pPr>
              <a:defRPr/>
            </a:pPr>
            <a:r>
              <a:rPr lang="en-US"/>
              <a:t>977497.15.2</a:t>
            </a:r>
          </a:p>
        </p:txBody>
      </p:sp>
      <p:grpSp>
        <p:nvGrpSpPr>
          <p:cNvPr id="35" name="Group 34">
            <a:extLst>
              <a:ext uri="{FF2B5EF4-FFF2-40B4-BE49-F238E27FC236}">
                <a16:creationId xmlns:a16="http://schemas.microsoft.com/office/drawing/2014/main" id="{A3CB867E-115B-4463-B506-1878380C6F85}"/>
              </a:ext>
            </a:extLst>
          </p:cNvPr>
          <p:cNvGrpSpPr/>
          <p:nvPr/>
        </p:nvGrpSpPr>
        <p:grpSpPr>
          <a:xfrm>
            <a:off x="10215053" y="6295153"/>
            <a:ext cx="1527048" cy="338328"/>
            <a:chOff x="6923088" y="4475163"/>
            <a:chExt cx="1873251" cy="403225"/>
          </a:xfrm>
        </p:grpSpPr>
        <p:sp>
          <p:nvSpPr>
            <p:cNvPr id="36" name="AutoShape 4">
              <a:extLst>
                <a:ext uri="{FF2B5EF4-FFF2-40B4-BE49-F238E27FC236}">
                  <a16:creationId xmlns:a16="http://schemas.microsoft.com/office/drawing/2014/main" id="{8A938654-BDEE-48FC-90AD-62EF747FA9FE}"/>
                </a:ext>
              </a:extLst>
            </p:cNvPr>
            <p:cNvSpPr>
              <a:spLocks noChangeAspect="1" noChangeArrowheads="1" noTextEdit="1"/>
            </p:cNvSpPr>
            <p:nvPr/>
          </p:nvSpPr>
          <p:spPr bwMode="auto">
            <a:xfrm>
              <a:off x="6923088" y="4475163"/>
              <a:ext cx="1873250" cy="40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7" name="Freeform 6">
              <a:extLst>
                <a:ext uri="{FF2B5EF4-FFF2-40B4-BE49-F238E27FC236}">
                  <a16:creationId xmlns:a16="http://schemas.microsoft.com/office/drawing/2014/main" id="{6B64FED4-FDF1-49AF-AFDF-938F7B6EEE4A}"/>
                </a:ext>
              </a:extLst>
            </p:cNvPr>
            <p:cNvSpPr>
              <a:spLocks/>
            </p:cNvSpPr>
            <p:nvPr/>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8" name="Freeform 7">
              <a:extLst>
                <a:ext uri="{FF2B5EF4-FFF2-40B4-BE49-F238E27FC236}">
                  <a16:creationId xmlns:a16="http://schemas.microsoft.com/office/drawing/2014/main" id="{D2D9AA8B-3248-4A68-9FE3-18880C2E792A}"/>
                </a:ext>
              </a:extLst>
            </p:cNvPr>
            <p:cNvSpPr>
              <a:spLocks/>
            </p:cNvSpPr>
            <p:nvPr/>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9" name="Freeform 83">
              <a:extLst>
                <a:ext uri="{FF2B5EF4-FFF2-40B4-BE49-F238E27FC236}">
                  <a16:creationId xmlns:a16="http://schemas.microsoft.com/office/drawing/2014/main" id="{B25141AC-9D65-4587-8283-DF139EC81009}"/>
                </a:ext>
              </a:extLst>
            </p:cNvPr>
            <p:cNvSpPr>
              <a:spLocks/>
            </p:cNvSpPr>
            <p:nvPr/>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3" name="Freeform 84">
              <a:extLst>
                <a:ext uri="{FF2B5EF4-FFF2-40B4-BE49-F238E27FC236}">
                  <a16:creationId xmlns:a16="http://schemas.microsoft.com/office/drawing/2014/main" id="{04590193-0A66-4090-AFEF-ED3E07DF0C69}"/>
                </a:ext>
              </a:extLst>
            </p:cNvPr>
            <p:cNvSpPr>
              <a:spLocks/>
            </p:cNvSpPr>
            <p:nvPr/>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4" name="Freeform 85">
              <a:extLst>
                <a:ext uri="{FF2B5EF4-FFF2-40B4-BE49-F238E27FC236}">
                  <a16:creationId xmlns:a16="http://schemas.microsoft.com/office/drawing/2014/main" id="{B85C986D-333F-48B9-A5D3-24BC0DE9F716}"/>
                </a:ext>
              </a:extLst>
            </p:cNvPr>
            <p:cNvSpPr>
              <a:spLocks/>
            </p:cNvSpPr>
            <p:nvPr/>
          </p:nvSpPr>
          <p:spPr bwMode="auto">
            <a:xfrm>
              <a:off x="7337426" y="4533901"/>
              <a:ext cx="265113" cy="266700"/>
            </a:xfrm>
            <a:custGeom>
              <a:avLst/>
              <a:gdLst>
                <a:gd name="T0" fmla="*/ 59 w 167"/>
                <a:gd name="T1" fmla="*/ 168 h 168"/>
                <a:gd name="T2" fmla="*/ 0 w 167"/>
                <a:gd name="T3" fmla="*/ 168 h 168"/>
                <a:gd name="T4" fmla="*/ 47 w 167"/>
                <a:gd name="T5" fmla="*/ 0 h 168"/>
                <a:gd name="T6" fmla="*/ 167 w 167"/>
                <a:gd name="T7" fmla="*/ 0 h 168"/>
                <a:gd name="T8" fmla="*/ 156 w 167"/>
                <a:gd name="T9" fmla="*/ 40 h 168"/>
                <a:gd name="T10" fmla="*/ 94 w 167"/>
                <a:gd name="T11" fmla="*/ 40 h 168"/>
                <a:gd name="T12" fmla="*/ 87 w 167"/>
                <a:gd name="T13" fmla="*/ 68 h 168"/>
                <a:gd name="T14" fmla="*/ 148 w 167"/>
                <a:gd name="T15" fmla="*/ 68 h 168"/>
                <a:gd name="T16" fmla="*/ 137 w 167"/>
                <a:gd name="T17" fmla="*/ 106 h 168"/>
                <a:gd name="T18" fmla="*/ 76 w 167"/>
                <a:gd name="T19" fmla="*/ 106 h 168"/>
                <a:gd name="T20" fmla="*/ 59 w 167"/>
                <a:gd name="T21"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7" h="168">
                  <a:moveTo>
                    <a:pt x="59" y="168"/>
                  </a:moveTo>
                  <a:lnTo>
                    <a:pt x="0" y="168"/>
                  </a:lnTo>
                  <a:lnTo>
                    <a:pt x="47" y="0"/>
                  </a:lnTo>
                  <a:lnTo>
                    <a:pt x="167" y="0"/>
                  </a:lnTo>
                  <a:lnTo>
                    <a:pt x="156" y="40"/>
                  </a:lnTo>
                  <a:lnTo>
                    <a:pt x="94" y="40"/>
                  </a:lnTo>
                  <a:lnTo>
                    <a:pt x="87" y="68"/>
                  </a:lnTo>
                  <a:lnTo>
                    <a:pt x="148" y="68"/>
                  </a:lnTo>
                  <a:lnTo>
                    <a:pt x="137" y="106"/>
                  </a:lnTo>
                  <a:lnTo>
                    <a:pt x="76" y="106"/>
                  </a:lnTo>
                  <a:lnTo>
                    <a:pt x="59"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5" name="Freeform 86">
              <a:extLst>
                <a:ext uri="{FF2B5EF4-FFF2-40B4-BE49-F238E27FC236}">
                  <a16:creationId xmlns:a16="http://schemas.microsoft.com/office/drawing/2014/main" id="{5B5DE2BA-AAE7-4A61-82E0-8C345006C9FC}"/>
                </a:ext>
              </a:extLst>
            </p:cNvPr>
            <p:cNvSpPr>
              <a:spLocks noEditPoints="1"/>
            </p:cNvSpPr>
            <p:nvPr/>
          </p:nvSpPr>
          <p:spPr bwMode="auto">
            <a:xfrm>
              <a:off x="7553326" y="4533901"/>
              <a:ext cx="166688" cy="266700"/>
            </a:xfrm>
            <a:custGeom>
              <a:avLst/>
              <a:gdLst>
                <a:gd name="T0" fmla="*/ 58 w 105"/>
                <a:gd name="T1" fmla="*/ 168 h 168"/>
                <a:gd name="T2" fmla="*/ 0 w 105"/>
                <a:gd name="T3" fmla="*/ 168 h 168"/>
                <a:gd name="T4" fmla="*/ 34 w 105"/>
                <a:gd name="T5" fmla="*/ 46 h 168"/>
                <a:gd name="T6" fmla="*/ 93 w 105"/>
                <a:gd name="T7" fmla="*/ 46 h 168"/>
                <a:gd name="T8" fmla="*/ 58 w 105"/>
                <a:gd name="T9" fmla="*/ 168 h 168"/>
                <a:gd name="T10" fmla="*/ 95 w 105"/>
                <a:gd name="T11" fmla="*/ 34 h 168"/>
                <a:gd name="T12" fmla="*/ 38 w 105"/>
                <a:gd name="T13" fmla="*/ 34 h 168"/>
                <a:gd name="T14" fmla="*/ 47 w 105"/>
                <a:gd name="T15" fmla="*/ 0 h 168"/>
                <a:gd name="T16" fmla="*/ 105 w 105"/>
                <a:gd name="T17" fmla="*/ 0 h 168"/>
                <a:gd name="T18" fmla="*/ 95 w 105"/>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5" h="168">
                  <a:moveTo>
                    <a:pt x="58" y="168"/>
                  </a:moveTo>
                  <a:lnTo>
                    <a:pt x="0" y="168"/>
                  </a:lnTo>
                  <a:lnTo>
                    <a:pt x="34" y="46"/>
                  </a:lnTo>
                  <a:lnTo>
                    <a:pt x="93" y="46"/>
                  </a:lnTo>
                  <a:lnTo>
                    <a:pt x="58" y="168"/>
                  </a:lnTo>
                  <a:close/>
                  <a:moveTo>
                    <a:pt x="95" y="34"/>
                  </a:moveTo>
                  <a:lnTo>
                    <a:pt x="38" y="34"/>
                  </a:lnTo>
                  <a:lnTo>
                    <a:pt x="47" y="0"/>
                  </a:lnTo>
                  <a:lnTo>
                    <a:pt x="105"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6" name="Freeform 87">
              <a:extLst>
                <a:ext uri="{FF2B5EF4-FFF2-40B4-BE49-F238E27FC236}">
                  <a16:creationId xmlns:a16="http://schemas.microsoft.com/office/drawing/2014/main" id="{7F875C9F-E06F-49AA-B4C8-B022D50A0624}"/>
                </a:ext>
              </a:extLst>
            </p:cNvPr>
            <p:cNvSpPr>
              <a:spLocks noEditPoints="1"/>
            </p:cNvSpPr>
            <p:nvPr/>
          </p:nvSpPr>
          <p:spPr bwMode="auto">
            <a:xfrm>
              <a:off x="7685088" y="4533901"/>
              <a:ext cx="273050" cy="269875"/>
            </a:xfrm>
            <a:custGeom>
              <a:avLst/>
              <a:gdLst>
                <a:gd name="T0" fmla="*/ 125 w 172"/>
                <a:gd name="T1" fmla="*/ 168 h 170"/>
                <a:gd name="T2" fmla="*/ 68 w 172"/>
                <a:gd name="T3" fmla="*/ 168 h 170"/>
                <a:gd name="T4" fmla="*/ 72 w 172"/>
                <a:gd name="T5" fmla="*/ 154 h 170"/>
                <a:gd name="T6" fmla="*/ 72 w 172"/>
                <a:gd name="T7" fmla="*/ 154 h 170"/>
                <a:gd name="T8" fmla="*/ 64 w 172"/>
                <a:gd name="T9" fmla="*/ 161 h 170"/>
                <a:gd name="T10" fmla="*/ 54 w 172"/>
                <a:gd name="T11" fmla="*/ 165 h 170"/>
                <a:gd name="T12" fmla="*/ 44 w 172"/>
                <a:gd name="T13" fmla="*/ 169 h 170"/>
                <a:gd name="T14" fmla="*/ 31 w 172"/>
                <a:gd name="T15" fmla="*/ 170 h 170"/>
                <a:gd name="T16" fmla="*/ 31 w 172"/>
                <a:gd name="T17" fmla="*/ 170 h 170"/>
                <a:gd name="T18" fmla="*/ 24 w 172"/>
                <a:gd name="T19" fmla="*/ 170 h 170"/>
                <a:gd name="T20" fmla="*/ 18 w 172"/>
                <a:gd name="T21" fmla="*/ 169 h 170"/>
                <a:gd name="T22" fmla="*/ 12 w 172"/>
                <a:gd name="T23" fmla="*/ 167 h 170"/>
                <a:gd name="T24" fmla="*/ 9 w 172"/>
                <a:gd name="T25" fmla="*/ 163 h 170"/>
                <a:gd name="T26" fmla="*/ 5 w 172"/>
                <a:gd name="T27" fmla="*/ 160 h 170"/>
                <a:gd name="T28" fmla="*/ 2 w 172"/>
                <a:gd name="T29" fmla="*/ 155 h 170"/>
                <a:gd name="T30" fmla="*/ 0 w 172"/>
                <a:gd name="T31" fmla="*/ 149 h 170"/>
                <a:gd name="T32" fmla="*/ 0 w 172"/>
                <a:gd name="T33" fmla="*/ 142 h 170"/>
                <a:gd name="T34" fmla="*/ 0 w 172"/>
                <a:gd name="T35" fmla="*/ 142 h 170"/>
                <a:gd name="T36" fmla="*/ 2 w 172"/>
                <a:gd name="T37" fmla="*/ 126 h 170"/>
                <a:gd name="T38" fmla="*/ 5 w 172"/>
                <a:gd name="T39" fmla="*/ 106 h 170"/>
                <a:gd name="T40" fmla="*/ 12 w 172"/>
                <a:gd name="T41" fmla="*/ 86 h 170"/>
                <a:gd name="T42" fmla="*/ 20 w 172"/>
                <a:gd name="T43" fmla="*/ 68 h 170"/>
                <a:gd name="T44" fmla="*/ 20 w 172"/>
                <a:gd name="T45" fmla="*/ 68 h 170"/>
                <a:gd name="T46" fmla="*/ 24 w 172"/>
                <a:gd name="T47" fmla="*/ 62 h 170"/>
                <a:gd name="T48" fmla="*/ 29 w 172"/>
                <a:gd name="T49" fmla="*/ 58 h 170"/>
                <a:gd name="T50" fmla="*/ 33 w 172"/>
                <a:gd name="T51" fmla="*/ 53 h 170"/>
                <a:gd name="T52" fmla="*/ 39 w 172"/>
                <a:gd name="T53" fmla="*/ 50 h 170"/>
                <a:gd name="T54" fmla="*/ 45 w 172"/>
                <a:gd name="T55" fmla="*/ 47 h 170"/>
                <a:gd name="T56" fmla="*/ 51 w 172"/>
                <a:gd name="T57" fmla="*/ 45 h 170"/>
                <a:gd name="T58" fmla="*/ 58 w 172"/>
                <a:gd name="T59" fmla="*/ 44 h 170"/>
                <a:gd name="T60" fmla="*/ 65 w 172"/>
                <a:gd name="T61" fmla="*/ 44 h 170"/>
                <a:gd name="T62" fmla="*/ 65 w 172"/>
                <a:gd name="T63" fmla="*/ 44 h 170"/>
                <a:gd name="T64" fmla="*/ 77 w 172"/>
                <a:gd name="T65" fmla="*/ 45 h 170"/>
                <a:gd name="T66" fmla="*/ 86 w 172"/>
                <a:gd name="T67" fmla="*/ 48 h 170"/>
                <a:gd name="T68" fmla="*/ 93 w 172"/>
                <a:gd name="T69" fmla="*/ 53 h 170"/>
                <a:gd name="T70" fmla="*/ 98 w 172"/>
                <a:gd name="T71" fmla="*/ 60 h 170"/>
                <a:gd name="T72" fmla="*/ 114 w 172"/>
                <a:gd name="T73" fmla="*/ 0 h 170"/>
                <a:gd name="T74" fmla="*/ 172 w 172"/>
                <a:gd name="T75" fmla="*/ 0 h 170"/>
                <a:gd name="T76" fmla="*/ 125 w 172"/>
                <a:gd name="T77" fmla="*/ 168 h 170"/>
                <a:gd name="T78" fmla="*/ 81 w 172"/>
                <a:gd name="T79" fmla="*/ 82 h 170"/>
                <a:gd name="T80" fmla="*/ 81 w 172"/>
                <a:gd name="T81" fmla="*/ 82 h 170"/>
                <a:gd name="T82" fmla="*/ 78 w 172"/>
                <a:gd name="T83" fmla="*/ 82 h 170"/>
                <a:gd name="T84" fmla="*/ 74 w 172"/>
                <a:gd name="T85" fmla="*/ 84 h 170"/>
                <a:gd name="T86" fmla="*/ 71 w 172"/>
                <a:gd name="T87" fmla="*/ 86 h 170"/>
                <a:gd name="T88" fmla="*/ 68 w 172"/>
                <a:gd name="T89" fmla="*/ 91 h 170"/>
                <a:gd name="T90" fmla="*/ 68 w 172"/>
                <a:gd name="T91" fmla="*/ 91 h 170"/>
                <a:gd name="T92" fmla="*/ 63 w 172"/>
                <a:gd name="T93" fmla="*/ 106 h 170"/>
                <a:gd name="T94" fmla="*/ 61 w 172"/>
                <a:gd name="T95" fmla="*/ 114 h 170"/>
                <a:gd name="T96" fmla="*/ 60 w 172"/>
                <a:gd name="T97" fmla="*/ 121 h 170"/>
                <a:gd name="T98" fmla="*/ 60 w 172"/>
                <a:gd name="T99" fmla="*/ 121 h 170"/>
                <a:gd name="T100" fmla="*/ 61 w 172"/>
                <a:gd name="T101" fmla="*/ 125 h 170"/>
                <a:gd name="T102" fmla="*/ 63 w 172"/>
                <a:gd name="T103" fmla="*/ 127 h 170"/>
                <a:gd name="T104" fmla="*/ 65 w 172"/>
                <a:gd name="T105" fmla="*/ 129 h 170"/>
                <a:gd name="T106" fmla="*/ 70 w 172"/>
                <a:gd name="T107" fmla="*/ 130 h 170"/>
                <a:gd name="T108" fmla="*/ 70 w 172"/>
                <a:gd name="T109" fmla="*/ 130 h 170"/>
                <a:gd name="T110" fmla="*/ 74 w 172"/>
                <a:gd name="T111" fmla="*/ 129 h 170"/>
                <a:gd name="T112" fmla="*/ 79 w 172"/>
                <a:gd name="T113" fmla="*/ 127 h 170"/>
                <a:gd name="T114" fmla="*/ 91 w 172"/>
                <a:gd name="T115" fmla="*/ 87 h 170"/>
                <a:gd name="T116" fmla="*/ 91 w 172"/>
                <a:gd name="T117" fmla="*/ 87 h 170"/>
                <a:gd name="T118" fmla="*/ 87 w 172"/>
                <a:gd name="T119" fmla="*/ 84 h 170"/>
                <a:gd name="T120" fmla="*/ 81 w 172"/>
                <a:gd name="T121" fmla="*/ 82 h 170"/>
                <a:gd name="T122" fmla="*/ 81 w 172"/>
                <a:gd name="T123" fmla="*/ 82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2" h="170">
                  <a:moveTo>
                    <a:pt x="125" y="168"/>
                  </a:moveTo>
                  <a:lnTo>
                    <a:pt x="68" y="168"/>
                  </a:lnTo>
                  <a:lnTo>
                    <a:pt x="72" y="154"/>
                  </a:lnTo>
                  <a:lnTo>
                    <a:pt x="72" y="154"/>
                  </a:lnTo>
                  <a:lnTo>
                    <a:pt x="64" y="161"/>
                  </a:lnTo>
                  <a:lnTo>
                    <a:pt x="54" y="165"/>
                  </a:lnTo>
                  <a:lnTo>
                    <a:pt x="44" y="169"/>
                  </a:lnTo>
                  <a:lnTo>
                    <a:pt x="31" y="170"/>
                  </a:lnTo>
                  <a:lnTo>
                    <a:pt x="31" y="170"/>
                  </a:lnTo>
                  <a:lnTo>
                    <a:pt x="24" y="170"/>
                  </a:lnTo>
                  <a:lnTo>
                    <a:pt x="18" y="169"/>
                  </a:lnTo>
                  <a:lnTo>
                    <a:pt x="12" y="167"/>
                  </a:lnTo>
                  <a:lnTo>
                    <a:pt x="9" y="163"/>
                  </a:lnTo>
                  <a:lnTo>
                    <a:pt x="5" y="160"/>
                  </a:lnTo>
                  <a:lnTo>
                    <a:pt x="2" y="155"/>
                  </a:lnTo>
                  <a:lnTo>
                    <a:pt x="0" y="149"/>
                  </a:lnTo>
                  <a:lnTo>
                    <a:pt x="0" y="142"/>
                  </a:lnTo>
                  <a:lnTo>
                    <a:pt x="0" y="142"/>
                  </a:lnTo>
                  <a:lnTo>
                    <a:pt x="2" y="126"/>
                  </a:lnTo>
                  <a:lnTo>
                    <a:pt x="5" y="106"/>
                  </a:lnTo>
                  <a:lnTo>
                    <a:pt x="12" y="86"/>
                  </a:lnTo>
                  <a:lnTo>
                    <a:pt x="20" y="68"/>
                  </a:lnTo>
                  <a:lnTo>
                    <a:pt x="20" y="68"/>
                  </a:lnTo>
                  <a:lnTo>
                    <a:pt x="24" y="62"/>
                  </a:lnTo>
                  <a:lnTo>
                    <a:pt x="29" y="58"/>
                  </a:lnTo>
                  <a:lnTo>
                    <a:pt x="33" y="53"/>
                  </a:lnTo>
                  <a:lnTo>
                    <a:pt x="39" y="50"/>
                  </a:lnTo>
                  <a:lnTo>
                    <a:pt x="45" y="47"/>
                  </a:lnTo>
                  <a:lnTo>
                    <a:pt x="51" y="45"/>
                  </a:lnTo>
                  <a:lnTo>
                    <a:pt x="58" y="44"/>
                  </a:lnTo>
                  <a:lnTo>
                    <a:pt x="65" y="44"/>
                  </a:lnTo>
                  <a:lnTo>
                    <a:pt x="65" y="44"/>
                  </a:lnTo>
                  <a:lnTo>
                    <a:pt x="77" y="45"/>
                  </a:lnTo>
                  <a:lnTo>
                    <a:pt x="86" y="48"/>
                  </a:lnTo>
                  <a:lnTo>
                    <a:pt x="93" y="53"/>
                  </a:lnTo>
                  <a:lnTo>
                    <a:pt x="98" y="60"/>
                  </a:lnTo>
                  <a:lnTo>
                    <a:pt x="114" y="0"/>
                  </a:lnTo>
                  <a:lnTo>
                    <a:pt x="172" y="0"/>
                  </a:lnTo>
                  <a:lnTo>
                    <a:pt x="125" y="168"/>
                  </a:lnTo>
                  <a:close/>
                  <a:moveTo>
                    <a:pt x="81" y="82"/>
                  </a:moveTo>
                  <a:lnTo>
                    <a:pt x="81" y="82"/>
                  </a:lnTo>
                  <a:lnTo>
                    <a:pt x="78" y="82"/>
                  </a:lnTo>
                  <a:lnTo>
                    <a:pt x="74" y="84"/>
                  </a:lnTo>
                  <a:lnTo>
                    <a:pt x="71" y="86"/>
                  </a:lnTo>
                  <a:lnTo>
                    <a:pt x="68" y="91"/>
                  </a:lnTo>
                  <a:lnTo>
                    <a:pt x="68" y="91"/>
                  </a:lnTo>
                  <a:lnTo>
                    <a:pt x="63" y="106"/>
                  </a:lnTo>
                  <a:lnTo>
                    <a:pt x="61" y="114"/>
                  </a:lnTo>
                  <a:lnTo>
                    <a:pt x="60" y="121"/>
                  </a:lnTo>
                  <a:lnTo>
                    <a:pt x="60" y="121"/>
                  </a:lnTo>
                  <a:lnTo>
                    <a:pt x="61" y="125"/>
                  </a:lnTo>
                  <a:lnTo>
                    <a:pt x="63" y="127"/>
                  </a:lnTo>
                  <a:lnTo>
                    <a:pt x="65" y="129"/>
                  </a:lnTo>
                  <a:lnTo>
                    <a:pt x="70" y="130"/>
                  </a:lnTo>
                  <a:lnTo>
                    <a:pt x="70" y="130"/>
                  </a:lnTo>
                  <a:lnTo>
                    <a:pt x="74" y="129"/>
                  </a:lnTo>
                  <a:lnTo>
                    <a:pt x="79" y="127"/>
                  </a:lnTo>
                  <a:lnTo>
                    <a:pt x="91" y="87"/>
                  </a:lnTo>
                  <a:lnTo>
                    <a:pt x="91" y="87"/>
                  </a:lnTo>
                  <a:lnTo>
                    <a:pt x="87" y="84"/>
                  </a:lnTo>
                  <a:lnTo>
                    <a:pt x="81" y="82"/>
                  </a:lnTo>
                  <a:lnTo>
                    <a:pt x="81" y="8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7" name="Freeform 88">
              <a:extLst>
                <a:ext uri="{FF2B5EF4-FFF2-40B4-BE49-F238E27FC236}">
                  <a16:creationId xmlns:a16="http://schemas.microsoft.com/office/drawing/2014/main" id="{56D7D577-F876-4768-9B18-C0DE1BAFEEFA}"/>
                </a:ext>
              </a:extLst>
            </p:cNvPr>
            <p:cNvSpPr>
              <a:spLocks noEditPoints="1"/>
            </p:cNvSpPr>
            <p:nvPr/>
          </p:nvSpPr>
          <p:spPr bwMode="auto">
            <a:xfrm>
              <a:off x="7923213" y="4602163"/>
              <a:ext cx="230188" cy="201613"/>
            </a:xfrm>
            <a:custGeom>
              <a:avLst/>
              <a:gdLst>
                <a:gd name="T0" fmla="*/ 58 w 145"/>
                <a:gd name="T1" fmla="*/ 71 h 127"/>
                <a:gd name="T2" fmla="*/ 56 w 145"/>
                <a:gd name="T3" fmla="*/ 80 h 127"/>
                <a:gd name="T4" fmla="*/ 56 w 145"/>
                <a:gd name="T5" fmla="*/ 87 h 127"/>
                <a:gd name="T6" fmla="*/ 57 w 145"/>
                <a:gd name="T7" fmla="*/ 93 h 127"/>
                <a:gd name="T8" fmla="*/ 64 w 145"/>
                <a:gd name="T9" fmla="*/ 97 h 127"/>
                <a:gd name="T10" fmla="*/ 68 w 145"/>
                <a:gd name="T11" fmla="*/ 96 h 127"/>
                <a:gd name="T12" fmla="*/ 75 w 145"/>
                <a:gd name="T13" fmla="*/ 89 h 127"/>
                <a:gd name="T14" fmla="*/ 135 w 145"/>
                <a:gd name="T15" fmla="*/ 82 h 127"/>
                <a:gd name="T16" fmla="*/ 134 w 145"/>
                <a:gd name="T17" fmla="*/ 87 h 127"/>
                <a:gd name="T18" fmla="*/ 128 w 145"/>
                <a:gd name="T19" fmla="*/ 98 h 127"/>
                <a:gd name="T20" fmla="*/ 115 w 145"/>
                <a:gd name="T21" fmla="*/ 111 h 127"/>
                <a:gd name="T22" fmla="*/ 94 w 145"/>
                <a:gd name="T23" fmla="*/ 122 h 127"/>
                <a:gd name="T24" fmla="*/ 72 w 145"/>
                <a:gd name="T25" fmla="*/ 127 h 127"/>
                <a:gd name="T26" fmla="*/ 61 w 145"/>
                <a:gd name="T27" fmla="*/ 127 h 127"/>
                <a:gd name="T28" fmla="*/ 38 w 145"/>
                <a:gd name="T29" fmla="*/ 126 h 127"/>
                <a:gd name="T30" fmla="*/ 18 w 145"/>
                <a:gd name="T31" fmla="*/ 121 h 127"/>
                <a:gd name="T32" fmla="*/ 5 w 145"/>
                <a:gd name="T33" fmla="*/ 110 h 127"/>
                <a:gd name="T34" fmla="*/ 2 w 145"/>
                <a:gd name="T35" fmla="*/ 101 h 127"/>
                <a:gd name="T36" fmla="*/ 0 w 145"/>
                <a:gd name="T37" fmla="*/ 90 h 127"/>
                <a:gd name="T38" fmla="*/ 3 w 145"/>
                <a:gd name="T39" fmla="*/ 75 h 127"/>
                <a:gd name="T40" fmla="*/ 13 w 145"/>
                <a:gd name="T41" fmla="*/ 41 h 127"/>
                <a:gd name="T42" fmla="*/ 22 w 145"/>
                <a:gd name="T43" fmla="*/ 27 h 127"/>
                <a:gd name="T44" fmla="*/ 27 w 145"/>
                <a:gd name="T45" fmla="*/ 19 h 127"/>
                <a:gd name="T46" fmla="*/ 43 w 145"/>
                <a:gd name="T47" fmla="*/ 9 h 127"/>
                <a:gd name="T48" fmla="*/ 59 w 145"/>
                <a:gd name="T49" fmla="*/ 3 h 127"/>
                <a:gd name="T50" fmla="*/ 77 w 145"/>
                <a:gd name="T51" fmla="*/ 1 h 127"/>
                <a:gd name="T52" fmla="*/ 85 w 145"/>
                <a:gd name="T53" fmla="*/ 0 h 127"/>
                <a:gd name="T54" fmla="*/ 109 w 145"/>
                <a:gd name="T55" fmla="*/ 2 h 127"/>
                <a:gd name="T56" fmla="*/ 128 w 145"/>
                <a:gd name="T57" fmla="*/ 8 h 127"/>
                <a:gd name="T58" fmla="*/ 140 w 145"/>
                <a:gd name="T59" fmla="*/ 19 h 127"/>
                <a:gd name="T60" fmla="*/ 145 w 145"/>
                <a:gd name="T61" fmla="*/ 38 h 127"/>
                <a:gd name="T62" fmla="*/ 142 w 145"/>
                <a:gd name="T63" fmla="*/ 53 h 127"/>
                <a:gd name="T64" fmla="*/ 138 w 145"/>
                <a:gd name="T65" fmla="*/ 71 h 127"/>
                <a:gd name="T66" fmla="*/ 80 w 145"/>
                <a:gd name="T67" fmla="*/ 30 h 127"/>
                <a:gd name="T68" fmla="*/ 71 w 145"/>
                <a:gd name="T69" fmla="*/ 35 h 127"/>
                <a:gd name="T70" fmla="*/ 65 w 145"/>
                <a:gd name="T71" fmla="*/ 48 h 127"/>
                <a:gd name="T72" fmla="*/ 88 w 145"/>
                <a:gd name="T73" fmla="*/ 48 h 127"/>
                <a:gd name="T74" fmla="*/ 91 w 145"/>
                <a:gd name="T75" fmla="*/ 39 h 127"/>
                <a:gd name="T76" fmla="*/ 87 w 145"/>
                <a:gd name="T77" fmla="*/ 32 h 127"/>
                <a:gd name="T78" fmla="*/ 80 w 145"/>
                <a:gd name="T79" fmla="*/ 3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45" h="127">
                  <a:moveTo>
                    <a:pt x="138" y="71"/>
                  </a:moveTo>
                  <a:lnTo>
                    <a:pt x="58" y="71"/>
                  </a:lnTo>
                  <a:lnTo>
                    <a:pt x="58" y="71"/>
                  </a:lnTo>
                  <a:lnTo>
                    <a:pt x="56" y="80"/>
                  </a:lnTo>
                  <a:lnTo>
                    <a:pt x="56" y="87"/>
                  </a:lnTo>
                  <a:lnTo>
                    <a:pt x="56" y="87"/>
                  </a:lnTo>
                  <a:lnTo>
                    <a:pt x="56" y="90"/>
                  </a:lnTo>
                  <a:lnTo>
                    <a:pt x="57" y="93"/>
                  </a:lnTo>
                  <a:lnTo>
                    <a:pt x="59" y="96"/>
                  </a:lnTo>
                  <a:lnTo>
                    <a:pt x="64" y="97"/>
                  </a:lnTo>
                  <a:lnTo>
                    <a:pt x="64" y="97"/>
                  </a:lnTo>
                  <a:lnTo>
                    <a:pt x="68" y="96"/>
                  </a:lnTo>
                  <a:lnTo>
                    <a:pt x="73" y="93"/>
                  </a:lnTo>
                  <a:lnTo>
                    <a:pt x="75" y="89"/>
                  </a:lnTo>
                  <a:lnTo>
                    <a:pt x="79" y="82"/>
                  </a:lnTo>
                  <a:lnTo>
                    <a:pt x="135" y="82"/>
                  </a:lnTo>
                  <a:lnTo>
                    <a:pt x="135" y="82"/>
                  </a:lnTo>
                  <a:lnTo>
                    <a:pt x="134" y="87"/>
                  </a:lnTo>
                  <a:lnTo>
                    <a:pt x="130" y="93"/>
                  </a:lnTo>
                  <a:lnTo>
                    <a:pt x="128" y="98"/>
                  </a:lnTo>
                  <a:lnTo>
                    <a:pt x="125" y="103"/>
                  </a:lnTo>
                  <a:lnTo>
                    <a:pt x="115" y="111"/>
                  </a:lnTo>
                  <a:lnTo>
                    <a:pt x="105" y="118"/>
                  </a:lnTo>
                  <a:lnTo>
                    <a:pt x="94" y="122"/>
                  </a:lnTo>
                  <a:lnTo>
                    <a:pt x="82" y="125"/>
                  </a:lnTo>
                  <a:lnTo>
                    <a:pt x="72" y="127"/>
                  </a:lnTo>
                  <a:lnTo>
                    <a:pt x="61" y="127"/>
                  </a:lnTo>
                  <a:lnTo>
                    <a:pt x="61" y="127"/>
                  </a:lnTo>
                  <a:lnTo>
                    <a:pt x="50" y="127"/>
                  </a:lnTo>
                  <a:lnTo>
                    <a:pt x="38" y="126"/>
                  </a:lnTo>
                  <a:lnTo>
                    <a:pt x="27" y="125"/>
                  </a:lnTo>
                  <a:lnTo>
                    <a:pt x="18" y="121"/>
                  </a:lnTo>
                  <a:lnTo>
                    <a:pt x="11" y="117"/>
                  </a:lnTo>
                  <a:lnTo>
                    <a:pt x="5" y="110"/>
                  </a:lnTo>
                  <a:lnTo>
                    <a:pt x="4" y="106"/>
                  </a:lnTo>
                  <a:lnTo>
                    <a:pt x="2" y="101"/>
                  </a:lnTo>
                  <a:lnTo>
                    <a:pt x="0" y="90"/>
                  </a:lnTo>
                  <a:lnTo>
                    <a:pt x="0" y="90"/>
                  </a:lnTo>
                  <a:lnTo>
                    <a:pt x="2" y="83"/>
                  </a:lnTo>
                  <a:lnTo>
                    <a:pt x="3" y="75"/>
                  </a:lnTo>
                  <a:lnTo>
                    <a:pt x="6" y="57"/>
                  </a:lnTo>
                  <a:lnTo>
                    <a:pt x="13" y="41"/>
                  </a:lnTo>
                  <a:lnTo>
                    <a:pt x="18" y="32"/>
                  </a:lnTo>
                  <a:lnTo>
                    <a:pt x="22" y="27"/>
                  </a:lnTo>
                  <a:lnTo>
                    <a:pt x="22" y="27"/>
                  </a:lnTo>
                  <a:lnTo>
                    <a:pt x="27" y="19"/>
                  </a:lnTo>
                  <a:lnTo>
                    <a:pt x="34" y="14"/>
                  </a:lnTo>
                  <a:lnTo>
                    <a:pt x="43" y="9"/>
                  </a:lnTo>
                  <a:lnTo>
                    <a:pt x="50" y="5"/>
                  </a:lnTo>
                  <a:lnTo>
                    <a:pt x="59" y="3"/>
                  </a:lnTo>
                  <a:lnTo>
                    <a:pt x="67" y="1"/>
                  </a:lnTo>
                  <a:lnTo>
                    <a:pt x="77" y="1"/>
                  </a:lnTo>
                  <a:lnTo>
                    <a:pt x="85" y="0"/>
                  </a:lnTo>
                  <a:lnTo>
                    <a:pt x="85" y="0"/>
                  </a:lnTo>
                  <a:lnTo>
                    <a:pt x="98" y="1"/>
                  </a:lnTo>
                  <a:lnTo>
                    <a:pt x="109" y="2"/>
                  </a:lnTo>
                  <a:lnTo>
                    <a:pt x="120" y="4"/>
                  </a:lnTo>
                  <a:lnTo>
                    <a:pt x="128" y="8"/>
                  </a:lnTo>
                  <a:lnTo>
                    <a:pt x="135" y="12"/>
                  </a:lnTo>
                  <a:lnTo>
                    <a:pt x="140" y="19"/>
                  </a:lnTo>
                  <a:lnTo>
                    <a:pt x="143" y="28"/>
                  </a:lnTo>
                  <a:lnTo>
                    <a:pt x="145" y="38"/>
                  </a:lnTo>
                  <a:lnTo>
                    <a:pt x="145" y="38"/>
                  </a:lnTo>
                  <a:lnTo>
                    <a:pt x="142" y="53"/>
                  </a:lnTo>
                  <a:lnTo>
                    <a:pt x="138" y="71"/>
                  </a:lnTo>
                  <a:lnTo>
                    <a:pt x="138" y="71"/>
                  </a:lnTo>
                  <a:close/>
                  <a:moveTo>
                    <a:pt x="80" y="30"/>
                  </a:moveTo>
                  <a:lnTo>
                    <a:pt x="80" y="30"/>
                  </a:lnTo>
                  <a:lnTo>
                    <a:pt x="75" y="31"/>
                  </a:lnTo>
                  <a:lnTo>
                    <a:pt x="71" y="35"/>
                  </a:lnTo>
                  <a:lnTo>
                    <a:pt x="67" y="39"/>
                  </a:lnTo>
                  <a:lnTo>
                    <a:pt x="65" y="48"/>
                  </a:lnTo>
                  <a:lnTo>
                    <a:pt x="88" y="48"/>
                  </a:lnTo>
                  <a:lnTo>
                    <a:pt x="88" y="48"/>
                  </a:lnTo>
                  <a:lnTo>
                    <a:pt x="91" y="39"/>
                  </a:lnTo>
                  <a:lnTo>
                    <a:pt x="91" y="39"/>
                  </a:lnTo>
                  <a:lnTo>
                    <a:pt x="89" y="35"/>
                  </a:lnTo>
                  <a:lnTo>
                    <a:pt x="87" y="32"/>
                  </a:lnTo>
                  <a:lnTo>
                    <a:pt x="85" y="31"/>
                  </a:lnTo>
                  <a:lnTo>
                    <a:pt x="80" y="30"/>
                  </a:lnTo>
                  <a:lnTo>
                    <a:pt x="80" y="3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8" name="Freeform 89">
              <a:extLst>
                <a:ext uri="{FF2B5EF4-FFF2-40B4-BE49-F238E27FC236}">
                  <a16:creationId xmlns:a16="http://schemas.microsoft.com/office/drawing/2014/main" id="{FB9219A6-61EE-462E-8A8F-DFE9FEB3F820}"/>
                </a:ext>
              </a:extLst>
            </p:cNvPr>
            <p:cNvSpPr>
              <a:spLocks/>
            </p:cNvSpPr>
            <p:nvPr/>
          </p:nvSpPr>
          <p:spPr bwMode="auto">
            <a:xfrm>
              <a:off x="8143876" y="4533901"/>
              <a:ext cx="165100" cy="266700"/>
            </a:xfrm>
            <a:custGeom>
              <a:avLst/>
              <a:gdLst>
                <a:gd name="T0" fmla="*/ 57 w 104"/>
                <a:gd name="T1" fmla="*/ 168 h 168"/>
                <a:gd name="T2" fmla="*/ 0 w 104"/>
                <a:gd name="T3" fmla="*/ 168 h 168"/>
                <a:gd name="T4" fmla="*/ 45 w 104"/>
                <a:gd name="T5" fmla="*/ 0 h 168"/>
                <a:gd name="T6" fmla="*/ 104 w 104"/>
                <a:gd name="T7" fmla="*/ 0 h 168"/>
                <a:gd name="T8" fmla="*/ 57 w 104"/>
                <a:gd name="T9" fmla="*/ 168 h 168"/>
              </a:gdLst>
              <a:ahLst/>
              <a:cxnLst>
                <a:cxn ang="0">
                  <a:pos x="T0" y="T1"/>
                </a:cxn>
                <a:cxn ang="0">
                  <a:pos x="T2" y="T3"/>
                </a:cxn>
                <a:cxn ang="0">
                  <a:pos x="T4" y="T5"/>
                </a:cxn>
                <a:cxn ang="0">
                  <a:pos x="T6" y="T7"/>
                </a:cxn>
                <a:cxn ang="0">
                  <a:pos x="T8" y="T9"/>
                </a:cxn>
              </a:cxnLst>
              <a:rect l="0" t="0" r="r" b="b"/>
              <a:pathLst>
                <a:path w="104" h="168">
                  <a:moveTo>
                    <a:pt x="57" y="168"/>
                  </a:moveTo>
                  <a:lnTo>
                    <a:pt x="0" y="168"/>
                  </a:lnTo>
                  <a:lnTo>
                    <a:pt x="45" y="0"/>
                  </a:lnTo>
                  <a:lnTo>
                    <a:pt x="104" y="0"/>
                  </a:lnTo>
                  <a:lnTo>
                    <a:pt x="57"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9" name="Freeform 90">
              <a:extLst>
                <a:ext uri="{FF2B5EF4-FFF2-40B4-BE49-F238E27FC236}">
                  <a16:creationId xmlns:a16="http://schemas.microsoft.com/office/drawing/2014/main" id="{2636F033-C7F7-4CDB-A526-35C347CD1D52}"/>
                </a:ext>
              </a:extLst>
            </p:cNvPr>
            <p:cNvSpPr>
              <a:spLocks noEditPoints="1"/>
            </p:cNvSpPr>
            <p:nvPr/>
          </p:nvSpPr>
          <p:spPr bwMode="auto">
            <a:xfrm>
              <a:off x="8264526" y="4533901"/>
              <a:ext cx="165100" cy="266700"/>
            </a:xfrm>
            <a:custGeom>
              <a:avLst/>
              <a:gdLst>
                <a:gd name="T0" fmla="*/ 57 w 104"/>
                <a:gd name="T1" fmla="*/ 168 h 168"/>
                <a:gd name="T2" fmla="*/ 0 w 104"/>
                <a:gd name="T3" fmla="*/ 168 h 168"/>
                <a:gd name="T4" fmla="*/ 34 w 104"/>
                <a:gd name="T5" fmla="*/ 46 h 168"/>
                <a:gd name="T6" fmla="*/ 91 w 104"/>
                <a:gd name="T7" fmla="*/ 46 h 168"/>
                <a:gd name="T8" fmla="*/ 57 w 104"/>
                <a:gd name="T9" fmla="*/ 168 h 168"/>
                <a:gd name="T10" fmla="*/ 95 w 104"/>
                <a:gd name="T11" fmla="*/ 34 h 168"/>
                <a:gd name="T12" fmla="*/ 36 w 104"/>
                <a:gd name="T13" fmla="*/ 34 h 168"/>
                <a:gd name="T14" fmla="*/ 47 w 104"/>
                <a:gd name="T15" fmla="*/ 0 h 168"/>
                <a:gd name="T16" fmla="*/ 104 w 104"/>
                <a:gd name="T17" fmla="*/ 0 h 168"/>
                <a:gd name="T18" fmla="*/ 95 w 104"/>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4" h="168">
                  <a:moveTo>
                    <a:pt x="57" y="168"/>
                  </a:moveTo>
                  <a:lnTo>
                    <a:pt x="0" y="168"/>
                  </a:lnTo>
                  <a:lnTo>
                    <a:pt x="34" y="46"/>
                  </a:lnTo>
                  <a:lnTo>
                    <a:pt x="91" y="46"/>
                  </a:lnTo>
                  <a:lnTo>
                    <a:pt x="57" y="168"/>
                  </a:lnTo>
                  <a:close/>
                  <a:moveTo>
                    <a:pt x="95" y="34"/>
                  </a:moveTo>
                  <a:lnTo>
                    <a:pt x="36" y="34"/>
                  </a:lnTo>
                  <a:lnTo>
                    <a:pt x="47" y="0"/>
                  </a:lnTo>
                  <a:lnTo>
                    <a:pt x="104"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0" name="Freeform 91">
              <a:extLst>
                <a:ext uri="{FF2B5EF4-FFF2-40B4-BE49-F238E27FC236}">
                  <a16:creationId xmlns:a16="http://schemas.microsoft.com/office/drawing/2014/main" id="{268BDF96-C2A7-4383-A874-E5A247396771}"/>
                </a:ext>
              </a:extLst>
            </p:cNvPr>
            <p:cNvSpPr>
              <a:spLocks/>
            </p:cNvSpPr>
            <p:nvPr/>
          </p:nvSpPr>
          <p:spPr bwMode="auto">
            <a:xfrm>
              <a:off x="8396288" y="4564063"/>
              <a:ext cx="192088" cy="236538"/>
            </a:xfrm>
            <a:custGeom>
              <a:avLst/>
              <a:gdLst>
                <a:gd name="T0" fmla="*/ 115 w 121"/>
                <a:gd name="T1" fmla="*/ 27 h 149"/>
                <a:gd name="T2" fmla="*/ 121 w 121"/>
                <a:gd name="T3" fmla="*/ 54 h 149"/>
                <a:gd name="T4" fmla="*/ 76 w 121"/>
                <a:gd name="T5" fmla="*/ 54 h 149"/>
                <a:gd name="T6" fmla="*/ 63 w 121"/>
                <a:gd name="T7" fmla="*/ 101 h 149"/>
                <a:gd name="T8" fmla="*/ 63 w 121"/>
                <a:gd name="T9" fmla="*/ 101 h 149"/>
                <a:gd name="T10" fmla="*/ 62 w 121"/>
                <a:gd name="T11" fmla="*/ 107 h 149"/>
                <a:gd name="T12" fmla="*/ 61 w 121"/>
                <a:gd name="T13" fmla="*/ 111 h 149"/>
                <a:gd name="T14" fmla="*/ 61 w 121"/>
                <a:gd name="T15" fmla="*/ 111 h 149"/>
                <a:gd name="T16" fmla="*/ 61 w 121"/>
                <a:gd name="T17" fmla="*/ 115 h 149"/>
                <a:gd name="T18" fmla="*/ 63 w 121"/>
                <a:gd name="T19" fmla="*/ 117 h 149"/>
                <a:gd name="T20" fmla="*/ 67 w 121"/>
                <a:gd name="T21" fmla="*/ 118 h 149"/>
                <a:gd name="T22" fmla="*/ 72 w 121"/>
                <a:gd name="T23" fmla="*/ 118 h 149"/>
                <a:gd name="T24" fmla="*/ 83 w 121"/>
                <a:gd name="T25" fmla="*/ 118 h 149"/>
                <a:gd name="T26" fmla="*/ 75 w 121"/>
                <a:gd name="T27" fmla="*/ 149 h 149"/>
                <a:gd name="T28" fmla="*/ 23 w 121"/>
                <a:gd name="T29" fmla="*/ 149 h 149"/>
                <a:gd name="T30" fmla="*/ 23 w 121"/>
                <a:gd name="T31" fmla="*/ 149 h 149"/>
                <a:gd name="T32" fmla="*/ 18 w 121"/>
                <a:gd name="T33" fmla="*/ 148 h 149"/>
                <a:gd name="T34" fmla="*/ 13 w 121"/>
                <a:gd name="T35" fmla="*/ 148 h 149"/>
                <a:gd name="T36" fmla="*/ 8 w 121"/>
                <a:gd name="T37" fmla="*/ 145 h 149"/>
                <a:gd name="T38" fmla="*/ 6 w 121"/>
                <a:gd name="T39" fmla="*/ 143 h 149"/>
                <a:gd name="T40" fmla="*/ 2 w 121"/>
                <a:gd name="T41" fmla="*/ 139 h 149"/>
                <a:gd name="T42" fmla="*/ 1 w 121"/>
                <a:gd name="T43" fmla="*/ 136 h 149"/>
                <a:gd name="T44" fmla="*/ 0 w 121"/>
                <a:gd name="T45" fmla="*/ 132 h 149"/>
                <a:gd name="T46" fmla="*/ 0 w 121"/>
                <a:gd name="T47" fmla="*/ 128 h 149"/>
                <a:gd name="T48" fmla="*/ 0 w 121"/>
                <a:gd name="T49" fmla="*/ 128 h 149"/>
                <a:gd name="T50" fmla="*/ 0 w 121"/>
                <a:gd name="T51" fmla="*/ 120 h 149"/>
                <a:gd name="T52" fmla="*/ 2 w 121"/>
                <a:gd name="T53" fmla="*/ 111 h 149"/>
                <a:gd name="T54" fmla="*/ 34 w 121"/>
                <a:gd name="T55" fmla="*/ 0 h 149"/>
                <a:gd name="T56" fmla="*/ 91 w 121"/>
                <a:gd name="T57" fmla="*/ 0 h 149"/>
                <a:gd name="T58" fmla="*/ 84 w 121"/>
                <a:gd name="T59" fmla="*/ 27 h 149"/>
                <a:gd name="T60" fmla="*/ 115 w 121"/>
                <a:gd name="T61" fmla="*/ 27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1" h="149">
                  <a:moveTo>
                    <a:pt x="115" y="27"/>
                  </a:moveTo>
                  <a:lnTo>
                    <a:pt x="121" y="54"/>
                  </a:lnTo>
                  <a:lnTo>
                    <a:pt x="76" y="54"/>
                  </a:lnTo>
                  <a:lnTo>
                    <a:pt x="63" y="101"/>
                  </a:lnTo>
                  <a:lnTo>
                    <a:pt x="63" y="101"/>
                  </a:lnTo>
                  <a:lnTo>
                    <a:pt x="62" y="107"/>
                  </a:lnTo>
                  <a:lnTo>
                    <a:pt x="61" y="111"/>
                  </a:lnTo>
                  <a:lnTo>
                    <a:pt x="61" y="111"/>
                  </a:lnTo>
                  <a:lnTo>
                    <a:pt x="61" y="115"/>
                  </a:lnTo>
                  <a:lnTo>
                    <a:pt x="63" y="117"/>
                  </a:lnTo>
                  <a:lnTo>
                    <a:pt x="67" y="118"/>
                  </a:lnTo>
                  <a:lnTo>
                    <a:pt x="72" y="118"/>
                  </a:lnTo>
                  <a:lnTo>
                    <a:pt x="83" y="118"/>
                  </a:lnTo>
                  <a:lnTo>
                    <a:pt x="75" y="149"/>
                  </a:lnTo>
                  <a:lnTo>
                    <a:pt x="23" y="149"/>
                  </a:lnTo>
                  <a:lnTo>
                    <a:pt x="23" y="149"/>
                  </a:lnTo>
                  <a:lnTo>
                    <a:pt x="18" y="148"/>
                  </a:lnTo>
                  <a:lnTo>
                    <a:pt x="13" y="148"/>
                  </a:lnTo>
                  <a:lnTo>
                    <a:pt x="8" y="145"/>
                  </a:lnTo>
                  <a:lnTo>
                    <a:pt x="6" y="143"/>
                  </a:lnTo>
                  <a:lnTo>
                    <a:pt x="2" y="139"/>
                  </a:lnTo>
                  <a:lnTo>
                    <a:pt x="1" y="136"/>
                  </a:lnTo>
                  <a:lnTo>
                    <a:pt x="0" y="132"/>
                  </a:lnTo>
                  <a:lnTo>
                    <a:pt x="0" y="128"/>
                  </a:lnTo>
                  <a:lnTo>
                    <a:pt x="0" y="128"/>
                  </a:lnTo>
                  <a:lnTo>
                    <a:pt x="0" y="120"/>
                  </a:lnTo>
                  <a:lnTo>
                    <a:pt x="2" y="111"/>
                  </a:lnTo>
                  <a:lnTo>
                    <a:pt x="34" y="0"/>
                  </a:lnTo>
                  <a:lnTo>
                    <a:pt x="91" y="0"/>
                  </a:lnTo>
                  <a:lnTo>
                    <a:pt x="84" y="27"/>
                  </a:lnTo>
                  <a:lnTo>
                    <a:pt x="115" y="2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1" name="Freeform 92">
              <a:extLst>
                <a:ext uri="{FF2B5EF4-FFF2-40B4-BE49-F238E27FC236}">
                  <a16:creationId xmlns:a16="http://schemas.microsoft.com/office/drawing/2014/main" id="{507977F2-03B4-4332-A46B-712795BF6544}"/>
                </a:ext>
              </a:extLst>
            </p:cNvPr>
            <p:cNvSpPr>
              <a:spLocks/>
            </p:cNvSpPr>
            <p:nvPr/>
          </p:nvSpPr>
          <p:spPr bwMode="auto">
            <a:xfrm>
              <a:off x="7321551" y="4830763"/>
              <a:ext cx="38100" cy="46038"/>
            </a:xfrm>
            <a:custGeom>
              <a:avLst/>
              <a:gdLst>
                <a:gd name="T0" fmla="*/ 9 w 24"/>
                <a:gd name="T1" fmla="*/ 0 h 29"/>
                <a:gd name="T2" fmla="*/ 24 w 24"/>
                <a:gd name="T3" fmla="*/ 0 h 29"/>
                <a:gd name="T4" fmla="*/ 15 w 24"/>
                <a:gd name="T5" fmla="*/ 29 h 29"/>
                <a:gd name="T6" fmla="*/ 0 w 24"/>
                <a:gd name="T7" fmla="*/ 29 h 29"/>
                <a:gd name="T8" fmla="*/ 9 w 24"/>
                <a:gd name="T9" fmla="*/ 0 h 29"/>
              </a:gdLst>
              <a:ahLst/>
              <a:cxnLst>
                <a:cxn ang="0">
                  <a:pos x="T0" y="T1"/>
                </a:cxn>
                <a:cxn ang="0">
                  <a:pos x="T2" y="T3"/>
                </a:cxn>
                <a:cxn ang="0">
                  <a:pos x="T4" y="T5"/>
                </a:cxn>
                <a:cxn ang="0">
                  <a:pos x="T6" y="T7"/>
                </a:cxn>
                <a:cxn ang="0">
                  <a:pos x="T8" y="T9"/>
                </a:cxn>
              </a:cxnLst>
              <a:rect l="0" t="0" r="r" b="b"/>
              <a:pathLst>
                <a:path w="24" h="29">
                  <a:moveTo>
                    <a:pt x="9" y="0"/>
                  </a:moveTo>
                  <a:lnTo>
                    <a:pt x="24" y="0"/>
                  </a:lnTo>
                  <a:lnTo>
                    <a:pt x="15"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2" name="Freeform 93">
              <a:extLst>
                <a:ext uri="{FF2B5EF4-FFF2-40B4-BE49-F238E27FC236}">
                  <a16:creationId xmlns:a16="http://schemas.microsoft.com/office/drawing/2014/main" id="{8161A06F-0399-4660-836E-2DC9E902932F}"/>
                </a:ext>
              </a:extLst>
            </p:cNvPr>
            <p:cNvSpPr>
              <a:spLocks/>
            </p:cNvSpPr>
            <p:nvPr/>
          </p:nvSpPr>
          <p:spPr bwMode="auto">
            <a:xfrm>
              <a:off x="7400926" y="4830763"/>
              <a:ext cx="87313" cy="46038"/>
            </a:xfrm>
            <a:custGeom>
              <a:avLst/>
              <a:gdLst>
                <a:gd name="T0" fmla="*/ 10 w 55"/>
                <a:gd name="T1" fmla="*/ 0 h 29"/>
                <a:gd name="T2" fmla="*/ 31 w 55"/>
                <a:gd name="T3" fmla="*/ 0 h 29"/>
                <a:gd name="T4" fmla="*/ 36 w 55"/>
                <a:gd name="T5" fmla="*/ 19 h 29"/>
                <a:gd name="T6" fmla="*/ 36 w 55"/>
                <a:gd name="T7" fmla="*/ 19 h 29"/>
                <a:gd name="T8" fmla="*/ 42 w 55"/>
                <a:gd name="T9" fmla="*/ 0 h 29"/>
                <a:gd name="T10" fmla="*/ 55 w 55"/>
                <a:gd name="T11" fmla="*/ 0 h 29"/>
                <a:gd name="T12" fmla="*/ 46 w 55"/>
                <a:gd name="T13" fmla="*/ 29 h 29"/>
                <a:gd name="T14" fmla="*/ 26 w 55"/>
                <a:gd name="T15" fmla="*/ 29 h 29"/>
                <a:gd name="T16" fmla="*/ 20 w 55"/>
                <a:gd name="T17" fmla="*/ 8 h 29"/>
                <a:gd name="T18" fmla="*/ 20 w 55"/>
                <a:gd name="T19" fmla="*/ 8 h 29"/>
                <a:gd name="T20" fmla="*/ 13 w 55"/>
                <a:gd name="T21" fmla="*/ 29 h 29"/>
                <a:gd name="T22" fmla="*/ 0 w 55"/>
                <a:gd name="T23" fmla="*/ 29 h 29"/>
                <a:gd name="T24" fmla="*/ 10 w 55"/>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5" h="29">
                  <a:moveTo>
                    <a:pt x="10" y="0"/>
                  </a:moveTo>
                  <a:lnTo>
                    <a:pt x="31" y="0"/>
                  </a:lnTo>
                  <a:lnTo>
                    <a:pt x="36" y="19"/>
                  </a:lnTo>
                  <a:lnTo>
                    <a:pt x="36" y="19"/>
                  </a:lnTo>
                  <a:lnTo>
                    <a:pt x="42" y="0"/>
                  </a:lnTo>
                  <a:lnTo>
                    <a:pt x="55" y="0"/>
                  </a:lnTo>
                  <a:lnTo>
                    <a:pt x="46" y="29"/>
                  </a:lnTo>
                  <a:lnTo>
                    <a:pt x="26" y="29"/>
                  </a:lnTo>
                  <a:lnTo>
                    <a:pt x="20" y="8"/>
                  </a:lnTo>
                  <a:lnTo>
                    <a:pt x="20" y="8"/>
                  </a:lnTo>
                  <a:lnTo>
                    <a:pt x="13" y="29"/>
                  </a:lnTo>
                  <a:lnTo>
                    <a:pt x="0" y="29"/>
                  </a:lnTo>
                  <a:lnTo>
                    <a:pt x="1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3" name="Freeform 94">
              <a:extLst>
                <a:ext uri="{FF2B5EF4-FFF2-40B4-BE49-F238E27FC236}">
                  <a16:creationId xmlns:a16="http://schemas.microsoft.com/office/drawing/2014/main" id="{2616C1AB-30A3-4016-A609-994A50170FD1}"/>
                </a:ext>
              </a:extLst>
            </p:cNvPr>
            <p:cNvSpPr>
              <a:spLocks/>
            </p:cNvSpPr>
            <p:nvPr/>
          </p:nvSpPr>
          <p:spPr bwMode="auto">
            <a:xfrm>
              <a:off x="7531101" y="4830763"/>
              <a:ext cx="76200" cy="46038"/>
            </a:xfrm>
            <a:custGeom>
              <a:avLst/>
              <a:gdLst>
                <a:gd name="T0" fmla="*/ 0 w 48"/>
                <a:gd name="T1" fmla="*/ 0 h 29"/>
                <a:gd name="T2" fmla="*/ 15 w 48"/>
                <a:gd name="T3" fmla="*/ 0 h 29"/>
                <a:gd name="T4" fmla="*/ 19 w 48"/>
                <a:gd name="T5" fmla="*/ 18 h 29"/>
                <a:gd name="T6" fmla="*/ 33 w 48"/>
                <a:gd name="T7" fmla="*/ 0 h 29"/>
                <a:gd name="T8" fmla="*/ 48 w 48"/>
                <a:gd name="T9" fmla="*/ 0 h 29"/>
                <a:gd name="T10" fmla="*/ 24 w 48"/>
                <a:gd name="T11" fmla="*/ 29 h 29"/>
                <a:gd name="T12" fmla="*/ 6 w 48"/>
                <a:gd name="T13" fmla="*/ 29 h 29"/>
                <a:gd name="T14" fmla="*/ 0 w 48"/>
                <a:gd name="T15" fmla="*/ 0 h 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29">
                  <a:moveTo>
                    <a:pt x="0" y="0"/>
                  </a:moveTo>
                  <a:lnTo>
                    <a:pt x="15" y="0"/>
                  </a:lnTo>
                  <a:lnTo>
                    <a:pt x="19" y="18"/>
                  </a:lnTo>
                  <a:lnTo>
                    <a:pt x="33" y="0"/>
                  </a:lnTo>
                  <a:lnTo>
                    <a:pt x="48" y="0"/>
                  </a:lnTo>
                  <a:lnTo>
                    <a:pt x="24" y="29"/>
                  </a:lnTo>
                  <a:lnTo>
                    <a:pt x="6" y="29"/>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4" name="Freeform 95">
              <a:extLst>
                <a:ext uri="{FF2B5EF4-FFF2-40B4-BE49-F238E27FC236}">
                  <a16:creationId xmlns:a16="http://schemas.microsoft.com/office/drawing/2014/main" id="{CAE9B70F-F6F8-4F13-B021-3EEDECC4E626}"/>
                </a:ext>
              </a:extLst>
            </p:cNvPr>
            <p:cNvSpPr>
              <a:spLocks/>
            </p:cNvSpPr>
            <p:nvPr/>
          </p:nvSpPr>
          <p:spPr bwMode="auto">
            <a:xfrm>
              <a:off x="7635876" y="4830763"/>
              <a:ext cx="66675" cy="46038"/>
            </a:xfrm>
            <a:custGeom>
              <a:avLst/>
              <a:gdLst>
                <a:gd name="T0" fmla="*/ 9 w 42"/>
                <a:gd name="T1" fmla="*/ 0 h 29"/>
                <a:gd name="T2" fmla="*/ 42 w 42"/>
                <a:gd name="T3" fmla="*/ 0 h 29"/>
                <a:gd name="T4" fmla="*/ 41 w 42"/>
                <a:gd name="T5" fmla="*/ 5 h 29"/>
                <a:gd name="T6" fmla="*/ 22 w 42"/>
                <a:gd name="T7" fmla="*/ 5 h 29"/>
                <a:gd name="T8" fmla="*/ 20 w 42"/>
                <a:gd name="T9" fmla="*/ 11 h 29"/>
                <a:gd name="T10" fmla="*/ 37 w 42"/>
                <a:gd name="T11" fmla="*/ 11 h 29"/>
                <a:gd name="T12" fmla="*/ 36 w 42"/>
                <a:gd name="T13" fmla="*/ 17 h 29"/>
                <a:gd name="T14" fmla="*/ 17 w 42"/>
                <a:gd name="T15" fmla="*/ 17 h 29"/>
                <a:gd name="T16" fmla="*/ 16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1" y="5"/>
                  </a:lnTo>
                  <a:lnTo>
                    <a:pt x="22" y="5"/>
                  </a:lnTo>
                  <a:lnTo>
                    <a:pt x="20" y="11"/>
                  </a:lnTo>
                  <a:lnTo>
                    <a:pt x="37" y="11"/>
                  </a:lnTo>
                  <a:lnTo>
                    <a:pt x="36" y="17"/>
                  </a:lnTo>
                  <a:lnTo>
                    <a:pt x="17" y="17"/>
                  </a:lnTo>
                  <a:lnTo>
                    <a:pt x="16"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5" name="Freeform 96">
              <a:extLst>
                <a:ext uri="{FF2B5EF4-FFF2-40B4-BE49-F238E27FC236}">
                  <a16:creationId xmlns:a16="http://schemas.microsoft.com/office/drawing/2014/main" id="{1F6C7346-29B3-4DC7-B707-E81D155A2854}"/>
                </a:ext>
              </a:extLst>
            </p:cNvPr>
            <p:cNvSpPr>
              <a:spLocks/>
            </p:cNvSpPr>
            <p:nvPr/>
          </p:nvSpPr>
          <p:spPr bwMode="auto">
            <a:xfrm>
              <a:off x="7856538" y="4830763"/>
              <a:ext cx="61913" cy="46038"/>
            </a:xfrm>
            <a:custGeom>
              <a:avLst/>
              <a:gdLst>
                <a:gd name="T0" fmla="*/ 11 w 39"/>
                <a:gd name="T1" fmla="*/ 7 h 29"/>
                <a:gd name="T2" fmla="*/ 0 w 39"/>
                <a:gd name="T3" fmla="*/ 7 h 29"/>
                <a:gd name="T4" fmla="*/ 3 w 39"/>
                <a:gd name="T5" fmla="*/ 0 h 29"/>
                <a:gd name="T6" fmla="*/ 39 w 39"/>
                <a:gd name="T7" fmla="*/ 0 h 29"/>
                <a:gd name="T8" fmla="*/ 37 w 39"/>
                <a:gd name="T9" fmla="*/ 7 h 29"/>
                <a:gd name="T10" fmla="*/ 25 w 39"/>
                <a:gd name="T11" fmla="*/ 7 h 29"/>
                <a:gd name="T12" fmla="*/ 19 w 39"/>
                <a:gd name="T13" fmla="*/ 29 h 29"/>
                <a:gd name="T14" fmla="*/ 4 w 39"/>
                <a:gd name="T15" fmla="*/ 29 h 29"/>
                <a:gd name="T16" fmla="*/ 11 w 39"/>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29">
                  <a:moveTo>
                    <a:pt x="11" y="7"/>
                  </a:moveTo>
                  <a:lnTo>
                    <a:pt x="0" y="7"/>
                  </a:lnTo>
                  <a:lnTo>
                    <a:pt x="3" y="0"/>
                  </a:lnTo>
                  <a:lnTo>
                    <a:pt x="39" y="0"/>
                  </a:lnTo>
                  <a:lnTo>
                    <a:pt x="37" y="7"/>
                  </a:lnTo>
                  <a:lnTo>
                    <a:pt x="25" y="7"/>
                  </a:lnTo>
                  <a:lnTo>
                    <a:pt x="19" y="29"/>
                  </a:lnTo>
                  <a:lnTo>
                    <a:pt x="4" y="29"/>
                  </a:lnTo>
                  <a:lnTo>
                    <a:pt x="11"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6" name="Freeform 97">
              <a:extLst>
                <a:ext uri="{FF2B5EF4-FFF2-40B4-BE49-F238E27FC236}">
                  <a16:creationId xmlns:a16="http://schemas.microsoft.com/office/drawing/2014/main" id="{B882B421-9844-4500-9042-0635F6284E01}"/>
                </a:ext>
              </a:extLst>
            </p:cNvPr>
            <p:cNvSpPr>
              <a:spLocks/>
            </p:cNvSpPr>
            <p:nvPr/>
          </p:nvSpPr>
          <p:spPr bwMode="auto">
            <a:xfrm>
              <a:off x="7951788" y="4830763"/>
              <a:ext cx="106363" cy="46038"/>
            </a:xfrm>
            <a:custGeom>
              <a:avLst/>
              <a:gdLst>
                <a:gd name="T0" fmla="*/ 8 w 67"/>
                <a:gd name="T1" fmla="*/ 0 h 29"/>
                <a:gd name="T2" fmla="*/ 30 w 67"/>
                <a:gd name="T3" fmla="*/ 0 h 29"/>
                <a:gd name="T4" fmla="*/ 32 w 67"/>
                <a:gd name="T5" fmla="*/ 19 h 29"/>
                <a:gd name="T6" fmla="*/ 32 w 67"/>
                <a:gd name="T7" fmla="*/ 19 h 29"/>
                <a:gd name="T8" fmla="*/ 45 w 67"/>
                <a:gd name="T9" fmla="*/ 0 h 29"/>
                <a:gd name="T10" fmla="*/ 67 w 67"/>
                <a:gd name="T11" fmla="*/ 0 h 29"/>
                <a:gd name="T12" fmla="*/ 57 w 67"/>
                <a:gd name="T13" fmla="*/ 29 h 29"/>
                <a:gd name="T14" fmla="*/ 45 w 67"/>
                <a:gd name="T15" fmla="*/ 29 h 29"/>
                <a:gd name="T16" fmla="*/ 50 w 67"/>
                <a:gd name="T17" fmla="*/ 7 h 29"/>
                <a:gd name="T18" fmla="*/ 50 w 67"/>
                <a:gd name="T19" fmla="*/ 7 h 29"/>
                <a:gd name="T20" fmla="*/ 34 w 67"/>
                <a:gd name="T21" fmla="*/ 29 h 29"/>
                <a:gd name="T22" fmla="*/ 21 w 67"/>
                <a:gd name="T23" fmla="*/ 29 h 29"/>
                <a:gd name="T24" fmla="*/ 19 w 67"/>
                <a:gd name="T25" fmla="*/ 7 h 29"/>
                <a:gd name="T26" fmla="*/ 19 w 67"/>
                <a:gd name="T27" fmla="*/ 7 h 29"/>
                <a:gd name="T28" fmla="*/ 12 w 67"/>
                <a:gd name="T29" fmla="*/ 29 h 29"/>
                <a:gd name="T30" fmla="*/ 0 w 67"/>
                <a:gd name="T31" fmla="*/ 29 h 29"/>
                <a:gd name="T32" fmla="*/ 8 w 67"/>
                <a:gd name="T33"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7" h="29">
                  <a:moveTo>
                    <a:pt x="8" y="0"/>
                  </a:moveTo>
                  <a:lnTo>
                    <a:pt x="30" y="0"/>
                  </a:lnTo>
                  <a:lnTo>
                    <a:pt x="32" y="19"/>
                  </a:lnTo>
                  <a:lnTo>
                    <a:pt x="32" y="19"/>
                  </a:lnTo>
                  <a:lnTo>
                    <a:pt x="45" y="0"/>
                  </a:lnTo>
                  <a:lnTo>
                    <a:pt x="67" y="0"/>
                  </a:lnTo>
                  <a:lnTo>
                    <a:pt x="57" y="29"/>
                  </a:lnTo>
                  <a:lnTo>
                    <a:pt x="45" y="29"/>
                  </a:lnTo>
                  <a:lnTo>
                    <a:pt x="50" y="7"/>
                  </a:lnTo>
                  <a:lnTo>
                    <a:pt x="50" y="7"/>
                  </a:lnTo>
                  <a:lnTo>
                    <a:pt x="34" y="29"/>
                  </a:lnTo>
                  <a:lnTo>
                    <a:pt x="21" y="29"/>
                  </a:lnTo>
                  <a:lnTo>
                    <a:pt x="19" y="7"/>
                  </a:lnTo>
                  <a:lnTo>
                    <a:pt x="19" y="7"/>
                  </a:lnTo>
                  <a:lnTo>
                    <a:pt x="12" y="29"/>
                  </a:lnTo>
                  <a:lnTo>
                    <a:pt x="0" y="29"/>
                  </a:lnTo>
                  <a:lnTo>
                    <a:pt x="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7" name="Freeform 98">
              <a:extLst>
                <a:ext uri="{FF2B5EF4-FFF2-40B4-BE49-F238E27FC236}">
                  <a16:creationId xmlns:a16="http://schemas.microsoft.com/office/drawing/2014/main" id="{2277F4FC-C774-45D5-9046-755490198F32}"/>
                </a:ext>
              </a:extLst>
            </p:cNvPr>
            <p:cNvSpPr>
              <a:spLocks/>
            </p:cNvSpPr>
            <p:nvPr/>
          </p:nvSpPr>
          <p:spPr bwMode="auto">
            <a:xfrm>
              <a:off x="8188326" y="4830763"/>
              <a:ext cx="85725" cy="46038"/>
            </a:xfrm>
            <a:custGeom>
              <a:avLst/>
              <a:gdLst>
                <a:gd name="T0" fmla="*/ 9 w 54"/>
                <a:gd name="T1" fmla="*/ 0 h 29"/>
                <a:gd name="T2" fmla="*/ 30 w 54"/>
                <a:gd name="T3" fmla="*/ 0 h 29"/>
                <a:gd name="T4" fmla="*/ 35 w 54"/>
                <a:gd name="T5" fmla="*/ 19 h 29"/>
                <a:gd name="T6" fmla="*/ 36 w 54"/>
                <a:gd name="T7" fmla="*/ 19 h 29"/>
                <a:gd name="T8" fmla="*/ 42 w 54"/>
                <a:gd name="T9" fmla="*/ 0 h 29"/>
                <a:gd name="T10" fmla="*/ 54 w 54"/>
                <a:gd name="T11" fmla="*/ 0 h 29"/>
                <a:gd name="T12" fmla="*/ 46 w 54"/>
                <a:gd name="T13" fmla="*/ 29 h 29"/>
                <a:gd name="T14" fmla="*/ 24 w 54"/>
                <a:gd name="T15" fmla="*/ 29 h 29"/>
                <a:gd name="T16" fmla="*/ 19 w 54"/>
                <a:gd name="T17" fmla="*/ 8 h 29"/>
                <a:gd name="T18" fmla="*/ 19 w 54"/>
                <a:gd name="T19" fmla="*/ 8 h 29"/>
                <a:gd name="T20" fmla="*/ 13 w 54"/>
                <a:gd name="T21" fmla="*/ 29 h 29"/>
                <a:gd name="T22" fmla="*/ 0 w 54"/>
                <a:gd name="T23" fmla="*/ 29 h 29"/>
                <a:gd name="T24" fmla="*/ 9 w 54"/>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 h="29">
                  <a:moveTo>
                    <a:pt x="9" y="0"/>
                  </a:moveTo>
                  <a:lnTo>
                    <a:pt x="30" y="0"/>
                  </a:lnTo>
                  <a:lnTo>
                    <a:pt x="35" y="19"/>
                  </a:lnTo>
                  <a:lnTo>
                    <a:pt x="36" y="19"/>
                  </a:lnTo>
                  <a:lnTo>
                    <a:pt x="42" y="0"/>
                  </a:lnTo>
                  <a:lnTo>
                    <a:pt x="54" y="0"/>
                  </a:lnTo>
                  <a:lnTo>
                    <a:pt x="46" y="29"/>
                  </a:lnTo>
                  <a:lnTo>
                    <a:pt x="24" y="29"/>
                  </a:lnTo>
                  <a:lnTo>
                    <a:pt x="19" y="8"/>
                  </a:lnTo>
                  <a:lnTo>
                    <a:pt x="19" y="8"/>
                  </a:lnTo>
                  <a:lnTo>
                    <a:pt x="1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8" name="Freeform 99">
              <a:extLst>
                <a:ext uri="{FF2B5EF4-FFF2-40B4-BE49-F238E27FC236}">
                  <a16:creationId xmlns:a16="http://schemas.microsoft.com/office/drawing/2014/main" id="{DB906032-81A5-4A79-9709-3AB64AE0A8AB}"/>
                </a:ext>
              </a:extLst>
            </p:cNvPr>
            <p:cNvSpPr>
              <a:spLocks/>
            </p:cNvSpPr>
            <p:nvPr/>
          </p:nvSpPr>
          <p:spPr bwMode="auto">
            <a:xfrm>
              <a:off x="8310563" y="4830763"/>
              <a:ext cx="63500" cy="46038"/>
            </a:xfrm>
            <a:custGeom>
              <a:avLst/>
              <a:gdLst>
                <a:gd name="T0" fmla="*/ 12 w 40"/>
                <a:gd name="T1" fmla="*/ 7 h 29"/>
                <a:gd name="T2" fmla="*/ 0 w 40"/>
                <a:gd name="T3" fmla="*/ 7 h 29"/>
                <a:gd name="T4" fmla="*/ 3 w 40"/>
                <a:gd name="T5" fmla="*/ 0 h 29"/>
                <a:gd name="T6" fmla="*/ 40 w 40"/>
                <a:gd name="T7" fmla="*/ 0 h 29"/>
                <a:gd name="T8" fmla="*/ 38 w 40"/>
                <a:gd name="T9" fmla="*/ 7 h 29"/>
                <a:gd name="T10" fmla="*/ 26 w 40"/>
                <a:gd name="T11" fmla="*/ 7 h 29"/>
                <a:gd name="T12" fmla="*/ 19 w 40"/>
                <a:gd name="T13" fmla="*/ 29 h 29"/>
                <a:gd name="T14" fmla="*/ 5 w 40"/>
                <a:gd name="T15" fmla="*/ 29 h 29"/>
                <a:gd name="T16" fmla="*/ 12 w 40"/>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29">
                  <a:moveTo>
                    <a:pt x="12" y="7"/>
                  </a:moveTo>
                  <a:lnTo>
                    <a:pt x="0" y="7"/>
                  </a:lnTo>
                  <a:lnTo>
                    <a:pt x="3" y="0"/>
                  </a:lnTo>
                  <a:lnTo>
                    <a:pt x="40" y="0"/>
                  </a:lnTo>
                  <a:lnTo>
                    <a:pt x="38" y="7"/>
                  </a:lnTo>
                  <a:lnTo>
                    <a:pt x="26" y="7"/>
                  </a:lnTo>
                  <a:lnTo>
                    <a:pt x="19" y="29"/>
                  </a:lnTo>
                  <a:lnTo>
                    <a:pt x="5" y="29"/>
                  </a:lnTo>
                  <a:lnTo>
                    <a:pt x="12"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9" name="Freeform 100">
              <a:extLst>
                <a:ext uri="{FF2B5EF4-FFF2-40B4-BE49-F238E27FC236}">
                  <a16:creationId xmlns:a16="http://schemas.microsoft.com/office/drawing/2014/main" id="{ED9F5D8E-EFAE-4568-B34C-8FEB8C653051}"/>
                </a:ext>
              </a:extLst>
            </p:cNvPr>
            <p:cNvSpPr>
              <a:spLocks noEditPoints="1"/>
            </p:cNvSpPr>
            <p:nvPr/>
          </p:nvSpPr>
          <p:spPr bwMode="auto">
            <a:xfrm>
              <a:off x="8701088" y="4760913"/>
              <a:ext cx="49213" cy="50800"/>
            </a:xfrm>
            <a:custGeom>
              <a:avLst/>
              <a:gdLst>
                <a:gd name="T0" fmla="*/ 15 w 31"/>
                <a:gd name="T1" fmla="*/ 0 h 32"/>
                <a:gd name="T2" fmla="*/ 15 w 31"/>
                <a:gd name="T3" fmla="*/ 0 h 32"/>
                <a:gd name="T4" fmla="*/ 10 w 31"/>
                <a:gd name="T5" fmla="*/ 1 h 32"/>
                <a:gd name="T6" fmla="*/ 5 w 31"/>
                <a:gd name="T7" fmla="*/ 5 h 32"/>
                <a:gd name="T8" fmla="*/ 1 w 31"/>
                <a:gd name="T9" fmla="*/ 10 h 32"/>
                <a:gd name="T10" fmla="*/ 0 w 31"/>
                <a:gd name="T11" fmla="*/ 15 h 32"/>
                <a:gd name="T12" fmla="*/ 0 w 31"/>
                <a:gd name="T13" fmla="*/ 15 h 32"/>
                <a:gd name="T14" fmla="*/ 1 w 31"/>
                <a:gd name="T15" fmla="*/ 21 h 32"/>
                <a:gd name="T16" fmla="*/ 5 w 31"/>
                <a:gd name="T17" fmla="*/ 27 h 32"/>
                <a:gd name="T18" fmla="*/ 10 w 31"/>
                <a:gd name="T19" fmla="*/ 31 h 32"/>
                <a:gd name="T20" fmla="*/ 15 w 31"/>
                <a:gd name="T21" fmla="*/ 32 h 32"/>
                <a:gd name="T22" fmla="*/ 15 w 31"/>
                <a:gd name="T23" fmla="*/ 32 h 32"/>
                <a:gd name="T24" fmla="*/ 21 w 31"/>
                <a:gd name="T25" fmla="*/ 31 h 32"/>
                <a:gd name="T26" fmla="*/ 27 w 31"/>
                <a:gd name="T27" fmla="*/ 27 h 32"/>
                <a:gd name="T28" fmla="*/ 30 w 31"/>
                <a:gd name="T29" fmla="*/ 21 h 32"/>
                <a:gd name="T30" fmla="*/ 31 w 31"/>
                <a:gd name="T31" fmla="*/ 15 h 32"/>
                <a:gd name="T32" fmla="*/ 31 w 31"/>
                <a:gd name="T33" fmla="*/ 15 h 32"/>
                <a:gd name="T34" fmla="*/ 30 w 31"/>
                <a:gd name="T35" fmla="*/ 10 h 32"/>
                <a:gd name="T36" fmla="*/ 27 w 31"/>
                <a:gd name="T37" fmla="*/ 5 h 32"/>
                <a:gd name="T38" fmla="*/ 21 w 31"/>
                <a:gd name="T39" fmla="*/ 1 h 32"/>
                <a:gd name="T40" fmla="*/ 15 w 31"/>
                <a:gd name="T41" fmla="*/ 0 h 32"/>
                <a:gd name="T42" fmla="*/ 15 w 31"/>
                <a:gd name="T43" fmla="*/ 0 h 32"/>
                <a:gd name="T44" fmla="*/ 15 w 31"/>
                <a:gd name="T45" fmla="*/ 28 h 32"/>
                <a:gd name="T46" fmla="*/ 15 w 31"/>
                <a:gd name="T47" fmla="*/ 28 h 32"/>
                <a:gd name="T48" fmla="*/ 11 w 31"/>
                <a:gd name="T49" fmla="*/ 27 h 32"/>
                <a:gd name="T50" fmla="*/ 6 w 31"/>
                <a:gd name="T51" fmla="*/ 25 h 32"/>
                <a:gd name="T52" fmla="*/ 4 w 31"/>
                <a:gd name="T53" fmla="*/ 21 h 32"/>
                <a:gd name="T54" fmla="*/ 3 w 31"/>
                <a:gd name="T55" fmla="*/ 15 h 32"/>
                <a:gd name="T56" fmla="*/ 3 w 31"/>
                <a:gd name="T57" fmla="*/ 15 h 32"/>
                <a:gd name="T58" fmla="*/ 4 w 31"/>
                <a:gd name="T59" fmla="*/ 11 h 32"/>
                <a:gd name="T60" fmla="*/ 6 w 31"/>
                <a:gd name="T61" fmla="*/ 6 h 32"/>
                <a:gd name="T62" fmla="*/ 11 w 31"/>
                <a:gd name="T63" fmla="*/ 4 h 32"/>
                <a:gd name="T64" fmla="*/ 15 w 31"/>
                <a:gd name="T65" fmla="*/ 3 h 32"/>
                <a:gd name="T66" fmla="*/ 15 w 31"/>
                <a:gd name="T67" fmla="*/ 3 h 32"/>
                <a:gd name="T68" fmla="*/ 20 w 31"/>
                <a:gd name="T69" fmla="*/ 4 h 32"/>
                <a:gd name="T70" fmla="*/ 25 w 31"/>
                <a:gd name="T71" fmla="*/ 6 h 32"/>
                <a:gd name="T72" fmla="*/ 27 w 31"/>
                <a:gd name="T73" fmla="*/ 11 h 32"/>
                <a:gd name="T74" fmla="*/ 28 w 31"/>
                <a:gd name="T75" fmla="*/ 15 h 32"/>
                <a:gd name="T76" fmla="*/ 28 w 31"/>
                <a:gd name="T77" fmla="*/ 15 h 32"/>
                <a:gd name="T78" fmla="*/ 27 w 31"/>
                <a:gd name="T79" fmla="*/ 21 h 32"/>
                <a:gd name="T80" fmla="*/ 25 w 31"/>
                <a:gd name="T81" fmla="*/ 25 h 32"/>
                <a:gd name="T82" fmla="*/ 20 w 31"/>
                <a:gd name="T83" fmla="*/ 27 h 32"/>
                <a:gd name="T84" fmla="*/ 15 w 31"/>
                <a:gd name="T85" fmla="*/ 28 h 32"/>
                <a:gd name="T86" fmla="*/ 15 w 31"/>
                <a:gd name="T87"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1" h="32">
                  <a:moveTo>
                    <a:pt x="15" y="0"/>
                  </a:moveTo>
                  <a:lnTo>
                    <a:pt x="15" y="0"/>
                  </a:lnTo>
                  <a:lnTo>
                    <a:pt x="10" y="1"/>
                  </a:lnTo>
                  <a:lnTo>
                    <a:pt x="5" y="5"/>
                  </a:lnTo>
                  <a:lnTo>
                    <a:pt x="1" y="10"/>
                  </a:lnTo>
                  <a:lnTo>
                    <a:pt x="0" y="15"/>
                  </a:lnTo>
                  <a:lnTo>
                    <a:pt x="0" y="15"/>
                  </a:lnTo>
                  <a:lnTo>
                    <a:pt x="1" y="21"/>
                  </a:lnTo>
                  <a:lnTo>
                    <a:pt x="5" y="27"/>
                  </a:lnTo>
                  <a:lnTo>
                    <a:pt x="10" y="31"/>
                  </a:lnTo>
                  <a:lnTo>
                    <a:pt x="15" y="32"/>
                  </a:lnTo>
                  <a:lnTo>
                    <a:pt x="15" y="32"/>
                  </a:lnTo>
                  <a:lnTo>
                    <a:pt x="21" y="31"/>
                  </a:lnTo>
                  <a:lnTo>
                    <a:pt x="27" y="27"/>
                  </a:lnTo>
                  <a:lnTo>
                    <a:pt x="30" y="21"/>
                  </a:lnTo>
                  <a:lnTo>
                    <a:pt x="31" y="15"/>
                  </a:lnTo>
                  <a:lnTo>
                    <a:pt x="31" y="15"/>
                  </a:lnTo>
                  <a:lnTo>
                    <a:pt x="30" y="10"/>
                  </a:lnTo>
                  <a:lnTo>
                    <a:pt x="27" y="5"/>
                  </a:lnTo>
                  <a:lnTo>
                    <a:pt x="21" y="1"/>
                  </a:lnTo>
                  <a:lnTo>
                    <a:pt x="15" y="0"/>
                  </a:lnTo>
                  <a:lnTo>
                    <a:pt x="15" y="0"/>
                  </a:lnTo>
                  <a:close/>
                  <a:moveTo>
                    <a:pt x="15" y="28"/>
                  </a:moveTo>
                  <a:lnTo>
                    <a:pt x="15" y="28"/>
                  </a:lnTo>
                  <a:lnTo>
                    <a:pt x="11" y="27"/>
                  </a:lnTo>
                  <a:lnTo>
                    <a:pt x="6" y="25"/>
                  </a:lnTo>
                  <a:lnTo>
                    <a:pt x="4" y="21"/>
                  </a:lnTo>
                  <a:lnTo>
                    <a:pt x="3" y="15"/>
                  </a:lnTo>
                  <a:lnTo>
                    <a:pt x="3" y="15"/>
                  </a:lnTo>
                  <a:lnTo>
                    <a:pt x="4" y="11"/>
                  </a:lnTo>
                  <a:lnTo>
                    <a:pt x="6" y="6"/>
                  </a:lnTo>
                  <a:lnTo>
                    <a:pt x="11" y="4"/>
                  </a:lnTo>
                  <a:lnTo>
                    <a:pt x="15" y="3"/>
                  </a:lnTo>
                  <a:lnTo>
                    <a:pt x="15" y="3"/>
                  </a:lnTo>
                  <a:lnTo>
                    <a:pt x="20" y="4"/>
                  </a:lnTo>
                  <a:lnTo>
                    <a:pt x="25" y="6"/>
                  </a:lnTo>
                  <a:lnTo>
                    <a:pt x="27" y="11"/>
                  </a:lnTo>
                  <a:lnTo>
                    <a:pt x="28" y="15"/>
                  </a:lnTo>
                  <a:lnTo>
                    <a:pt x="28" y="15"/>
                  </a:lnTo>
                  <a:lnTo>
                    <a:pt x="27" y="21"/>
                  </a:lnTo>
                  <a:lnTo>
                    <a:pt x="25" y="25"/>
                  </a:lnTo>
                  <a:lnTo>
                    <a:pt x="20" y="27"/>
                  </a:lnTo>
                  <a:lnTo>
                    <a:pt x="15" y="28"/>
                  </a:lnTo>
                  <a:lnTo>
                    <a:pt x="15" y="2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0" name="Freeform 101">
              <a:extLst>
                <a:ext uri="{FF2B5EF4-FFF2-40B4-BE49-F238E27FC236}">
                  <a16:creationId xmlns:a16="http://schemas.microsoft.com/office/drawing/2014/main" id="{16AC7C12-4C15-4010-A997-461496C0855B}"/>
                </a:ext>
              </a:extLst>
            </p:cNvPr>
            <p:cNvSpPr>
              <a:spLocks noEditPoints="1"/>
            </p:cNvSpPr>
            <p:nvPr/>
          </p:nvSpPr>
          <p:spPr bwMode="auto">
            <a:xfrm>
              <a:off x="8716963" y="4772026"/>
              <a:ext cx="20638" cy="26988"/>
            </a:xfrm>
            <a:custGeom>
              <a:avLst/>
              <a:gdLst>
                <a:gd name="T0" fmla="*/ 11 w 13"/>
                <a:gd name="T1" fmla="*/ 6 h 17"/>
                <a:gd name="T2" fmla="*/ 11 w 13"/>
                <a:gd name="T3" fmla="*/ 6 h 17"/>
                <a:gd name="T4" fmla="*/ 11 w 13"/>
                <a:gd name="T5" fmla="*/ 4 h 17"/>
                <a:gd name="T6" fmla="*/ 10 w 13"/>
                <a:gd name="T7" fmla="*/ 1 h 17"/>
                <a:gd name="T8" fmla="*/ 9 w 13"/>
                <a:gd name="T9" fmla="*/ 1 h 17"/>
                <a:gd name="T10" fmla="*/ 7 w 13"/>
                <a:gd name="T11" fmla="*/ 0 h 17"/>
                <a:gd name="T12" fmla="*/ 0 w 13"/>
                <a:gd name="T13" fmla="*/ 0 h 17"/>
                <a:gd name="T14" fmla="*/ 0 w 13"/>
                <a:gd name="T15" fmla="*/ 17 h 17"/>
                <a:gd name="T16" fmla="*/ 3 w 13"/>
                <a:gd name="T17" fmla="*/ 17 h 17"/>
                <a:gd name="T18" fmla="*/ 3 w 13"/>
                <a:gd name="T19" fmla="*/ 11 h 17"/>
                <a:gd name="T20" fmla="*/ 5 w 13"/>
                <a:gd name="T21" fmla="*/ 11 h 17"/>
                <a:gd name="T22" fmla="*/ 9 w 13"/>
                <a:gd name="T23" fmla="*/ 17 h 17"/>
                <a:gd name="T24" fmla="*/ 13 w 13"/>
                <a:gd name="T25" fmla="*/ 17 h 17"/>
                <a:gd name="T26" fmla="*/ 8 w 13"/>
                <a:gd name="T27" fmla="*/ 10 h 17"/>
                <a:gd name="T28" fmla="*/ 8 w 13"/>
                <a:gd name="T29" fmla="*/ 10 h 17"/>
                <a:gd name="T30" fmla="*/ 11 w 13"/>
                <a:gd name="T31" fmla="*/ 8 h 17"/>
                <a:gd name="T32" fmla="*/ 11 w 13"/>
                <a:gd name="T33" fmla="*/ 6 h 17"/>
                <a:gd name="T34" fmla="*/ 11 w 13"/>
                <a:gd name="T35" fmla="*/ 6 h 17"/>
                <a:gd name="T36" fmla="*/ 3 w 13"/>
                <a:gd name="T37" fmla="*/ 7 h 17"/>
                <a:gd name="T38" fmla="*/ 3 w 13"/>
                <a:gd name="T39" fmla="*/ 3 h 17"/>
                <a:gd name="T40" fmla="*/ 5 w 13"/>
                <a:gd name="T41" fmla="*/ 3 h 17"/>
                <a:gd name="T42" fmla="*/ 5 w 13"/>
                <a:gd name="T43" fmla="*/ 3 h 17"/>
                <a:gd name="T44" fmla="*/ 8 w 13"/>
                <a:gd name="T45" fmla="*/ 4 h 17"/>
                <a:gd name="T46" fmla="*/ 9 w 13"/>
                <a:gd name="T47" fmla="*/ 4 h 17"/>
                <a:gd name="T48" fmla="*/ 9 w 13"/>
                <a:gd name="T49" fmla="*/ 5 h 17"/>
                <a:gd name="T50" fmla="*/ 9 w 13"/>
                <a:gd name="T51" fmla="*/ 5 h 17"/>
                <a:gd name="T52" fmla="*/ 9 w 13"/>
                <a:gd name="T53" fmla="*/ 7 h 17"/>
                <a:gd name="T54" fmla="*/ 8 w 13"/>
                <a:gd name="T55" fmla="*/ 7 h 17"/>
                <a:gd name="T56" fmla="*/ 5 w 13"/>
                <a:gd name="T57" fmla="*/ 7 h 17"/>
                <a:gd name="T58" fmla="*/ 3 w 13"/>
                <a:gd name="T59" fmla="*/ 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 h="17">
                  <a:moveTo>
                    <a:pt x="11" y="6"/>
                  </a:moveTo>
                  <a:lnTo>
                    <a:pt x="11" y="6"/>
                  </a:lnTo>
                  <a:lnTo>
                    <a:pt x="11" y="4"/>
                  </a:lnTo>
                  <a:lnTo>
                    <a:pt x="10" y="1"/>
                  </a:lnTo>
                  <a:lnTo>
                    <a:pt x="9" y="1"/>
                  </a:lnTo>
                  <a:lnTo>
                    <a:pt x="7" y="0"/>
                  </a:lnTo>
                  <a:lnTo>
                    <a:pt x="0" y="0"/>
                  </a:lnTo>
                  <a:lnTo>
                    <a:pt x="0" y="17"/>
                  </a:lnTo>
                  <a:lnTo>
                    <a:pt x="3" y="17"/>
                  </a:lnTo>
                  <a:lnTo>
                    <a:pt x="3" y="11"/>
                  </a:lnTo>
                  <a:lnTo>
                    <a:pt x="5" y="11"/>
                  </a:lnTo>
                  <a:lnTo>
                    <a:pt x="9" y="17"/>
                  </a:lnTo>
                  <a:lnTo>
                    <a:pt x="13" y="17"/>
                  </a:lnTo>
                  <a:lnTo>
                    <a:pt x="8" y="10"/>
                  </a:lnTo>
                  <a:lnTo>
                    <a:pt x="8" y="10"/>
                  </a:lnTo>
                  <a:lnTo>
                    <a:pt x="11" y="8"/>
                  </a:lnTo>
                  <a:lnTo>
                    <a:pt x="11" y="6"/>
                  </a:lnTo>
                  <a:lnTo>
                    <a:pt x="11" y="6"/>
                  </a:lnTo>
                  <a:close/>
                  <a:moveTo>
                    <a:pt x="3" y="7"/>
                  </a:moveTo>
                  <a:lnTo>
                    <a:pt x="3" y="3"/>
                  </a:lnTo>
                  <a:lnTo>
                    <a:pt x="5" y="3"/>
                  </a:lnTo>
                  <a:lnTo>
                    <a:pt x="5" y="3"/>
                  </a:lnTo>
                  <a:lnTo>
                    <a:pt x="8" y="4"/>
                  </a:lnTo>
                  <a:lnTo>
                    <a:pt x="9" y="4"/>
                  </a:lnTo>
                  <a:lnTo>
                    <a:pt x="9" y="5"/>
                  </a:lnTo>
                  <a:lnTo>
                    <a:pt x="9" y="5"/>
                  </a:lnTo>
                  <a:lnTo>
                    <a:pt x="9" y="7"/>
                  </a:lnTo>
                  <a:lnTo>
                    <a:pt x="8" y="7"/>
                  </a:lnTo>
                  <a:lnTo>
                    <a:pt x="5" y="7"/>
                  </a:lnTo>
                  <a:lnTo>
                    <a:pt x="3"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1" name="Freeform 102">
              <a:extLst>
                <a:ext uri="{FF2B5EF4-FFF2-40B4-BE49-F238E27FC236}">
                  <a16:creationId xmlns:a16="http://schemas.microsoft.com/office/drawing/2014/main" id="{57232508-3C0E-4B70-86C6-A44DE2B13426}"/>
                </a:ext>
              </a:extLst>
            </p:cNvPr>
            <p:cNvSpPr>
              <a:spLocks/>
            </p:cNvSpPr>
            <p:nvPr/>
          </p:nvSpPr>
          <p:spPr bwMode="auto">
            <a:xfrm>
              <a:off x="7742238" y="4830763"/>
              <a:ext cx="68263" cy="47625"/>
            </a:xfrm>
            <a:custGeom>
              <a:avLst/>
              <a:gdLst>
                <a:gd name="T0" fmla="*/ 20 w 43"/>
                <a:gd name="T1" fmla="*/ 9 h 30"/>
                <a:gd name="T2" fmla="*/ 20 w 43"/>
                <a:gd name="T3" fmla="*/ 7 h 30"/>
                <a:gd name="T4" fmla="*/ 24 w 43"/>
                <a:gd name="T5" fmla="*/ 4 h 30"/>
                <a:gd name="T6" fmla="*/ 28 w 43"/>
                <a:gd name="T7" fmla="*/ 4 h 30"/>
                <a:gd name="T8" fmla="*/ 30 w 43"/>
                <a:gd name="T9" fmla="*/ 5 h 30"/>
                <a:gd name="T10" fmla="*/ 30 w 43"/>
                <a:gd name="T11" fmla="*/ 8 h 30"/>
                <a:gd name="T12" fmla="*/ 43 w 43"/>
                <a:gd name="T13" fmla="*/ 8 h 30"/>
                <a:gd name="T14" fmla="*/ 41 w 43"/>
                <a:gd name="T15" fmla="*/ 2 h 30"/>
                <a:gd name="T16" fmla="*/ 27 w 43"/>
                <a:gd name="T17" fmla="*/ 0 h 30"/>
                <a:gd name="T18" fmla="*/ 18 w 43"/>
                <a:gd name="T19" fmla="*/ 0 h 30"/>
                <a:gd name="T20" fmla="*/ 7 w 43"/>
                <a:gd name="T21" fmla="*/ 4 h 30"/>
                <a:gd name="T22" fmla="*/ 3 w 43"/>
                <a:gd name="T23" fmla="*/ 9 h 30"/>
                <a:gd name="T24" fmla="*/ 4 w 43"/>
                <a:gd name="T25" fmla="*/ 14 h 30"/>
                <a:gd name="T26" fmla="*/ 9 w 43"/>
                <a:gd name="T27" fmla="*/ 16 h 30"/>
                <a:gd name="T28" fmla="*/ 22 w 43"/>
                <a:gd name="T29" fmla="*/ 19 h 30"/>
                <a:gd name="T30" fmla="*/ 25 w 43"/>
                <a:gd name="T31" fmla="*/ 21 h 30"/>
                <a:gd name="T32" fmla="*/ 25 w 43"/>
                <a:gd name="T33" fmla="*/ 22 h 30"/>
                <a:gd name="T34" fmla="*/ 23 w 43"/>
                <a:gd name="T35" fmla="*/ 24 h 30"/>
                <a:gd name="T36" fmla="*/ 18 w 43"/>
                <a:gd name="T37" fmla="*/ 25 h 30"/>
                <a:gd name="T38" fmla="*/ 14 w 43"/>
                <a:gd name="T39" fmla="*/ 24 h 30"/>
                <a:gd name="T40" fmla="*/ 12 w 43"/>
                <a:gd name="T41" fmla="*/ 22 h 30"/>
                <a:gd name="T42" fmla="*/ 0 w 43"/>
                <a:gd name="T43" fmla="*/ 21 h 30"/>
                <a:gd name="T44" fmla="*/ 0 w 43"/>
                <a:gd name="T45" fmla="*/ 24 h 30"/>
                <a:gd name="T46" fmla="*/ 1 w 43"/>
                <a:gd name="T47" fmla="*/ 28 h 30"/>
                <a:gd name="T48" fmla="*/ 5 w 43"/>
                <a:gd name="T49" fmla="*/ 30 h 30"/>
                <a:gd name="T50" fmla="*/ 16 w 43"/>
                <a:gd name="T51" fmla="*/ 30 h 30"/>
                <a:gd name="T52" fmla="*/ 34 w 43"/>
                <a:gd name="T53" fmla="*/ 28 h 30"/>
                <a:gd name="T54" fmla="*/ 41 w 43"/>
                <a:gd name="T55" fmla="*/ 21 h 30"/>
                <a:gd name="T56" fmla="*/ 41 w 43"/>
                <a:gd name="T57" fmla="*/ 17 h 30"/>
                <a:gd name="T58" fmla="*/ 39 w 43"/>
                <a:gd name="T59" fmla="*/ 15 h 30"/>
                <a:gd name="T60" fmla="*/ 29 w 43"/>
                <a:gd name="T61" fmla="*/ 11 h 30"/>
                <a:gd name="T62" fmla="*/ 20 w 43"/>
                <a:gd name="T63" fmla="*/ 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3" h="30">
                  <a:moveTo>
                    <a:pt x="20" y="9"/>
                  </a:moveTo>
                  <a:lnTo>
                    <a:pt x="20" y="9"/>
                  </a:lnTo>
                  <a:lnTo>
                    <a:pt x="20" y="7"/>
                  </a:lnTo>
                  <a:lnTo>
                    <a:pt x="20" y="7"/>
                  </a:lnTo>
                  <a:lnTo>
                    <a:pt x="21" y="5"/>
                  </a:lnTo>
                  <a:lnTo>
                    <a:pt x="24" y="4"/>
                  </a:lnTo>
                  <a:lnTo>
                    <a:pt x="24" y="4"/>
                  </a:lnTo>
                  <a:lnTo>
                    <a:pt x="28" y="4"/>
                  </a:lnTo>
                  <a:lnTo>
                    <a:pt x="30" y="5"/>
                  </a:lnTo>
                  <a:lnTo>
                    <a:pt x="30" y="5"/>
                  </a:lnTo>
                  <a:lnTo>
                    <a:pt x="30" y="7"/>
                  </a:lnTo>
                  <a:lnTo>
                    <a:pt x="30" y="8"/>
                  </a:lnTo>
                  <a:lnTo>
                    <a:pt x="43" y="8"/>
                  </a:lnTo>
                  <a:lnTo>
                    <a:pt x="43" y="8"/>
                  </a:lnTo>
                  <a:lnTo>
                    <a:pt x="43" y="4"/>
                  </a:lnTo>
                  <a:lnTo>
                    <a:pt x="41" y="2"/>
                  </a:lnTo>
                  <a:lnTo>
                    <a:pt x="36" y="0"/>
                  </a:lnTo>
                  <a:lnTo>
                    <a:pt x="27" y="0"/>
                  </a:lnTo>
                  <a:lnTo>
                    <a:pt x="27" y="0"/>
                  </a:lnTo>
                  <a:lnTo>
                    <a:pt x="18" y="0"/>
                  </a:lnTo>
                  <a:lnTo>
                    <a:pt x="11" y="2"/>
                  </a:lnTo>
                  <a:lnTo>
                    <a:pt x="7" y="4"/>
                  </a:lnTo>
                  <a:lnTo>
                    <a:pt x="3" y="9"/>
                  </a:lnTo>
                  <a:lnTo>
                    <a:pt x="3" y="9"/>
                  </a:lnTo>
                  <a:lnTo>
                    <a:pt x="3" y="11"/>
                  </a:lnTo>
                  <a:lnTo>
                    <a:pt x="4" y="14"/>
                  </a:lnTo>
                  <a:lnTo>
                    <a:pt x="4" y="14"/>
                  </a:lnTo>
                  <a:lnTo>
                    <a:pt x="9" y="16"/>
                  </a:lnTo>
                  <a:lnTo>
                    <a:pt x="16" y="18"/>
                  </a:lnTo>
                  <a:lnTo>
                    <a:pt x="22" y="19"/>
                  </a:lnTo>
                  <a:lnTo>
                    <a:pt x="25" y="21"/>
                  </a:lnTo>
                  <a:lnTo>
                    <a:pt x="25" y="21"/>
                  </a:lnTo>
                  <a:lnTo>
                    <a:pt x="25" y="22"/>
                  </a:lnTo>
                  <a:lnTo>
                    <a:pt x="25" y="22"/>
                  </a:lnTo>
                  <a:lnTo>
                    <a:pt x="24" y="23"/>
                  </a:lnTo>
                  <a:lnTo>
                    <a:pt x="23" y="24"/>
                  </a:lnTo>
                  <a:lnTo>
                    <a:pt x="18" y="25"/>
                  </a:lnTo>
                  <a:lnTo>
                    <a:pt x="18" y="25"/>
                  </a:lnTo>
                  <a:lnTo>
                    <a:pt x="15" y="24"/>
                  </a:lnTo>
                  <a:lnTo>
                    <a:pt x="14" y="24"/>
                  </a:lnTo>
                  <a:lnTo>
                    <a:pt x="14" y="24"/>
                  </a:lnTo>
                  <a:lnTo>
                    <a:pt x="12" y="22"/>
                  </a:lnTo>
                  <a:lnTo>
                    <a:pt x="12" y="21"/>
                  </a:lnTo>
                  <a:lnTo>
                    <a:pt x="0" y="21"/>
                  </a:lnTo>
                  <a:lnTo>
                    <a:pt x="0" y="21"/>
                  </a:lnTo>
                  <a:lnTo>
                    <a:pt x="0" y="24"/>
                  </a:lnTo>
                  <a:lnTo>
                    <a:pt x="0" y="26"/>
                  </a:lnTo>
                  <a:lnTo>
                    <a:pt x="1" y="28"/>
                  </a:lnTo>
                  <a:lnTo>
                    <a:pt x="3" y="29"/>
                  </a:lnTo>
                  <a:lnTo>
                    <a:pt x="5" y="30"/>
                  </a:lnTo>
                  <a:lnTo>
                    <a:pt x="16" y="30"/>
                  </a:lnTo>
                  <a:lnTo>
                    <a:pt x="16" y="30"/>
                  </a:lnTo>
                  <a:lnTo>
                    <a:pt x="27" y="30"/>
                  </a:lnTo>
                  <a:lnTo>
                    <a:pt x="34" y="28"/>
                  </a:lnTo>
                  <a:lnTo>
                    <a:pt x="38" y="24"/>
                  </a:lnTo>
                  <a:lnTo>
                    <a:pt x="41" y="21"/>
                  </a:lnTo>
                  <a:lnTo>
                    <a:pt x="41" y="21"/>
                  </a:lnTo>
                  <a:lnTo>
                    <a:pt x="41" y="17"/>
                  </a:lnTo>
                  <a:lnTo>
                    <a:pt x="39" y="15"/>
                  </a:lnTo>
                  <a:lnTo>
                    <a:pt x="39" y="15"/>
                  </a:lnTo>
                  <a:lnTo>
                    <a:pt x="36" y="12"/>
                  </a:lnTo>
                  <a:lnTo>
                    <a:pt x="29" y="11"/>
                  </a:lnTo>
                  <a:lnTo>
                    <a:pt x="23" y="10"/>
                  </a:lnTo>
                  <a:lnTo>
                    <a:pt x="20" y="9"/>
                  </a:lnTo>
                  <a:lnTo>
                    <a:pt x="20" y="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2" name="Freeform 103">
              <a:extLst>
                <a:ext uri="{FF2B5EF4-FFF2-40B4-BE49-F238E27FC236}">
                  <a16:creationId xmlns:a16="http://schemas.microsoft.com/office/drawing/2014/main" id="{7A418493-5C83-4590-AFD0-0E25C7F0434F}"/>
                </a:ext>
              </a:extLst>
            </p:cNvPr>
            <p:cNvSpPr>
              <a:spLocks/>
            </p:cNvSpPr>
            <p:nvPr/>
          </p:nvSpPr>
          <p:spPr bwMode="auto">
            <a:xfrm>
              <a:off x="8089901" y="4830763"/>
              <a:ext cx="66675" cy="46038"/>
            </a:xfrm>
            <a:custGeom>
              <a:avLst/>
              <a:gdLst>
                <a:gd name="T0" fmla="*/ 9 w 42"/>
                <a:gd name="T1" fmla="*/ 0 h 29"/>
                <a:gd name="T2" fmla="*/ 42 w 42"/>
                <a:gd name="T3" fmla="*/ 0 h 29"/>
                <a:gd name="T4" fmla="*/ 40 w 42"/>
                <a:gd name="T5" fmla="*/ 5 h 29"/>
                <a:gd name="T6" fmla="*/ 21 w 42"/>
                <a:gd name="T7" fmla="*/ 5 h 29"/>
                <a:gd name="T8" fmla="*/ 18 w 42"/>
                <a:gd name="T9" fmla="*/ 11 h 29"/>
                <a:gd name="T10" fmla="*/ 36 w 42"/>
                <a:gd name="T11" fmla="*/ 11 h 29"/>
                <a:gd name="T12" fmla="*/ 35 w 42"/>
                <a:gd name="T13" fmla="*/ 17 h 29"/>
                <a:gd name="T14" fmla="*/ 17 w 42"/>
                <a:gd name="T15" fmla="*/ 17 h 29"/>
                <a:gd name="T16" fmla="*/ 15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0" y="5"/>
                  </a:lnTo>
                  <a:lnTo>
                    <a:pt x="21" y="5"/>
                  </a:lnTo>
                  <a:lnTo>
                    <a:pt x="18" y="11"/>
                  </a:lnTo>
                  <a:lnTo>
                    <a:pt x="36" y="11"/>
                  </a:lnTo>
                  <a:lnTo>
                    <a:pt x="35" y="17"/>
                  </a:lnTo>
                  <a:lnTo>
                    <a:pt x="17" y="17"/>
                  </a:lnTo>
                  <a:lnTo>
                    <a:pt x="15"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3" name="Freeform 104">
              <a:extLst>
                <a:ext uri="{FF2B5EF4-FFF2-40B4-BE49-F238E27FC236}">
                  <a16:creationId xmlns:a16="http://schemas.microsoft.com/office/drawing/2014/main" id="{B69B8624-30F2-4701-BEAD-DC4F37DD5ABD}"/>
                </a:ext>
              </a:extLst>
            </p:cNvPr>
            <p:cNvSpPr>
              <a:spLocks/>
            </p:cNvSpPr>
            <p:nvPr/>
          </p:nvSpPr>
          <p:spPr bwMode="auto">
            <a:xfrm>
              <a:off x="8518526" y="4606926"/>
              <a:ext cx="277813" cy="269875"/>
            </a:xfrm>
            <a:custGeom>
              <a:avLst/>
              <a:gdLst>
                <a:gd name="T0" fmla="*/ 116 w 175"/>
                <a:gd name="T1" fmla="*/ 0 h 170"/>
                <a:gd name="T2" fmla="*/ 85 w 175"/>
                <a:gd name="T3" fmla="*/ 67 h 170"/>
                <a:gd name="T4" fmla="*/ 86 w 175"/>
                <a:gd name="T5" fmla="*/ 0 h 170"/>
                <a:gd name="T6" fmla="*/ 27 w 175"/>
                <a:gd name="T7" fmla="*/ 0 h 170"/>
                <a:gd name="T8" fmla="*/ 39 w 175"/>
                <a:gd name="T9" fmla="*/ 122 h 170"/>
                <a:gd name="T10" fmla="*/ 39 w 175"/>
                <a:gd name="T11" fmla="*/ 122 h 170"/>
                <a:gd name="T12" fmla="*/ 37 w 175"/>
                <a:gd name="T13" fmla="*/ 127 h 170"/>
                <a:gd name="T14" fmla="*/ 36 w 175"/>
                <a:gd name="T15" fmla="*/ 130 h 170"/>
                <a:gd name="T16" fmla="*/ 33 w 175"/>
                <a:gd name="T17" fmla="*/ 132 h 170"/>
                <a:gd name="T18" fmla="*/ 30 w 175"/>
                <a:gd name="T19" fmla="*/ 135 h 170"/>
                <a:gd name="T20" fmla="*/ 30 w 175"/>
                <a:gd name="T21" fmla="*/ 135 h 170"/>
                <a:gd name="T22" fmla="*/ 26 w 175"/>
                <a:gd name="T23" fmla="*/ 136 h 170"/>
                <a:gd name="T24" fmla="*/ 20 w 175"/>
                <a:gd name="T25" fmla="*/ 136 h 170"/>
                <a:gd name="T26" fmla="*/ 11 w 175"/>
                <a:gd name="T27" fmla="*/ 136 h 170"/>
                <a:gd name="T28" fmla="*/ 10 w 175"/>
                <a:gd name="T29" fmla="*/ 136 h 170"/>
                <a:gd name="T30" fmla="*/ 0 w 175"/>
                <a:gd name="T31" fmla="*/ 170 h 170"/>
                <a:gd name="T32" fmla="*/ 40 w 175"/>
                <a:gd name="T33" fmla="*/ 170 h 170"/>
                <a:gd name="T34" fmla="*/ 40 w 175"/>
                <a:gd name="T35" fmla="*/ 170 h 170"/>
                <a:gd name="T36" fmla="*/ 48 w 175"/>
                <a:gd name="T37" fmla="*/ 169 h 170"/>
                <a:gd name="T38" fmla="*/ 55 w 175"/>
                <a:gd name="T39" fmla="*/ 167 h 170"/>
                <a:gd name="T40" fmla="*/ 63 w 175"/>
                <a:gd name="T41" fmla="*/ 164 h 170"/>
                <a:gd name="T42" fmla="*/ 68 w 175"/>
                <a:gd name="T43" fmla="*/ 160 h 170"/>
                <a:gd name="T44" fmla="*/ 74 w 175"/>
                <a:gd name="T45" fmla="*/ 156 h 170"/>
                <a:gd name="T46" fmla="*/ 79 w 175"/>
                <a:gd name="T47" fmla="*/ 149 h 170"/>
                <a:gd name="T48" fmla="*/ 91 w 175"/>
                <a:gd name="T49" fmla="*/ 132 h 170"/>
                <a:gd name="T50" fmla="*/ 175 w 175"/>
                <a:gd name="T51" fmla="*/ 0 h 170"/>
                <a:gd name="T52" fmla="*/ 116 w 175"/>
                <a:gd name="T53" fmla="*/ 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75" h="170">
                  <a:moveTo>
                    <a:pt x="116" y="0"/>
                  </a:moveTo>
                  <a:lnTo>
                    <a:pt x="85" y="67"/>
                  </a:lnTo>
                  <a:lnTo>
                    <a:pt x="86" y="0"/>
                  </a:lnTo>
                  <a:lnTo>
                    <a:pt x="27" y="0"/>
                  </a:lnTo>
                  <a:lnTo>
                    <a:pt x="39" y="122"/>
                  </a:lnTo>
                  <a:lnTo>
                    <a:pt x="39" y="122"/>
                  </a:lnTo>
                  <a:lnTo>
                    <a:pt x="37" y="127"/>
                  </a:lnTo>
                  <a:lnTo>
                    <a:pt x="36" y="130"/>
                  </a:lnTo>
                  <a:lnTo>
                    <a:pt x="33" y="132"/>
                  </a:lnTo>
                  <a:lnTo>
                    <a:pt x="30" y="135"/>
                  </a:lnTo>
                  <a:lnTo>
                    <a:pt x="30" y="135"/>
                  </a:lnTo>
                  <a:lnTo>
                    <a:pt x="26" y="136"/>
                  </a:lnTo>
                  <a:lnTo>
                    <a:pt x="20" y="136"/>
                  </a:lnTo>
                  <a:lnTo>
                    <a:pt x="11" y="136"/>
                  </a:lnTo>
                  <a:lnTo>
                    <a:pt x="10" y="136"/>
                  </a:lnTo>
                  <a:lnTo>
                    <a:pt x="0" y="170"/>
                  </a:lnTo>
                  <a:lnTo>
                    <a:pt x="40" y="170"/>
                  </a:lnTo>
                  <a:lnTo>
                    <a:pt x="40" y="170"/>
                  </a:lnTo>
                  <a:lnTo>
                    <a:pt x="48" y="169"/>
                  </a:lnTo>
                  <a:lnTo>
                    <a:pt x="55" y="167"/>
                  </a:lnTo>
                  <a:lnTo>
                    <a:pt x="63" y="164"/>
                  </a:lnTo>
                  <a:lnTo>
                    <a:pt x="68" y="160"/>
                  </a:lnTo>
                  <a:lnTo>
                    <a:pt x="74" y="156"/>
                  </a:lnTo>
                  <a:lnTo>
                    <a:pt x="79" y="149"/>
                  </a:lnTo>
                  <a:lnTo>
                    <a:pt x="91" y="132"/>
                  </a:lnTo>
                  <a:lnTo>
                    <a:pt x="175" y="0"/>
                  </a:lnTo>
                  <a:lnTo>
                    <a:pt x="11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4" name="Freeform 105">
              <a:extLst>
                <a:ext uri="{FF2B5EF4-FFF2-40B4-BE49-F238E27FC236}">
                  <a16:creationId xmlns:a16="http://schemas.microsoft.com/office/drawing/2014/main" id="{48AE9FB3-CEBD-41A9-9B68-1976B8293930}"/>
                </a:ext>
              </a:extLst>
            </p:cNvPr>
            <p:cNvSpPr>
              <a:spLocks/>
            </p:cNvSpPr>
            <p:nvPr/>
          </p:nvSpPr>
          <p:spPr bwMode="auto">
            <a:xfrm>
              <a:off x="8399463" y="4827588"/>
              <a:ext cx="71438" cy="50800"/>
            </a:xfrm>
            <a:custGeom>
              <a:avLst/>
              <a:gdLst>
                <a:gd name="T0" fmla="*/ 20 w 45"/>
                <a:gd name="T1" fmla="*/ 11 h 32"/>
                <a:gd name="T2" fmla="*/ 20 w 45"/>
                <a:gd name="T3" fmla="*/ 9 h 32"/>
                <a:gd name="T4" fmla="*/ 26 w 45"/>
                <a:gd name="T5" fmla="*/ 6 h 32"/>
                <a:gd name="T6" fmla="*/ 29 w 45"/>
                <a:gd name="T7" fmla="*/ 6 h 32"/>
                <a:gd name="T8" fmla="*/ 31 w 45"/>
                <a:gd name="T9" fmla="*/ 7 h 32"/>
                <a:gd name="T10" fmla="*/ 32 w 45"/>
                <a:gd name="T11" fmla="*/ 10 h 32"/>
                <a:gd name="T12" fmla="*/ 45 w 45"/>
                <a:gd name="T13" fmla="*/ 10 h 32"/>
                <a:gd name="T14" fmla="*/ 43 w 45"/>
                <a:gd name="T15" fmla="*/ 4 h 32"/>
                <a:gd name="T16" fmla="*/ 29 w 45"/>
                <a:gd name="T17" fmla="*/ 0 h 32"/>
                <a:gd name="T18" fmla="*/ 19 w 45"/>
                <a:gd name="T19" fmla="*/ 2 h 32"/>
                <a:gd name="T20" fmla="*/ 7 w 45"/>
                <a:gd name="T21" fmla="*/ 6 h 32"/>
                <a:gd name="T22" fmla="*/ 5 w 45"/>
                <a:gd name="T23" fmla="*/ 11 h 32"/>
                <a:gd name="T24" fmla="*/ 6 w 45"/>
                <a:gd name="T25" fmla="*/ 16 h 32"/>
                <a:gd name="T26" fmla="*/ 11 w 45"/>
                <a:gd name="T27" fmla="*/ 18 h 32"/>
                <a:gd name="T28" fmla="*/ 24 w 45"/>
                <a:gd name="T29" fmla="*/ 21 h 32"/>
                <a:gd name="T30" fmla="*/ 27 w 45"/>
                <a:gd name="T31" fmla="*/ 23 h 32"/>
                <a:gd name="T32" fmla="*/ 27 w 45"/>
                <a:gd name="T33" fmla="*/ 24 h 32"/>
                <a:gd name="T34" fmla="*/ 24 w 45"/>
                <a:gd name="T35" fmla="*/ 26 h 32"/>
                <a:gd name="T36" fmla="*/ 20 w 45"/>
                <a:gd name="T37" fmla="*/ 27 h 32"/>
                <a:gd name="T38" fmla="*/ 14 w 45"/>
                <a:gd name="T39" fmla="*/ 26 h 32"/>
                <a:gd name="T40" fmla="*/ 14 w 45"/>
                <a:gd name="T41" fmla="*/ 24 h 32"/>
                <a:gd name="T42" fmla="*/ 2 w 45"/>
                <a:gd name="T43" fmla="*/ 23 h 32"/>
                <a:gd name="T44" fmla="*/ 0 w 45"/>
                <a:gd name="T45" fmla="*/ 26 h 32"/>
                <a:gd name="T46" fmla="*/ 2 w 45"/>
                <a:gd name="T47" fmla="*/ 30 h 32"/>
                <a:gd name="T48" fmla="*/ 7 w 45"/>
                <a:gd name="T49" fmla="*/ 32 h 32"/>
                <a:gd name="T50" fmla="*/ 18 w 45"/>
                <a:gd name="T51" fmla="*/ 32 h 32"/>
                <a:gd name="T52" fmla="*/ 36 w 45"/>
                <a:gd name="T53" fmla="*/ 30 h 32"/>
                <a:gd name="T54" fmla="*/ 43 w 45"/>
                <a:gd name="T55" fmla="*/ 23 h 32"/>
                <a:gd name="T56" fmla="*/ 43 w 45"/>
                <a:gd name="T57" fmla="*/ 19 h 32"/>
                <a:gd name="T58" fmla="*/ 41 w 45"/>
                <a:gd name="T59" fmla="*/ 17 h 32"/>
                <a:gd name="T60" fmla="*/ 31 w 45"/>
                <a:gd name="T61" fmla="*/ 13 h 32"/>
                <a:gd name="T62" fmla="*/ 20 w 45"/>
                <a:gd name="T63" fmla="*/ 1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5" h="32">
                  <a:moveTo>
                    <a:pt x="20" y="11"/>
                  </a:moveTo>
                  <a:lnTo>
                    <a:pt x="20" y="11"/>
                  </a:lnTo>
                  <a:lnTo>
                    <a:pt x="20" y="9"/>
                  </a:lnTo>
                  <a:lnTo>
                    <a:pt x="20" y="9"/>
                  </a:lnTo>
                  <a:lnTo>
                    <a:pt x="23" y="7"/>
                  </a:lnTo>
                  <a:lnTo>
                    <a:pt x="26" y="6"/>
                  </a:lnTo>
                  <a:lnTo>
                    <a:pt x="26" y="6"/>
                  </a:lnTo>
                  <a:lnTo>
                    <a:pt x="29" y="6"/>
                  </a:lnTo>
                  <a:lnTo>
                    <a:pt x="31" y="7"/>
                  </a:lnTo>
                  <a:lnTo>
                    <a:pt x="31" y="7"/>
                  </a:lnTo>
                  <a:lnTo>
                    <a:pt x="32" y="9"/>
                  </a:lnTo>
                  <a:lnTo>
                    <a:pt x="32" y="10"/>
                  </a:lnTo>
                  <a:lnTo>
                    <a:pt x="45" y="10"/>
                  </a:lnTo>
                  <a:lnTo>
                    <a:pt x="45" y="10"/>
                  </a:lnTo>
                  <a:lnTo>
                    <a:pt x="45" y="6"/>
                  </a:lnTo>
                  <a:lnTo>
                    <a:pt x="43" y="4"/>
                  </a:lnTo>
                  <a:lnTo>
                    <a:pt x="38" y="2"/>
                  </a:lnTo>
                  <a:lnTo>
                    <a:pt x="29" y="0"/>
                  </a:lnTo>
                  <a:lnTo>
                    <a:pt x="29" y="0"/>
                  </a:lnTo>
                  <a:lnTo>
                    <a:pt x="19" y="2"/>
                  </a:lnTo>
                  <a:lnTo>
                    <a:pt x="12" y="3"/>
                  </a:lnTo>
                  <a:lnTo>
                    <a:pt x="7" y="6"/>
                  </a:lnTo>
                  <a:lnTo>
                    <a:pt x="5" y="11"/>
                  </a:lnTo>
                  <a:lnTo>
                    <a:pt x="5" y="11"/>
                  </a:lnTo>
                  <a:lnTo>
                    <a:pt x="5" y="13"/>
                  </a:lnTo>
                  <a:lnTo>
                    <a:pt x="6" y="16"/>
                  </a:lnTo>
                  <a:lnTo>
                    <a:pt x="6" y="16"/>
                  </a:lnTo>
                  <a:lnTo>
                    <a:pt x="11" y="18"/>
                  </a:lnTo>
                  <a:lnTo>
                    <a:pt x="17" y="19"/>
                  </a:lnTo>
                  <a:lnTo>
                    <a:pt x="24" y="21"/>
                  </a:lnTo>
                  <a:lnTo>
                    <a:pt x="27" y="23"/>
                  </a:lnTo>
                  <a:lnTo>
                    <a:pt x="27" y="23"/>
                  </a:lnTo>
                  <a:lnTo>
                    <a:pt x="27" y="24"/>
                  </a:lnTo>
                  <a:lnTo>
                    <a:pt x="27" y="24"/>
                  </a:lnTo>
                  <a:lnTo>
                    <a:pt x="26" y="25"/>
                  </a:lnTo>
                  <a:lnTo>
                    <a:pt x="24" y="26"/>
                  </a:lnTo>
                  <a:lnTo>
                    <a:pt x="20" y="27"/>
                  </a:lnTo>
                  <a:lnTo>
                    <a:pt x="20" y="27"/>
                  </a:lnTo>
                  <a:lnTo>
                    <a:pt x="17" y="26"/>
                  </a:lnTo>
                  <a:lnTo>
                    <a:pt x="14" y="26"/>
                  </a:lnTo>
                  <a:lnTo>
                    <a:pt x="14" y="26"/>
                  </a:lnTo>
                  <a:lnTo>
                    <a:pt x="14" y="24"/>
                  </a:lnTo>
                  <a:lnTo>
                    <a:pt x="14" y="23"/>
                  </a:lnTo>
                  <a:lnTo>
                    <a:pt x="2" y="23"/>
                  </a:lnTo>
                  <a:lnTo>
                    <a:pt x="2" y="23"/>
                  </a:lnTo>
                  <a:lnTo>
                    <a:pt x="0" y="26"/>
                  </a:lnTo>
                  <a:lnTo>
                    <a:pt x="0" y="28"/>
                  </a:lnTo>
                  <a:lnTo>
                    <a:pt x="2" y="30"/>
                  </a:lnTo>
                  <a:lnTo>
                    <a:pt x="4" y="31"/>
                  </a:lnTo>
                  <a:lnTo>
                    <a:pt x="7" y="32"/>
                  </a:lnTo>
                  <a:lnTo>
                    <a:pt x="18" y="32"/>
                  </a:lnTo>
                  <a:lnTo>
                    <a:pt x="18" y="32"/>
                  </a:lnTo>
                  <a:lnTo>
                    <a:pt x="29" y="32"/>
                  </a:lnTo>
                  <a:lnTo>
                    <a:pt x="36" y="30"/>
                  </a:lnTo>
                  <a:lnTo>
                    <a:pt x="40" y="26"/>
                  </a:lnTo>
                  <a:lnTo>
                    <a:pt x="43" y="23"/>
                  </a:lnTo>
                  <a:lnTo>
                    <a:pt x="43" y="23"/>
                  </a:lnTo>
                  <a:lnTo>
                    <a:pt x="43" y="19"/>
                  </a:lnTo>
                  <a:lnTo>
                    <a:pt x="41" y="17"/>
                  </a:lnTo>
                  <a:lnTo>
                    <a:pt x="41" y="17"/>
                  </a:lnTo>
                  <a:lnTo>
                    <a:pt x="37" y="14"/>
                  </a:lnTo>
                  <a:lnTo>
                    <a:pt x="31" y="13"/>
                  </a:lnTo>
                  <a:lnTo>
                    <a:pt x="24" y="12"/>
                  </a:lnTo>
                  <a:lnTo>
                    <a:pt x="20" y="11"/>
                  </a:lnTo>
                  <a:lnTo>
                    <a:pt x="20" y="1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grpSp>
      <p:grpSp>
        <p:nvGrpSpPr>
          <p:cNvPr id="4" name="Group 3">
            <a:extLst>
              <a:ext uri="{FF2B5EF4-FFF2-40B4-BE49-F238E27FC236}">
                <a16:creationId xmlns:a16="http://schemas.microsoft.com/office/drawing/2014/main" id="{27C40214-38B8-3EA1-A907-25DA743A443D}"/>
              </a:ext>
            </a:extLst>
          </p:cNvPr>
          <p:cNvGrpSpPr/>
          <p:nvPr userDrawn="1"/>
        </p:nvGrpSpPr>
        <p:grpSpPr>
          <a:xfrm>
            <a:off x="10215053" y="6295153"/>
            <a:ext cx="1527048" cy="338328"/>
            <a:chOff x="6923088" y="4475163"/>
            <a:chExt cx="1873251" cy="403225"/>
          </a:xfrm>
        </p:grpSpPr>
        <p:sp>
          <p:nvSpPr>
            <p:cNvPr id="5" name="AutoShape 4">
              <a:extLst>
                <a:ext uri="{FF2B5EF4-FFF2-40B4-BE49-F238E27FC236}">
                  <a16:creationId xmlns:a16="http://schemas.microsoft.com/office/drawing/2014/main" id="{A3871A77-2EC8-3BDE-BAB2-F1DF025B346B}"/>
                </a:ext>
              </a:extLst>
            </p:cNvPr>
            <p:cNvSpPr>
              <a:spLocks noChangeAspect="1" noChangeArrowheads="1" noTextEdit="1"/>
            </p:cNvSpPr>
            <p:nvPr userDrawn="1"/>
          </p:nvSpPr>
          <p:spPr bwMode="auto">
            <a:xfrm>
              <a:off x="6923088" y="4475163"/>
              <a:ext cx="1873250" cy="40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 name="Freeform 6">
              <a:extLst>
                <a:ext uri="{FF2B5EF4-FFF2-40B4-BE49-F238E27FC236}">
                  <a16:creationId xmlns:a16="http://schemas.microsoft.com/office/drawing/2014/main" id="{E555402C-770A-2EA7-FCC3-AFD752E8EA7B}"/>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7" name="Freeform 7">
              <a:extLst>
                <a:ext uri="{FF2B5EF4-FFF2-40B4-BE49-F238E27FC236}">
                  <a16:creationId xmlns:a16="http://schemas.microsoft.com/office/drawing/2014/main" id="{DB7990F4-A392-2FA8-1E4F-1097DEA8F164}"/>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8" name="Freeform 83">
              <a:extLst>
                <a:ext uri="{FF2B5EF4-FFF2-40B4-BE49-F238E27FC236}">
                  <a16:creationId xmlns:a16="http://schemas.microsoft.com/office/drawing/2014/main" id="{1030FD5D-D8CD-7FEC-B5F1-B2F37310A648}"/>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9" name="Freeform 84">
              <a:extLst>
                <a:ext uri="{FF2B5EF4-FFF2-40B4-BE49-F238E27FC236}">
                  <a16:creationId xmlns:a16="http://schemas.microsoft.com/office/drawing/2014/main" id="{F0F3B5D2-5BDA-0992-9E74-0336DAD603B8}"/>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1" name="Freeform 85">
              <a:extLst>
                <a:ext uri="{FF2B5EF4-FFF2-40B4-BE49-F238E27FC236}">
                  <a16:creationId xmlns:a16="http://schemas.microsoft.com/office/drawing/2014/main" id="{47DF2F80-6F10-F828-A8DC-0255ABC83B41}"/>
                </a:ext>
              </a:extLst>
            </p:cNvPr>
            <p:cNvSpPr>
              <a:spLocks/>
            </p:cNvSpPr>
            <p:nvPr userDrawn="1"/>
          </p:nvSpPr>
          <p:spPr bwMode="auto">
            <a:xfrm>
              <a:off x="7337426" y="4533901"/>
              <a:ext cx="265113" cy="266700"/>
            </a:xfrm>
            <a:custGeom>
              <a:avLst/>
              <a:gdLst>
                <a:gd name="T0" fmla="*/ 59 w 167"/>
                <a:gd name="T1" fmla="*/ 168 h 168"/>
                <a:gd name="T2" fmla="*/ 0 w 167"/>
                <a:gd name="T3" fmla="*/ 168 h 168"/>
                <a:gd name="T4" fmla="*/ 47 w 167"/>
                <a:gd name="T5" fmla="*/ 0 h 168"/>
                <a:gd name="T6" fmla="*/ 167 w 167"/>
                <a:gd name="T7" fmla="*/ 0 h 168"/>
                <a:gd name="T8" fmla="*/ 156 w 167"/>
                <a:gd name="T9" fmla="*/ 40 h 168"/>
                <a:gd name="T10" fmla="*/ 94 w 167"/>
                <a:gd name="T11" fmla="*/ 40 h 168"/>
                <a:gd name="T12" fmla="*/ 87 w 167"/>
                <a:gd name="T13" fmla="*/ 68 h 168"/>
                <a:gd name="T14" fmla="*/ 148 w 167"/>
                <a:gd name="T15" fmla="*/ 68 h 168"/>
                <a:gd name="T16" fmla="*/ 137 w 167"/>
                <a:gd name="T17" fmla="*/ 106 h 168"/>
                <a:gd name="T18" fmla="*/ 76 w 167"/>
                <a:gd name="T19" fmla="*/ 106 h 168"/>
                <a:gd name="T20" fmla="*/ 59 w 167"/>
                <a:gd name="T21"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7" h="168">
                  <a:moveTo>
                    <a:pt x="59" y="168"/>
                  </a:moveTo>
                  <a:lnTo>
                    <a:pt x="0" y="168"/>
                  </a:lnTo>
                  <a:lnTo>
                    <a:pt x="47" y="0"/>
                  </a:lnTo>
                  <a:lnTo>
                    <a:pt x="167" y="0"/>
                  </a:lnTo>
                  <a:lnTo>
                    <a:pt x="156" y="40"/>
                  </a:lnTo>
                  <a:lnTo>
                    <a:pt x="94" y="40"/>
                  </a:lnTo>
                  <a:lnTo>
                    <a:pt x="87" y="68"/>
                  </a:lnTo>
                  <a:lnTo>
                    <a:pt x="148" y="68"/>
                  </a:lnTo>
                  <a:lnTo>
                    <a:pt x="137" y="106"/>
                  </a:lnTo>
                  <a:lnTo>
                    <a:pt x="76" y="106"/>
                  </a:lnTo>
                  <a:lnTo>
                    <a:pt x="59"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2" name="Freeform 86">
              <a:extLst>
                <a:ext uri="{FF2B5EF4-FFF2-40B4-BE49-F238E27FC236}">
                  <a16:creationId xmlns:a16="http://schemas.microsoft.com/office/drawing/2014/main" id="{D1FDA665-531C-6BC6-258F-20585E116E11}"/>
                </a:ext>
              </a:extLst>
            </p:cNvPr>
            <p:cNvSpPr>
              <a:spLocks noEditPoints="1"/>
            </p:cNvSpPr>
            <p:nvPr userDrawn="1"/>
          </p:nvSpPr>
          <p:spPr bwMode="auto">
            <a:xfrm>
              <a:off x="7553326" y="4533901"/>
              <a:ext cx="166688" cy="266700"/>
            </a:xfrm>
            <a:custGeom>
              <a:avLst/>
              <a:gdLst>
                <a:gd name="T0" fmla="*/ 58 w 105"/>
                <a:gd name="T1" fmla="*/ 168 h 168"/>
                <a:gd name="T2" fmla="*/ 0 w 105"/>
                <a:gd name="T3" fmla="*/ 168 h 168"/>
                <a:gd name="T4" fmla="*/ 34 w 105"/>
                <a:gd name="T5" fmla="*/ 46 h 168"/>
                <a:gd name="T6" fmla="*/ 93 w 105"/>
                <a:gd name="T7" fmla="*/ 46 h 168"/>
                <a:gd name="T8" fmla="*/ 58 w 105"/>
                <a:gd name="T9" fmla="*/ 168 h 168"/>
                <a:gd name="T10" fmla="*/ 95 w 105"/>
                <a:gd name="T11" fmla="*/ 34 h 168"/>
                <a:gd name="T12" fmla="*/ 38 w 105"/>
                <a:gd name="T13" fmla="*/ 34 h 168"/>
                <a:gd name="T14" fmla="*/ 47 w 105"/>
                <a:gd name="T15" fmla="*/ 0 h 168"/>
                <a:gd name="T16" fmla="*/ 105 w 105"/>
                <a:gd name="T17" fmla="*/ 0 h 168"/>
                <a:gd name="T18" fmla="*/ 95 w 105"/>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5" h="168">
                  <a:moveTo>
                    <a:pt x="58" y="168"/>
                  </a:moveTo>
                  <a:lnTo>
                    <a:pt x="0" y="168"/>
                  </a:lnTo>
                  <a:lnTo>
                    <a:pt x="34" y="46"/>
                  </a:lnTo>
                  <a:lnTo>
                    <a:pt x="93" y="46"/>
                  </a:lnTo>
                  <a:lnTo>
                    <a:pt x="58" y="168"/>
                  </a:lnTo>
                  <a:close/>
                  <a:moveTo>
                    <a:pt x="95" y="34"/>
                  </a:moveTo>
                  <a:lnTo>
                    <a:pt x="38" y="34"/>
                  </a:lnTo>
                  <a:lnTo>
                    <a:pt x="47" y="0"/>
                  </a:lnTo>
                  <a:lnTo>
                    <a:pt x="105"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3" name="Freeform 87">
              <a:extLst>
                <a:ext uri="{FF2B5EF4-FFF2-40B4-BE49-F238E27FC236}">
                  <a16:creationId xmlns:a16="http://schemas.microsoft.com/office/drawing/2014/main" id="{7CF9BB8D-EF1E-55E1-2EC9-F32D40B7A443}"/>
                </a:ext>
              </a:extLst>
            </p:cNvPr>
            <p:cNvSpPr>
              <a:spLocks noEditPoints="1"/>
            </p:cNvSpPr>
            <p:nvPr userDrawn="1"/>
          </p:nvSpPr>
          <p:spPr bwMode="auto">
            <a:xfrm>
              <a:off x="7685088" y="4533901"/>
              <a:ext cx="273050" cy="269875"/>
            </a:xfrm>
            <a:custGeom>
              <a:avLst/>
              <a:gdLst>
                <a:gd name="T0" fmla="*/ 125 w 172"/>
                <a:gd name="T1" fmla="*/ 168 h 170"/>
                <a:gd name="T2" fmla="*/ 68 w 172"/>
                <a:gd name="T3" fmla="*/ 168 h 170"/>
                <a:gd name="T4" fmla="*/ 72 w 172"/>
                <a:gd name="T5" fmla="*/ 154 h 170"/>
                <a:gd name="T6" fmla="*/ 72 w 172"/>
                <a:gd name="T7" fmla="*/ 154 h 170"/>
                <a:gd name="T8" fmla="*/ 64 w 172"/>
                <a:gd name="T9" fmla="*/ 161 h 170"/>
                <a:gd name="T10" fmla="*/ 54 w 172"/>
                <a:gd name="T11" fmla="*/ 165 h 170"/>
                <a:gd name="T12" fmla="*/ 44 w 172"/>
                <a:gd name="T13" fmla="*/ 169 h 170"/>
                <a:gd name="T14" fmla="*/ 31 w 172"/>
                <a:gd name="T15" fmla="*/ 170 h 170"/>
                <a:gd name="T16" fmla="*/ 31 w 172"/>
                <a:gd name="T17" fmla="*/ 170 h 170"/>
                <a:gd name="T18" fmla="*/ 24 w 172"/>
                <a:gd name="T19" fmla="*/ 170 h 170"/>
                <a:gd name="T20" fmla="*/ 18 w 172"/>
                <a:gd name="T21" fmla="*/ 169 h 170"/>
                <a:gd name="T22" fmla="*/ 12 w 172"/>
                <a:gd name="T23" fmla="*/ 167 h 170"/>
                <a:gd name="T24" fmla="*/ 9 w 172"/>
                <a:gd name="T25" fmla="*/ 163 h 170"/>
                <a:gd name="T26" fmla="*/ 5 w 172"/>
                <a:gd name="T27" fmla="*/ 160 h 170"/>
                <a:gd name="T28" fmla="*/ 2 w 172"/>
                <a:gd name="T29" fmla="*/ 155 h 170"/>
                <a:gd name="T30" fmla="*/ 0 w 172"/>
                <a:gd name="T31" fmla="*/ 149 h 170"/>
                <a:gd name="T32" fmla="*/ 0 w 172"/>
                <a:gd name="T33" fmla="*/ 142 h 170"/>
                <a:gd name="T34" fmla="*/ 0 w 172"/>
                <a:gd name="T35" fmla="*/ 142 h 170"/>
                <a:gd name="T36" fmla="*/ 2 w 172"/>
                <a:gd name="T37" fmla="*/ 126 h 170"/>
                <a:gd name="T38" fmla="*/ 5 w 172"/>
                <a:gd name="T39" fmla="*/ 106 h 170"/>
                <a:gd name="T40" fmla="*/ 12 w 172"/>
                <a:gd name="T41" fmla="*/ 86 h 170"/>
                <a:gd name="T42" fmla="*/ 20 w 172"/>
                <a:gd name="T43" fmla="*/ 68 h 170"/>
                <a:gd name="T44" fmla="*/ 20 w 172"/>
                <a:gd name="T45" fmla="*/ 68 h 170"/>
                <a:gd name="T46" fmla="*/ 24 w 172"/>
                <a:gd name="T47" fmla="*/ 62 h 170"/>
                <a:gd name="T48" fmla="*/ 29 w 172"/>
                <a:gd name="T49" fmla="*/ 58 h 170"/>
                <a:gd name="T50" fmla="*/ 33 w 172"/>
                <a:gd name="T51" fmla="*/ 53 h 170"/>
                <a:gd name="T52" fmla="*/ 39 w 172"/>
                <a:gd name="T53" fmla="*/ 50 h 170"/>
                <a:gd name="T54" fmla="*/ 45 w 172"/>
                <a:gd name="T55" fmla="*/ 47 h 170"/>
                <a:gd name="T56" fmla="*/ 51 w 172"/>
                <a:gd name="T57" fmla="*/ 45 h 170"/>
                <a:gd name="T58" fmla="*/ 58 w 172"/>
                <a:gd name="T59" fmla="*/ 44 h 170"/>
                <a:gd name="T60" fmla="*/ 65 w 172"/>
                <a:gd name="T61" fmla="*/ 44 h 170"/>
                <a:gd name="T62" fmla="*/ 65 w 172"/>
                <a:gd name="T63" fmla="*/ 44 h 170"/>
                <a:gd name="T64" fmla="*/ 77 w 172"/>
                <a:gd name="T65" fmla="*/ 45 h 170"/>
                <a:gd name="T66" fmla="*/ 86 w 172"/>
                <a:gd name="T67" fmla="*/ 48 h 170"/>
                <a:gd name="T68" fmla="*/ 93 w 172"/>
                <a:gd name="T69" fmla="*/ 53 h 170"/>
                <a:gd name="T70" fmla="*/ 98 w 172"/>
                <a:gd name="T71" fmla="*/ 60 h 170"/>
                <a:gd name="T72" fmla="*/ 114 w 172"/>
                <a:gd name="T73" fmla="*/ 0 h 170"/>
                <a:gd name="T74" fmla="*/ 172 w 172"/>
                <a:gd name="T75" fmla="*/ 0 h 170"/>
                <a:gd name="T76" fmla="*/ 125 w 172"/>
                <a:gd name="T77" fmla="*/ 168 h 170"/>
                <a:gd name="T78" fmla="*/ 81 w 172"/>
                <a:gd name="T79" fmla="*/ 82 h 170"/>
                <a:gd name="T80" fmla="*/ 81 w 172"/>
                <a:gd name="T81" fmla="*/ 82 h 170"/>
                <a:gd name="T82" fmla="*/ 78 w 172"/>
                <a:gd name="T83" fmla="*/ 82 h 170"/>
                <a:gd name="T84" fmla="*/ 74 w 172"/>
                <a:gd name="T85" fmla="*/ 84 h 170"/>
                <a:gd name="T86" fmla="*/ 71 w 172"/>
                <a:gd name="T87" fmla="*/ 86 h 170"/>
                <a:gd name="T88" fmla="*/ 68 w 172"/>
                <a:gd name="T89" fmla="*/ 91 h 170"/>
                <a:gd name="T90" fmla="*/ 68 w 172"/>
                <a:gd name="T91" fmla="*/ 91 h 170"/>
                <a:gd name="T92" fmla="*/ 63 w 172"/>
                <a:gd name="T93" fmla="*/ 106 h 170"/>
                <a:gd name="T94" fmla="*/ 61 w 172"/>
                <a:gd name="T95" fmla="*/ 114 h 170"/>
                <a:gd name="T96" fmla="*/ 60 w 172"/>
                <a:gd name="T97" fmla="*/ 121 h 170"/>
                <a:gd name="T98" fmla="*/ 60 w 172"/>
                <a:gd name="T99" fmla="*/ 121 h 170"/>
                <a:gd name="T100" fmla="*/ 61 w 172"/>
                <a:gd name="T101" fmla="*/ 125 h 170"/>
                <a:gd name="T102" fmla="*/ 63 w 172"/>
                <a:gd name="T103" fmla="*/ 127 h 170"/>
                <a:gd name="T104" fmla="*/ 65 w 172"/>
                <a:gd name="T105" fmla="*/ 129 h 170"/>
                <a:gd name="T106" fmla="*/ 70 w 172"/>
                <a:gd name="T107" fmla="*/ 130 h 170"/>
                <a:gd name="T108" fmla="*/ 70 w 172"/>
                <a:gd name="T109" fmla="*/ 130 h 170"/>
                <a:gd name="T110" fmla="*/ 74 w 172"/>
                <a:gd name="T111" fmla="*/ 129 h 170"/>
                <a:gd name="T112" fmla="*/ 79 w 172"/>
                <a:gd name="T113" fmla="*/ 127 h 170"/>
                <a:gd name="T114" fmla="*/ 91 w 172"/>
                <a:gd name="T115" fmla="*/ 87 h 170"/>
                <a:gd name="T116" fmla="*/ 91 w 172"/>
                <a:gd name="T117" fmla="*/ 87 h 170"/>
                <a:gd name="T118" fmla="*/ 87 w 172"/>
                <a:gd name="T119" fmla="*/ 84 h 170"/>
                <a:gd name="T120" fmla="*/ 81 w 172"/>
                <a:gd name="T121" fmla="*/ 82 h 170"/>
                <a:gd name="T122" fmla="*/ 81 w 172"/>
                <a:gd name="T123" fmla="*/ 82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2" h="170">
                  <a:moveTo>
                    <a:pt x="125" y="168"/>
                  </a:moveTo>
                  <a:lnTo>
                    <a:pt x="68" y="168"/>
                  </a:lnTo>
                  <a:lnTo>
                    <a:pt x="72" y="154"/>
                  </a:lnTo>
                  <a:lnTo>
                    <a:pt x="72" y="154"/>
                  </a:lnTo>
                  <a:lnTo>
                    <a:pt x="64" y="161"/>
                  </a:lnTo>
                  <a:lnTo>
                    <a:pt x="54" y="165"/>
                  </a:lnTo>
                  <a:lnTo>
                    <a:pt x="44" y="169"/>
                  </a:lnTo>
                  <a:lnTo>
                    <a:pt x="31" y="170"/>
                  </a:lnTo>
                  <a:lnTo>
                    <a:pt x="31" y="170"/>
                  </a:lnTo>
                  <a:lnTo>
                    <a:pt x="24" y="170"/>
                  </a:lnTo>
                  <a:lnTo>
                    <a:pt x="18" y="169"/>
                  </a:lnTo>
                  <a:lnTo>
                    <a:pt x="12" y="167"/>
                  </a:lnTo>
                  <a:lnTo>
                    <a:pt x="9" y="163"/>
                  </a:lnTo>
                  <a:lnTo>
                    <a:pt x="5" y="160"/>
                  </a:lnTo>
                  <a:lnTo>
                    <a:pt x="2" y="155"/>
                  </a:lnTo>
                  <a:lnTo>
                    <a:pt x="0" y="149"/>
                  </a:lnTo>
                  <a:lnTo>
                    <a:pt x="0" y="142"/>
                  </a:lnTo>
                  <a:lnTo>
                    <a:pt x="0" y="142"/>
                  </a:lnTo>
                  <a:lnTo>
                    <a:pt x="2" y="126"/>
                  </a:lnTo>
                  <a:lnTo>
                    <a:pt x="5" y="106"/>
                  </a:lnTo>
                  <a:lnTo>
                    <a:pt x="12" y="86"/>
                  </a:lnTo>
                  <a:lnTo>
                    <a:pt x="20" y="68"/>
                  </a:lnTo>
                  <a:lnTo>
                    <a:pt x="20" y="68"/>
                  </a:lnTo>
                  <a:lnTo>
                    <a:pt x="24" y="62"/>
                  </a:lnTo>
                  <a:lnTo>
                    <a:pt x="29" y="58"/>
                  </a:lnTo>
                  <a:lnTo>
                    <a:pt x="33" y="53"/>
                  </a:lnTo>
                  <a:lnTo>
                    <a:pt x="39" y="50"/>
                  </a:lnTo>
                  <a:lnTo>
                    <a:pt x="45" y="47"/>
                  </a:lnTo>
                  <a:lnTo>
                    <a:pt x="51" y="45"/>
                  </a:lnTo>
                  <a:lnTo>
                    <a:pt x="58" y="44"/>
                  </a:lnTo>
                  <a:lnTo>
                    <a:pt x="65" y="44"/>
                  </a:lnTo>
                  <a:lnTo>
                    <a:pt x="65" y="44"/>
                  </a:lnTo>
                  <a:lnTo>
                    <a:pt x="77" y="45"/>
                  </a:lnTo>
                  <a:lnTo>
                    <a:pt x="86" y="48"/>
                  </a:lnTo>
                  <a:lnTo>
                    <a:pt x="93" y="53"/>
                  </a:lnTo>
                  <a:lnTo>
                    <a:pt x="98" y="60"/>
                  </a:lnTo>
                  <a:lnTo>
                    <a:pt x="114" y="0"/>
                  </a:lnTo>
                  <a:lnTo>
                    <a:pt x="172" y="0"/>
                  </a:lnTo>
                  <a:lnTo>
                    <a:pt x="125" y="168"/>
                  </a:lnTo>
                  <a:close/>
                  <a:moveTo>
                    <a:pt x="81" y="82"/>
                  </a:moveTo>
                  <a:lnTo>
                    <a:pt x="81" y="82"/>
                  </a:lnTo>
                  <a:lnTo>
                    <a:pt x="78" y="82"/>
                  </a:lnTo>
                  <a:lnTo>
                    <a:pt x="74" y="84"/>
                  </a:lnTo>
                  <a:lnTo>
                    <a:pt x="71" y="86"/>
                  </a:lnTo>
                  <a:lnTo>
                    <a:pt x="68" y="91"/>
                  </a:lnTo>
                  <a:lnTo>
                    <a:pt x="68" y="91"/>
                  </a:lnTo>
                  <a:lnTo>
                    <a:pt x="63" y="106"/>
                  </a:lnTo>
                  <a:lnTo>
                    <a:pt x="61" y="114"/>
                  </a:lnTo>
                  <a:lnTo>
                    <a:pt x="60" y="121"/>
                  </a:lnTo>
                  <a:lnTo>
                    <a:pt x="60" y="121"/>
                  </a:lnTo>
                  <a:lnTo>
                    <a:pt x="61" y="125"/>
                  </a:lnTo>
                  <a:lnTo>
                    <a:pt x="63" y="127"/>
                  </a:lnTo>
                  <a:lnTo>
                    <a:pt x="65" y="129"/>
                  </a:lnTo>
                  <a:lnTo>
                    <a:pt x="70" y="130"/>
                  </a:lnTo>
                  <a:lnTo>
                    <a:pt x="70" y="130"/>
                  </a:lnTo>
                  <a:lnTo>
                    <a:pt x="74" y="129"/>
                  </a:lnTo>
                  <a:lnTo>
                    <a:pt x="79" y="127"/>
                  </a:lnTo>
                  <a:lnTo>
                    <a:pt x="91" y="87"/>
                  </a:lnTo>
                  <a:lnTo>
                    <a:pt x="91" y="87"/>
                  </a:lnTo>
                  <a:lnTo>
                    <a:pt x="87" y="84"/>
                  </a:lnTo>
                  <a:lnTo>
                    <a:pt x="81" y="82"/>
                  </a:lnTo>
                  <a:lnTo>
                    <a:pt x="81" y="8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4" name="Freeform 88">
              <a:extLst>
                <a:ext uri="{FF2B5EF4-FFF2-40B4-BE49-F238E27FC236}">
                  <a16:creationId xmlns:a16="http://schemas.microsoft.com/office/drawing/2014/main" id="{490BA3DF-16D6-96E0-1829-F2C54212C00E}"/>
                </a:ext>
              </a:extLst>
            </p:cNvPr>
            <p:cNvSpPr>
              <a:spLocks noEditPoints="1"/>
            </p:cNvSpPr>
            <p:nvPr userDrawn="1"/>
          </p:nvSpPr>
          <p:spPr bwMode="auto">
            <a:xfrm>
              <a:off x="7923213" y="4602163"/>
              <a:ext cx="230188" cy="201613"/>
            </a:xfrm>
            <a:custGeom>
              <a:avLst/>
              <a:gdLst>
                <a:gd name="T0" fmla="*/ 58 w 145"/>
                <a:gd name="T1" fmla="*/ 71 h 127"/>
                <a:gd name="T2" fmla="*/ 56 w 145"/>
                <a:gd name="T3" fmla="*/ 80 h 127"/>
                <a:gd name="T4" fmla="*/ 56 w 145"/>
                <a:gd name="T5" fmla="*/ 87 h 127"/>
                <a:gd name="T6" fmla="*/ 57 w 145"/>
                <a:gd name="T7" fmla="*/ 93 h 127"/>
                <a:gd name="T8" fmla="*/ 64 w 145"/>
                <a:gd name="T9" fmla="*/ 97 h 127"/>
                <a:gd name="T10" fmla="*/ 68 w 145"/>
                <a:gd name="T11" fmla="*/ 96 h 127"/>
                <a:gd name="T12" fmla="*/ 75 w 145"/>
                <a:gd name="T13" fmla="*/ 89 h 127"/>
                <a:gd name="T14" fmla="*/ 135 w 145"/>
                <a:gd name="T15" fmla="*/ 82 h 127"/>
                <a:gd name="T16" fmla="*/ 134 w 145"/>
                <a:gd name="T17" fmla="*/ 87 h 127"/>
                <a:gd name="T18" fmla="*/ 128 w 145"/>
                <a:gd name="T19" fmla="*/ 98 h 127"/>
                <a:gd name="T20" fmla="*/ 115 w 145"/>
                <a:gd name="T21" fmla="*/ 111 h 127"/>
                <a:gd name="T22" fmla="*/ 94 w 145"/>
                <a:gd name="T23" fmla="*/ 122 h 127"/>
                <a:gd name="T24" fmla="*/ 72 w 145"/>
                <a:gd name="T25" fmla="*/ 127 h 127"/>
                <a:gd name="T26" fmla="*/ 61 w 145"/>
                <a:gd name="T27" fmla="*/ 127 h 127"/>
                <a:gd name="T28" fmla="*/ 38 w 145"/>
                <a:gd name="T29" fmla="*/ 126 h 127"/>
                <a:gd name="T30" fmla="*/ 18 w 145"/>
                <a:gd name="T31" fmla="*/ 121 h 127"/>
                <a:gd name="T32" fmla="*/ 5 w 145"/>
                <a:gd name="T33" fmla="*/ 110 h 127"/>
                <a:gd name="T34" fmla="*/ 2 w 145"/>
                <a:gd name="T35" fmla="*/ 101 h 127"/>
                <a:gd name="T36" fmla="*/ 0 w 145"/>
                <a:gd name="T37" fmla="*/ 90 h 127"/>
                <a:gd name="T38" fmla="*/ 3 w 145"/>
                <a:gd name="T39" fmla="*/ 75 h 127"/>
                <a:gd name="T40" fmla="*/ 13 w 145"/>
                <a:gd name="T41" fmla="*/ 41 h 127"/>
                <a:gd name="T42" fmla="*/ 22 w 145"/>
                <a:gd name="T43" fmla="*/ 27 h 127"/>
                <a:gd name="T44" fmla="*/ 27 w 145"/>
                <a:gd name="T45" fmla="*/ 19 h 127"/>
                <a:gd name="T46" fmla="*/ 43 w 145"/>
                <a:gd name="T47" fmla="*/ 9 h 127"/>
                <a:gd name="T48" fmla="*/ 59 w 145"/>
                <a:gd name="T49" fmla="*/ 3 h 127"/>
                <a:gd name="T50" fmla="*/ 77 w 145"/>
                <a:gd name="T51" fmla="*/ 1 h 127"/>
                <a:gd name="T52" fmla="*/ 85 w 145"/>
                <a:gd name="T53" fmla="*/ 0 h 127"/>
                <a:gd name="T54" fmla="*/ 109 w 145"/>
                <a:gd name="T55" fmla="*/ 2 h 127"/>
                <a:gd name="T56" fmla="*/ 128 w 145"/>
                <a:gd name="T57" fmla="*/ 8 h 127"/>
                <a:gd name="T58" fmla="*/ 140 w 145"/>
                <a:gd name="T59" fmla="*/ 19 h 127"/>
                <a:gd name="T60" fmla="*/ 145 w 145"/>
                <a:gd name="T61" fmla="*/ 38 h 127"/>
                <a:gd name="T62" fmla="*/ 142 w 145"/>
                <a:gd name="T63" fmla="*/ 53 h 127"/>
                <a:gd name="T64" fmla="*/ 138 w 145"/>
                <a:gd name="T65" fmla="*/ 71 h 127"/>
                <a:gd name="T66" fmla="*/ 80 w 145"/>
                <a:gd name="T67" fmla="*/ 30 h 127"/>
                <a:gd name="T68" fmla="*/ 71 w 145"/>
                <a:gd name="T69" fmla="*/ 35 h 127"/>
                <a:gd name="T70" fmla="*/ 65 w 145"/>
                <a:gd name="T71" fmla="*/ 48 h 127"/>
                <a:gd name="T72" fmla="*/ 88 w 145"/>
                <a:gd name="T73" fmla="*/ 48 h 127"/>
                <a:gd name="T74" fmla="*/ 91 w 145"/>
                <a:gd name="T75" fmla="*/ 39 h 127"/>
                <a:gd name="T76" fmla="*/ 87 w 145"/>
                <a:gd name="T77" fmla="*/ 32 h 127"/>
                <a:gd name="T78" fmla="*/ 80 w 145"/>
                <a:gd name="T79" fmla="*/ 3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45" h="127">
                  <a:moveTo>
                    <a:pt x="138" y="71"/>
                  </a:moveTo>
                  <a:lnTo>
                    <a:pt x="58" y="71"/>
                  </a:lnTo>
                  <a:lnTo>
                    <a:pt x="58" y="71"/>
                  </a:lnTo>
                  <a:lnTo>
                    <a:pt x="56" y="80"/>
                  </a:lnTo>
                  <a:lnTo>
                    <a:pt x="56" y="87"/>
                  </a:lnTo>
                  <a:lnTo>
                    <a:pt x="56" y="87"/>
                  </a:lnTo>
                  <a:lnTo>
                    <a:pt x="56" y="90"/>
                  </a:lnTo>
                  <a:lnTo>
                    <a:pt x="57" y="93"/>
                  </a:lnTo>
                  <a:lnTo>
                    <a:pt x="59" y="96"/>
                  </a:lnTo>
                  <a:lnTo>
                    <a:pt x="64" y="97"/>
                  </a:lnTo>
                  <a:lnTo>
                    <a:pt x="64" y="97"/>
                  </a:lnTo>
                  <a:lnTo>
                    <a:pt x="68" y="96"/>
                  </a:lnTo>
                  <a:lnTo>
                    <a:pt x="73" y="93"/>
                  </a:lnTo>
                  <a:lnTo>
                    <a:pt x="75" y="89"/>
                  </a:lnTo>
                  <a:lnTo>
                    <a:pt x="79" y="82"/>
                  </a:lnTo>
                  <a:lnTo>
                    <a:pt x="135" y="82"/>
                  </a:lnTo>
                  <a:lnTo>
                    <a:pt x="135" y="82"/>
                  </a:lnTo>
                  <a:lnTo>
                    <a:pt x="134" y="87"/>
                  </a:lnTo>
                  <a:lnTo>
                    <a:pt x="130" y="93"/>
                  </a:lnTo>
                  <a:lnTo>
                    <a:pt x="128" y="98"/>
                  </a:lnTo>
                  <a:lnTo>
                    <a:pt x="125" y="103"/>
                  </a:lnTo>
                  <a:lnTo>
                    <a:pt x="115" y="111"/>
                  </a:lnTo>
                  <a:lnTo>
                    <a:pt x="105" y="118"/>
                  </a:lnTo>
                  <a:lnTo>
                    <a:pt x="94" y="122"/>
                  </a:lnTo>
                  <a:lnTo>
                    <a:pt x="82" y="125"/>
                  </a:lnTo>
                  <a:lnTo>
                    <a:pt x="72" y="127"/>
                  </a:lnTo>
                  <a:lnTo>
                    <a:pt x="61" y="127"/>
                  </a:lnTo>
                  <a:lnTo>
                    <a:pt x="61" y="127"/>
                  </a:lnTo>
                  <a:lnTo>
                    <a:pt x="50" y="127"/>
                  </a:lnTo>
                  <a:lnTo>
                    <a:pt x="38" y="126"/>
                  </a:lnTo>
                  <a:lnTo>
                    <a:pt x="27" y="125"/>
                  </a:lnTo>
                  <a:lnTo>
                    <a:pt x="18" y="121"/>
                  </a:lnTo>
                  <a:lnTo>
                    <a:pt x="11" y="117"/>
                  </a:lnTo>
                  <a:lnTo>
                    <a:pt x="5" y="110"/>
                  </a:lnTo>
                  <a:lnTo>
                    <a:pt x="4" y="106"/>
                  </a:lnTo>
                  <a:lnTo>
                    <a:pt x="2" y="101"/>
                  </a:lnTo>
                  <a:lnTo>
                    <a:pt x="0" y="90"/>
                  </a:lnTo>
                  <a:lnTo>
                    <a:pt x="0" y="90"/>
                  </a:lnTo>
                  <a:lnTo>
                    <a:pt x="2" y="83"/>
                  </a:lnTo>
                  <a:lnTo>
                    <a:pt x="3" y="75"/>
                  </a:lnTo>
                  <a:lnTo>
                    <a:pt x="6" y="57"/>
                  </a:lnTo>
                  <a:lnTo>
                    <a:pt x="13" y="41"/>
                  </a:lnTo>
                  <a:lnTo>
                    <a:pt x="18" y="32"/>
                  </a:lnTo>
                  <a:lnTo>
                    <a:pt x="22" y="27"/>
                  </a:lnTo>
                  <a:lnTo>
                    <a:pt x="22" y="27"/>
                  </a:lnTo>
                  <a:lnTo>
                    <a:pt x="27" y="19"/>
                  </a:lnTo>
                  <a:lnTo>
                    <a:pt x="34" y="14"/>
                  </a:lnTo>
                  <a:lnTo>
                    <a:pt x="43" y="9"/>
                  </a:lnTo>
                  <a:lnTo>
                    <a:pt x="50" y="5"/>
                  </a:lnTo>
                  <a:lnTo>
                    <a:pt x="59" y="3"/>
                  </a:lnTo>
                  <a:lnTo>
                    <a:pt x="67" y="1"/>
                  </a:lnTo>
                  <a:lnTo>
                    <a:pt x="77" y="1"/>
                  </a:lnTo>
                  <a:lnTo>
                    <a:pt x="85" y="0"/>
                  </a:lnTo>
                  <a:lnTo>
                    <a:pt x="85" y="0"/>
                  </a:lnTo>
                  <a:lnTo>
                    <a:pt x="98" y="1"/>
                  </a:lnTo>
                  <a:lnTo>
                    <a:pt x="109" y="2"/>
                  </a:lnTo>
                  <a:lnTo>
                    <a:pt x="120" y="4"/>
                  </a:lnTo>
                  <a:lnTo>
                    <a:pt x="128" y="8"/>
                  </a:lnTo>
                  <a:lnTo>
                    <a:pt x="135" y="12"/>
                  </a:lnTo>
                  <a:lnTo>
                    <a:pt x="140" y="19"/>
                  </a:lnTo>
                  <a:lnTo>
                    <a:pt x="143" y="28"/>
                  </a:lnTo>
                  <a:lnTo>
                    <a:pt x="145" y="38"/>
                  </a:lnTo>
                  <a:lnTo>
                    <a:pt x="145" y="38"/>
                  </a:lnTo>
                  <a:lnTo>
                    <a:pt x="142" y="53"/>
                  </a:lnTo>
                  <a:lnTo>
                    <a:pt x="138" y="71"/>
                  </a:lnTo>
                  <a:lnTo>
                    <a:pt x="138" y="71"/>
                  </a:lnTo>
                  <a:close/>
                  <a:moveTo>
                    <a:pt x="80" y="30"/>
                  </a:moveTo>
                  <a:lnTo>
                    <a:pt x="80" y="30"/>
                  </a:lnTo>
                  <a:lnTo>
                    <a:pt x="75" y="31"/>
                  </a:lnTo>
                  <a:lnTo>
                    <a:pt x="71" y="35"/>
                  </a:lnTo>
                  <a:lnTo>
                    <a:pt x="67" y="39"/>
                  </a:lnTo>
                  <a:lnTo>
                    <a:pt x="65" y="48"/>
                  </a:lnTo>
                  <a:lnTo>
                    <a:pt x="88" y="48"/>
                  </a:lnTo>
                  <a:lnTo>
                    <a:pt x="88" y="48"/>
                  </a:lnTo>
                  <a:lnTo>
                    <a:pt x="91" y="39"/>
                  </a:lnTo>
                  <a:lnTo>
                    <a:pt x="91" y="39"/>
                  </a:lnTo>
                  <a:lnTo>
                    <a:pt x="89" y="35"/>
                  </a:lnTo>
                  <a:lnTo>
                    <a:pt x="87" y="32"/>
                  </a:lnTo>
                  <a:lnTo>
                    <a:pt x="85" y="31"/>
                  </a:lnTo>
                  <a:lnTo>
                    <a:pt x="80" y="30"/>
                  </a:lnTo>
                  <a:lnTo>
                    <a:pt x="80" y="3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5" name="Freeform 89">
              <a:extLst>
                <a:ext uri="{FF2B5EF4-FFF2-40B4-BE49-F238E27FC236}">
                  <a16:creationId xmlns:a16="http://schemas.microsoft.com/office/drawing/2014/main" id="{E537608A-26C0-E1F2-5DEC-6A220DB102C1}"/>
                </a:ext>
              </a:extLst>
            </p:cNvPr>
            <p:cNvSpPr>
              <a:spLocks/>
            </p:cNvSpPr>
            <p:nvPr userDrawn="1"/>
          </p:nvSpPr>
          <p:spPr bwMode="auto">
            <a:xfrm>
              <a:off x="8143876" y="4533901"/>
              <a:ext cx="165100" cy="266700"/>
            </a:xfrm>
            <a:custGeom>
              <a:avLst/>
              <a:gdLst>
                <a:gd name="T0" fmla="*/ 57 w 104"/>
                <a:gd name="T1" fmla="*/ 168 h 168"/>
                <a:gd name="T2" fmla="*/ 0 w 104"/>
                <a:gd name="T3" fmla="*/ 168 h 168"/>
                <a:gd name="T4" fmla="*/ 45 w 104"/>
                <a:gd name="T5" fmla="*/ 0 h 168"/>
                <a:gd name="T6" fmla="*/ 104 w 104"/>
                <a:gd name="T7" fmla="*/ 0 h 168"/>
                <a:gd name="T8" fmla="*/ 57 w 104"/>
                <a:gd name="T9" fmla="*/ 168 h 168"/>
              </a:gdLst>
              <a:ahLst/>
              <a:cxnLst>
                <a:cxn ang="0">
                  <a:pos x="T0" y="T1"/>
                </a:cxn>
                <a:cxn ang="0">
                  <a:pos x="T2" y="T3"/>
                </a:cxn>
                <a:cxn ang="0">
                  <a:pos x="T4" y="T5"/>
                </a:cxn>
                <a:cxn ang="0">
                  <a:pos x="T6" y="T7"/>
                </a:cxn>
                <a:cxn ang="0">
                  <a:pos x="T8" y="T9"/>
                </a:cxn>
              </a:cxnLst>
              <a:rect l="0" t="0" r="r" b="b"/>
              <a:pathLst>
                <a:path w="104" h="168">
                  <a:moveTo>
                    <a:pt x="57" y="168"/>
                  </a:moveTo>
                  <a:lnTo>
                    <a:pt x="0" y="168"/>
                  </a:lnTo>
                  <a:lnTo>
                    <a:pt x="45" y="0"/>
                  </a:lnTo>
                  <a:lnTo>
                    <a:pt x="104" y="0"/>
                  </a:lnTo>
                  <a:lnTo>
                    <a:pt x="57"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6" name="Freeform 90">
              <a:extLst>
                <a:ext uri="{FF2B5EF4-FFF2-40B4-BE49-F238E27FC236}">
                  <a16:creationId xmlns:a16="http://schemas.microsoft.com/office/drawing/2014/main" id="{088E2E3E-3697-7686-052F-668143D46775}"/>
                </a:ext>
              </a:extLst>
            </p:cNvPr>
            <p:cNvSpPr>
              <a:spLocks noEditPoints="1"/>
            </p:cNvSpPr>
            <p:nvPr userDrawn="1"/>
          </p:nvSpPr>
          <p:spPr bwMode="auto">
            <a:xfrm>
              <a:off x="8264526" y="4533901"/>
              <a:ext cx="165100" cy="266700"/>
            </a:xfrm>
            <a:custGeom>
              <a:avLst/>
              <a:gdLst>
                <a:gd name="T0" fmla="*/ 57 w 104"/>
                <a:gd name="T1" fmla="*/ 168 h 168"/>
                <a:gd name="T2" fmla="*/ 0 w 104"/>
                <a:gd name="T3" fmla="*/ 168 h 168"/>
                <a:gd name="T4" fmla="*/ 34 w 104"/>
                <a:gd name="T5" fmla="*/ 46 h 168"/>
                <a:gd name="T6" fmla="*/ 91 w 104"/>
                <a:gd name="T7" fmla="*/ 46 h 168"/>
                <a:gd name="T8" fmla="*/ 57 w 104"/>
                <a:gd name="T9" fmla="*/ 168 h 168"/>
                <a:gd name="T10" fmla="*/ 95 w 104"/>
                <a:gd name="T11" fmla="*/ 34 h 168"/>
                <a:gd name="T12" fmla="*/ 36 w 104"/>
                <a:gd name="T13" fmla="*/ 34 h 168"/>
                <a:gd name="T14" fmla="*/ 47 w 104"/>
                <a:gd name="T15" fmla="*/ 0 h 168"/>
                <a:gd name="T16" fmla="*/ 104 w 104"/>
                <a:gd name="T17" fmla="*/ 0 h 168"/>
                <a:gd name="T18" fmla="*/ 95 w 104"/>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4" h="168">
                  <a:moveTo>
                    <a:pt x="57" y="168"/>
                  </a:moveTo>
                  <a:lnTo>
                    <a:pt x="0" y="168"/>
                  </a:lnTo>
                  <a:lnTo>
                    <a:pt x="34" y="46"/>
                  </a:lnTo>
                  <a:lnTo>
                    <a:pt x="91" y="46"/>
                  </a:lnTo>
                  <a:lnTo>
                    <a:pt x="57" y="168"/>
                  </a:lnTo>
                  <a:close/>
                  <a:moveTo>
                    <a:pt x="95" y="34"/>
                  </a:moveTo>
                  <a:lnTo>
                    <a:pt x="36" y="34"/>
                  </a:lnTo>
                  <a:lnTo>
                    <a:pt x="47" y="0"/>
                  </a:lnTo>
                  <a:lnTo>
                    <a:pt x="104"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7" name="Freeform 91">
              <a:extLst>
                <a:ext uri="{FF2B5EF4-FFF2-40B4-BE49-F238E27FC236}">
                  <a16:creationId xmlns:a16="http://schemas.microsoft.com/office/drawing/2014/main" id="{FAED39A0-0654-090F-562E-7399CFAE05E1}"/>
                </a:ext>
              </a:extLst>
            </p:cNvPr>
            <p:cNvSpPr>
              <a:spLocks/>
            </p:cNvSpPr>
            <p:nvPr userDrawn="1"/>
          </p:nvSpPr>
          <p:spPr bwMode="auto">
            <a:xfrm>
              <a:off x="8396288" y="4564063"/>
              <a:ext cx="192088" cy="236538"/>
            </a:xfrm>
            <a:custGeom>
              <a:avLst/>
              <a:gdLst>
                <a:gd name="T0" fmla="*/ 115 w 121"/>
                <a:gd name="T1" fmla="*/ 27 h 149"/>
                <a:gd name="T2" fmla="*/ 121 w 121"/>
                <a:gd name="T3" fmla="*/ 54 h 149"/>
                <a:gd name="T4" fmla="*/ 76 w 121"/>
                <a:gd name="T5" fmla="*/ 54 h 149"/>
                <a:gd name="T6" fmla="*/ 63 w 121"/>
                <a:gd name="T7" fmla="*/ 101 h 149"/>
                <a:gd name="T8" fmla="*/ 63 w 121"/>
                <a:gd name="T9" fmla="*/ 101 h 149"/>
                <a:gd name="T10" fmla="*/ 62 w 121"/>
                <a:gd name="T11" fmla="*/ 107 h 149"/>
                <a:gd name="T12" fmla="*/ 61 w 121"/>
                <a:gd name="T13" fmla="*/ 111 h 149"/>
                <a:gd name="T14" fmla="*/ 61 w 121"/>
                <a:gd name="T15" fmla="*/ 111 h 149"/>
                <a:gd name="T16" fmla="*/ 61 w 121"/>
                <a:gd name="T17" fmla="*/ 115 h 149"/>
                <a:gd name="T18" fmla="*/ 63 w 121"/>
                <a:gd name="T19" fmla="*/ 117 h 149"/>
                <a:gd name="T20" fmla="*/ 67 w 121"/>
                <a:gd name="T21" fmla="*/ 118 h 149"/>
                <a:gd name="T22" fmla="*/ 72 w 121"/>
                <a:gd name="T23" fmla="*/ 118 h 149"/>
                <a:gd name="T24" fmla="*/ 83 w 121"/>
                <a:gd name="T25" fmla="*/ 118 h 149"/>
                <a:gd name="T26" fmla="*/ 75 w 121"/>
                <a:gd name="T27" fmla="*/ 149 h 149"/>
                <a:gd name="T28" fmla="*/ 23 w 121"/>
                <a:gd name="T29" fmla="*/ 149 h 149"/>
                <a:gd name="T30" fmla="*/ 23 w 121"/>
                <a:gd name="T31" fmla="*/ 149 h 149"/>
                <a:gd name="T32" fmla="*/ 18 w 121"/>
                <a:gd name="T33" fmla="*/ 148 h 149"/>
                <a:gd name="T34" fmla="*/ 13 w 121"/>
                <a:gd name="T35" fmla="*/ 148 h 149"/>
                <a:gd name="T36" fmla="*/ 8 w 121"/>
                <a:gd name="T37" fmla="*/ 145 h 149"/>
                <a:gd name="T38" fmla="*/ 6 w 121"/>
                <a:gd name="T39" fmla="*/ 143 h 149"/>
                <a:gd name="T40" fmla="*/ 2 w 121"/>
                <a:gd name="T41" fmla="*/ 139 h 149"/>
                <a:gd name="T42" fmla="*/ 1 w 121"/>
                <a:gd name="T43" fmla="*/ 136 h 149"/>
                <a:gd name="T44" fmla="*/ 0 w 121"/>
                <a:gd name="T45" fmla="*/ 132 h 149"/>
                <a:gd name="T46" fmla="*/ 0 w 121"/>
                <a:gd name="T47" fmla="*/ 128 h 149"/>
                <a:gd name="T48" fmla="*/ 0 w 121"/>
                <a:gd name="T49" fmla="*/ 128 h 149"/>
                <a:gd name="T50" fmla="*/ 0 w 121"/>
                <a:gd name="T51" fmla="*/ 120 h 149"/>
                <a:gd name="T52" fmla="*/ 2 w 121"/>
                <a:gd name="T53" fmla="*/ 111 h 149"/>
                <a:gd name="T54" fmla="*/ 34 w 121"/>
                <a:gd name="T55" fmla="*/ 0 h 149"/>
                <a:gd name="T56" fmla="*/ 91 w 121"/>
                <a:gd name="T57" fmla="*/ 0 h 149"/>
                <a:gd name="T58" fmla="*/ 84 w 121"/>
                <a:gd name="T59" fmla="*/ 27 h 149"/>
                <a:gd name="T60" fmla="*/ 115 w 121"/>
                <a:gd name="T61" fmla="*/ 27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1" h="149">
                  <a:moveTo>
                    <a:pt x="115" y="27"/>
                  </a:moveTo>
                  <a:lnTo>
                    <a:pt x="121" y="54"/>
                  </a:lnTo>
                  <a:lnTo>
                    <a:pt x="76" y="54"/>
                  </a:lnTo>
                  <a:lnTo>
                    <a:pt x="63" y="101"/>
                  </a:lnTo>
                  <a:lnTo>
                    <a:pt x="63" y="101"/>
                  </a:lnTo>
                  <a:lnTo>
                    <a:pt x="62" y="107"/>
                  </a:lnTo>
                  <a:lnTo>
                    <a:pt x="61" y="111"/>
                  </a:lnTo>
                  <a:lnTo>
                    <a:pt x="61" y="111"/>
                  </a:lnTo>
                  <a:lnTo>
                    <a:pt x="61" y="115"/>
                  </a:lnTo>
                  <a:lnTo>
                    <a:pt x="63" y="117"/>
                  </a:lnTo>
                  <a:lnTo>
                    <a:pt x="67" y="118"/>
                  </a:lnTo>
                  <a:lnTo>
                    <a:pt x="72" y="118"/>
                  </a:lnTo>
                  <a:lnTo>
                    <a:pt x="83" y="118"/>
                  </a:lnTo>
                  <a:lnTo>
                    <a:pt x="75" y="149"/>
                  </a:lnTo>
                  <a:lnTo>
                    <a:pt x="23" y="149"/>
                  </a:lnTo>
                  <a:lnTo>
                    <a:pt x="23" y="149"/>
                  </a:lnTo>
                  <a:lnTo>
                    <a:pt x="18" y="148"/>
                  </a:lnTo>
                  <a:lnTo>
                    <a:pt x="13" y="148"/>
                  </a:lnTo>
                  <a:lnTo>
                    <a:pt x="8" y="145"/>
                  </a:lnTo>
                  <a:lnTo>
                    <a:pt x="6" y="143"/>
                  </a:lnTo>
                  <a:lnTo>
                    <a:pt x="2" y="139"/>
                  </a:lnTo>
                  <a:lnTo>
                    <a:pt x="1" y="136"/>
                  </a:lnTo>
                  <a:lnTo>
                    <a:pt x="0" y="132"/>
                  </a:lnTo>
                  <a:lnTo>
                    <a:pt x="0" y="128"/>
                  </a:lnTo>
                  <a:lnTo>
                    <a:pt x="0" y="128"/>
                  </a:lnTo>
                  <a:lnTo>
                    <a:pt x="0" y="120"/>
                  </a:lnTo>
                  <a:lnTo>
                    <a:pt x="2" y="111"/>
                  </a:lnTo>
                  <a:lnTo>
                    <a:pt x="34" y="0"/>
                  </a:lnTo>
                  <a:lnTo>
                    <a:pt x="91" y="0"/>
                  </a:lnTo>
                  <a:lnTo>
                    <a:pt x="84" y="27"/>
                  </a:lnTo>
                  <a:lnTo>
                    <a:pt x="115" y="2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8" name="Freeform 92">
              <a:extLst>
                <a:ext uri="{FF2B5EF4-FFF2-40B4-BE49-F238E27FC236}">
                  <a16:creationId xmlns:a16="http://schemas.microsoft.com/office/drawing/2014/main" id="{0691B42D-9D59-44F3-3363-8F52A09A085A}"/>
                </a:ext>
              </a:extLst>
            </p:cNvPr>
            <p:cNvSpPr>
              <a:spLocks/>
            </p:cNvSpPr>
            <p:nvPr userDrawn="1"/>
          </p:nvSpPr>
          <p:spPr bwMode="auto">
            <a:xfrm>
              <a:off x="7321551" y="4830763"/>
              <a:ext cx="38100" cy="46038"/>
            </a:xfrm>
            <a:custGeom>
              <a:avLst/>
              <a:gdLst>
                <a:gd name="T0" fmla="*/ 9 w 24"/>
                <a:gd name="T1" fmla="*/ 0 h 29"/>
                <a:gd name="T2" fmla="*/ 24 w 24"/>
                <a:gd name="T3" fmla="*/ 0 h 29"/>
                <a:gd name="T4" fmla="*/ 15 w 24"/>
                <a:gd name="T5" fmla="*/ 29 h 29"/>
                <a:gd name="T6" fmla="*/ 0 w 24"/>
                <a:gd name="T7" fmla="*/ 29 h 29"/>
                <a:gd name="T8" fmla="*/ 9 w 24"/>
                <a:gd name="T9" fmla="*/ 0 h 29"/>
              </a:gdLst>
              <a:ahLst/>
              <a:cxnLst>
                <a:cxn ang="0">
                  <a:pos x="T0" y="T1"/>
                </a:cxn>
                <a:cxn ang="0">
                  <a:pos x="T2" y="T3"/>
                </a:cxn>
                <a:cxn ang="0">
                  <a:pos x="T4" y="T5"/>
                </a:cxn>
                <a:cxn ang="0">
                  <a:pos x="T6" y="T7"/>
                </a:cxn>
                <a:cxn ang="0">
                  <a:pos x="T8" y="T9"/>
                </a:cxn>
              </a:cxnLst>
              <a:rect l="0" t="0" r="r" b="b"/>
              <a:pathLst>
                <a:path w="24" h="29">
                  <a:moveTo>
                    <a:pt x="9" y="0"/>
                  </a:moveTo>
                  <a:lnTo>
                    <a:pt x="24" y="0"/>
                  </a:lnTo>
                  <a:lnTo>
                    <a:pt x="15"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9" name="Freeform 93">
              <a:extLst>
                <a:ext uri="{FF2B5EF4-FFF2-40B4-BE49-F238E27FC236}">
                  <a16:creationId xmlns:a16="http://schemas.microsoft.com/office/drawing/2014/main" id="{9539F63C-F999-0A85-0825-613D1EBAC0E0}"/>
                </a:ext>
              </a:extLst>
            </p:cNvPr>
            <p:cNvSpPr>
              <a:spLocks/>
            </p:cNvSpPr>
            <p:nvPr userDrawn="1"/>
          </p:nvSpPr>
          <p:spPr bwMode="auto">
            <a:xfrm>
              <a:off x="7400926" y="4830763"/>
              <a:ext cx="87313" cy="46038"/>
            </a:xfrm>
            <a:custGeom>
              <a:avLst/>
              <a:gdLst>
                <a:gd name="T0" fmla="*/ 10 w 55"/>
                <a:gd name="T1" fmla="*/ 0 h 29"/>
                <a:gd name="T2" fmla="*/ 31 w 55"/>
                <a:gd name="T3" fmla="*/ 0 h 29"/>
                <a:gd name="T4" fmla="*/ 36 w 55"/>
                <a:gd name="T5" fmla="*/ 19 h 29"/>
                <a:gd name="T6" fmla="*/ 36 w 55"/>
                <a:gd name="T7" fmla="*/ 19 h 29"/>
                <a:gd name="T8" fmla="*/ 42 w 55"/>
                <a:gd name="T9" fmla="*/ 0 h 29"/>
                <a:gd name="T10" fmla="*/ 55 w 55"/>
                <a:gd name="T11" fmla="*/ 0 h 29"/>
                <a:gd name="T12" fmla="*/ 46 w 55"/>
                <a:gd name="T13" fmla="*/ 29 h 29"/>
                <a:gd name="T14" fmla="*/ 26 w 55"/>
                <a:gd name="T15" fmla="*/ 29 h 29"/>
                <a:gd name="T16" fmla="*/ 20 w 55"/>
                <a:gd name="T17" fmla="*/ 8 h 29"/>
                <a:gd name="T18" fmla="*/ 20 w 55"/>
                <a:gd name="T19" fmla="*/ 8 h 29"/>
                <a:gd name="T20" fmla="*/ 13 w 55"/>
                <a:gd name="T21" fmla="*/ 29 h 29"/>
                <a:gd name="T22" fmla="*/ 0 w 55"/>
                <a:gd name="T23" fmla="*/ 29 h 29"/>
                <a:gd name="T24" fmla="*/ 10 w 55"/>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5" h="29">
                  <a:moveTo>
                    <a:pt x="10" y="0"/>
                  </a:moveTo>
                  <a:lnTo>
                    <a:pt x="31" y="0"/>
                  </a:lnTo>
                  <a:lnTo>
                    <a:pt x="36" y="19"/>
                  </a:lnTo>
                  <a:lnTo>
                    <a:pt x="36" y="19"/>
                  </a:lnTo>
                  <a:lnTo>
                    <a:pt x="42" y="0"/>
                  </a:lnTo>
                  <a:lnTo>
                    <a:pt x="55" y="0"/>
                  </a:lnTo>
                  <a:lnTo>
                    <a:pt x="46" y="29"/>
                  </a:lnTo>
                  <a:lnTo>
                    <a:pt x="26" y="29"/>
                  </a:lnTo>
                  <a:lnTo>
                    <a:pt x="20" y="8"/>
                  </a:lnTo>
                  <a:lnTo>
                    <a:pt x="20" y="8"/>
                  </a:lnTo>
                  <a:lnTo>
                    <a:pt x="13" y="29"/>
                  </a:lnTo>
                  <a:lnTo>
                    <a:pt x="0" y="29"/>
                  </a:lnTo>
                  <a:lnTo>
                    <a:pt x="1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0" name="Freeform 94">
              <a:extLst>
                <a:ext uri="{FF2B5EF4-FFF2-40B4-BE49-F238E27FC236}">
                  <a16:creationId xmlns:a16="http://schemas.microsoft.com/office/drawing/2014/main" id="{834088AE-A4BF-FAE6-9007-2A399AE1522B}"/>
                </a:ext>
              </a:extLst>
            </p:cNvPr>
            <p:cNvSpPr>
              <a:spLocks/>
            </p:cNvSpPr>
            <p:nvPr userDrawn="1"/>
          </p:nvSpPr>
          <p:spPr bwMode="auto">
            <a:xfrm>
              <a:off x="7531101" y="4830763"/>
              <a:ext cx="76200" cy="46038"/>
            </a:xfrm>
            <a:custGeom>
              <a:avLst/>
              <a:gdLst>
                <a:gd name="T0" fmla="*/ 0 w 48"/>
                <a:gd name="T1" fmla="*/ 0 h 29"/>
                <a:gd name="T2" fmla="*/ 15 w 48"/>
                <a:gd name="T3" fmla="*/ 0 h 29"/>
                <a:gd name="T4" fmla="*/ 19 w 48"/>
                <a:gd name="T5" fmla="*/ 18 h 29"/>
                <a:gd name="T6" fmla="*/ 33 w 48"/>
                <a:gd name="T7" fmla="*/ 0 h 29"/>
                <a:gd name="T8" fmla="*/ 48 w 48"/>
                <a:gd name="T9" fmla="*/ 0 h 29"/>
                <a:gd name="T10" fmla="*/ 24 w 48"/>
                <a:gd name="T11" fmla="*/ 29 h 29"/>
                <a:gd name="T12" fmla="*/ 6 w 48"/>
                <a:gd name="T13" fmla="*/ 29 h 29"/>
                <a:gd name="T14" fmla="*/ 0 w 48"/>
                <a:gd name="T15" fmla="*/ 0 h 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29">
                  <a:moveTo>
                    <a:pt x="0" y="0"/>
                  </a:moveTo>
                  <a:lnTo>
                    <a:pt x="15" y="0"/>
                  </a:lnTo>
                  <a:lnTo>
                    <a:pt x="19" y="18"/>
                  </a:lnTo>
                  <a:lnTo>
                    <a:pt x="33" y="0"/>
                  </a:lnTo>
                  <a:lnTo>
                    <a:pt x="48" y="0"/>
                  </a:lnTo>
                  <a:lnTo>
                    <a:pt x="24" y="29"/>
                  </a:lnTo>
                  <a:lnTo>
                    <a:pt x="6" y="29"/>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1" name="Freeform 95">
              <a:extLst>
                <a:ext uri="{FF2B5EF4-FFF2-40B4-BE49-F238E27FC236}">
                  <a16:creationId xmlns:a16="http://schemas.microsoft.com/office/drawing/2014/main" id="{C7A6580F-DDF1-57B1-61EB-A16F3E33B3BF}"/>
                </a:ext>
              </a:extLst>
            </p:cNvPr>
            <p:cNvSpPr>
              <a:spLocks/>
            </p:cNvSpPr>
            <p:nvPr userDrawn="1"/>
          </p:nvSpPr>
          <p:spPr bwMode="auto">
            <a:xfrm>
              <a:off x="7635876" y="4830763"/>
              <a:ext cx="66675" cy="46038"/>
            </a:xfrm>
            <a:custGeom>
              <a:avLst/>
              <a:gdLst>
                <a:gd name="T0" fmla="*/ 9 w 42"/>
                <a:gd name="T1" fmla="*/ 0 h 29"/>
                <a:gd name="T2" fmla="*/ 42 w 42"/>
                <a:gd name="T3" fmla="*/ 0 h 29"/>
                <a:gd name="T4" fmla="*/ 41 w 42"/>
                <a:gd name="T5" fmla="*/ 5 h 29"/>
                <a:gd name="T6" fmla="*/ 22 w 42"/>
                <a:gd name="T7" fmla="*/ 5 h 29"/>
                <a:gd name="T8" fmla="*/ 20 w 42"/>
                <a:gd name="T9" fmla="*/ 11 h 29"/>
                <a:gd name="T10" fmla="*/ 37 w 42"/>
                <a:gd name="T11" fmla="*/ 11 h 29"/>
                <a:gd name="T12" fmla="*/ 36 w 42"/>
                <a:gd name="T13" fmla="*/ 17 h 29"/>
                <a:gd name="T14" fmla="*/ 17 w 42"/>
                <a:gd name="T15" fmla="*/ 17 h 29"/>
                <a:gd name="T16" fmla="*/ 16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1" y="5"/>
                  </a:lnTo>
                  <a:lnTo>
                    <a:pt x="22" y="5"/>
                  </a:lnTo>
                  <a:lnTo>
                    <a:pt x="20" y="11"/>
                  </a:lnTo>
                  <a:lnTo>
                    <a:pt x="37" y="11"/>
                  </a:lnTo>
                  <a:lnTo>
                    <a:pt x="36" y="17"/>
                  </a:lnTo>
                  <a:lnTo>
                    <a:pt x="17" y="17"/>
                  </a:lnTo>
                  <a:lnTo>
                    <a:pt x="16"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2" name="Freeform 96">
              <a:extLst>
                <a:ext uri="{FF2B5EF4-FFF2-40B4-BE49-F238E27FC236}">
                  <a16:creationId xmlns:a16="http://schemas.microsoft.com/office/drawing/2014/main" id="{B8FF2EAC-0569-BB02-B214-9BEB9DFD00FB}"/>
                </a:ext>
              </a:extLst>
            </p:cNvPr>
            <p:cNvSpPr>
              <a:spLocks/>
            </p:cNvSpPr>
            <p:nvPr userDrawn="1"/>
          </p:nvSpPr>
          <p:spPr bwMode="auto">
            <a:xfrm>
              <a:off x="7856538" y="4830763"/>
              <a:ext cx="61913" cy="46038"/>
            </a:xfrm>
            <a:custGeom>
              <a:avLst/>
              <a:gdLst>
                <a:gd name="T0" fmla="*/ 11 w 39"/>
                <a:gd name="T1" fmla="*/ 7 h 29"/>
                <a:gd name="T2" fmla="*/ 0 w 39"/>
                <a:gd name="T3" fmla="*/ 7 h 29"/>
                <a:gd name="T4" fmla="*/ 3 w 39"/>
                <a:gd name="T5" fmla="*/ 0 h 29"/>
                <a:gd name="T6" fmla="*/ 39 w 39"/>
                <a:gd name="T7" fmla="*/ 0 h 29"/>
                <a:gd name="T8" fmla="*/ 37 w 39"/>
                <a:gd name="T9" fmla="*/ 7 h 29"/>
                <a:gd name="T10" fmla="*/ 25 w 39"/>
                <a:gd name="T11" fmla="*/ 7 h 29"/>
                <a:gd name="T12" fmla="*/ 19 w 39"/>
                <a:gd name="T13" fmla="*/ 29 h 29"/>
                <a:gd name="T14" fmla="*/ 4 w 39"/>
                <a:gd name="T15" fmla="*/ 29 h 29"/>
                <a:gd name="T16" fmla="*/ 11 w 39"/>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29">
                  <a:moveTo>
                    <a:pt x="11" y="7"/>
                  </a:moveTo>
                  <a:lnTo>
                    <a:pt x="0" y="7"/>
                  </a:lnTo>
                  <a:lnTo>
                    <a:pt x="3" y="0"/>
                  </a:lnTo>
                  <a:lnTo>
                    <a:pt x="39" y="0"/>
                  </a:lnTo>
                  <a:lnTo>
                    <a:pt x="37" y="7"/>
                  </a:lnTo>
                  <a:lnTo>
                    <a:pt x="25" y="7"/>
                  </a:lnTo>
                  <a:lnTo>
                    <a:pt x="19" y="29"/>
                  </a:lnTo>
                  <a:lnTo>
                    <a:pt x="4" y="29"/>
                  </a:lnTo>
                  <a:lnTo>
                    <a:pt x="11"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3" name="Freeform 97">
              <a:extLst>
                <a:ext uri="{FF2B5EF4-FFF2-40B4-BE49-F238E27FC236}">
                  <a16:creationId xmlns:a16="http://schemas.microsoft.com/office/drawing/2014/main" id="{0B26D45B-854E-CD5A-9419-9E19A9F4670C}"/>
                </a:ext>
              </a:extLst>
            </p:cNvPr>
            <p:cNvSpPr>
              <a:spLocks/>
            </p:cNvSpPr>
            <p:nvPr userDrawn="1"/>
          </p:nvSpPr>
          <p:spPr bwMode="auto">
            <a:xfrm>
              <a:off x="7951788" y="4830763"/>
              <a:ext cx="106363" cy="46038"/>
            </a:xfrm>
            <a:custGeom>
              <a:avLst/>
              <a:gdLst>
                <a:gd name="T0" fmla="*/ 8 w 67"/>
                <a:gd name="T1" fmla="*/ 0 h 29"/>
                <a:gd name="T2" fmla="*/ 30 w 67"/>
                <a:gd name="T3" fmla="*/ 0 h 29"/>
                <a:gd name="T4" fmla="*/ 32 w 67"/>
                <a:gd name="T5" fmla="*/ 19 h 29"/>
                <a:gd name="T6" fmla="*/ 32 w 67"/>
                <a:gd name="T7" fmla="*/ 19 h 29"/>
                <a:gd name="T8" fmla="*/ 45 w 67"/>
                <a:gd name="T9" fmla="*/ 0 h 29"/>
                <a:gd name="T10" fmla="*/ 67 w 67"/>
                <a:gd name="T11" fmla="*/ 0 h 29"/>
                <a:gd name="T12" fmla="*/ 57 w 67"/>
                <a:gd name="T13" fmla="*/ 29 h 29"/>
                <a:gd name="T14" fmla="*/ 45 w 67"/>
                <a:gd name="T15" fmla="*/ 29 h 29"/>
                <a:gd name="T16" fmla="*/ 50 w 67"/>
                <a:gd name="T17" fmla="*/ 7 h 29"/>
                <a:gd name="T18" fmla="*/ 50 w 67"/>
                <a:gd name="T19" fmla="*/ 7 h 29"/>
                <a:gd name="T20" fmla="*/ 34 w 67"/>
                <a:gd name="T21" fmla="*/ 29 h 29"/>
                <a:gd name="T22" fmla="*/ 21 w 67"/>
                <a:gd name="T23" fmla="*/ 29 h 29"/>
                <a:gd name="T24" fmla="*/ 19 w 67"/>
                <a:gd name="T25" fmla="*/ 7 h 29"/>
                <a:gd name="T26" fmla="*/ 19 w 67"/>
                <a:gd name="T27" fmla="*/ 7 h 29"/>
                <a:gd name="T28" fmla="*/ 12 w 67"/>
                <a:gd name="T29" fmla="*/ 29 h 29"/>
                <a:gd name="T30" fmla="*/ 0 w 67"/>
                <a:gd name="T31" fmla="*/ 29 h 29"/>
                <a:gd name="T32" fmla="*/ 8 w 67"/>
                <a:gd name="T33"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7" h="29">
                  <a:moveTo>
                    <a:pt x="8" y="0"/>
                  </a:moveTo>
                  <a:lnTo>
                    <a:pt x="30" y="0"/>
                  </a:lnTo>
                  <a:lnTo>
                    <a:pt x="32" y="19"/>
                  </a:lnTo>
                  <a:lnTo>
                    <a:pt x="32" y="19"/>
                  </a:lnTo>
                  <a:lnTo>
                    <a:pt x="45" y="0"/>
                  </a:lnTo>
                  <a:lnTo>
                    <a:pt x="67" y="0"/>
                  </a:lnTo>
                  <a:lnTo>
                    <a:pt x="57" y="29"/>
                  </a:lnTo>
                  <a:lnTo>
                    <a:pt x="45" y="29"/>
                  </a:lnTo>
                  <a:lnTo>
                    <a:pt x="50" y="7"/>
                  </a:lnTo>
                  <a:lnTo>
                    <a:pt x="50" y="7"/>
                  </a:lnTo>
                  <a:lnTo>
                    <a:pt x="34" y="29"/>
                  </a:lnTo>
                  <a:lnTo>
                    <a:pt x="21" y="29"/>
                  </a:lnTo>
                  <a:lnTo>
                    <a:pt x="19" y="7"/>
                  </a:lnTo>
                  <a:lnTo>
                    <a:pt x="19" y="7"/>
                  </a:lnTo>
                  <a:lnTo>
                    <a:pt x="12" y="29"/>
                  </a:lnTo>
                  <a:lnTo>
                    <a:pt x="0" y="29"/>
                  </a:lnTo>
                  <a:lnTo>
                    <a:pt x="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4" name="Freeform 98">
              <a:extLst>
                <a:ext uri="{FF2B5EF4-FFF2-40B4-BE49-F238E27FC236}">
                  <a16:creationId xmlns:a16="http://schemas.microsoft.com/office/drawing/2014/main" id="{059CC39D-092E-D9C8-6221-0E3C3C4994B3}"/>
                </a:ext>
              </a:extLst>
            </p:cNvPr>
            <p:cNvSpPr>
              <a:spLocks/>
            </p:cNvSpPr>
            <p:nvPr userDrawn="1"/>
          </p:nvSpPr>
          <p:spPr bwMode="auto">
            <a:xfrm>
              <a:off x="8188326" y="4830763"/>
              <a:ext cx="85725" cy="46038"/>
            </a:xfrm>
            <a:custGeom>
              <a:avLst/>
              <a:gdLst>
                <a:gd name="T0" fmla="*/ 9 w 54"/>
                <a:gd name="T1" fmla="*/ 0 h 29"/>
                <a:gd name="T2" fmla="*/ 30 w 54"/>
                <a:gd name="T3" fmla="*/ 0 h 29"/>
                <a:gd name="T4" fmla="*/ 35 w 54"/>
                <a:gd name="T5" fmla="*/ 19 h 29"/>
                <a:gd name="T6" fmla="*/ 36 w 54"/>
                <a:gd name="T7" fmla="*/ 19 h 29"/>
                <a:gd name="T8" fmla="*/ 42 w 54"/>
                <a:gd name="T9" fmla="*/ 0 h 29"/>
                <a:gd name="T10" fmla="*/ 54 w 54"/>
                <a:gd name="T11" fmla="*/ 0 h 29"/>
                <a:gd name="T12" fmla="*/ 46 w 54"/>
                <a:gd name="T13" fmla="*/ 29 h 29"/>
                <a:gd name="T14" fmla="*/ 24 w 54"/>
                <a:gd name="T15" fmla="*/ 29 h 29"/>
                <a:gd name="T16" fmla="*/ 19 w 54"/>
                <a:gd name="T17" fmla="*/ 8 h 29"/>
                <a:gd name="T18" fmla="*/ 19 w 54"/>
                <a:gd name="T19" fmla="*/ 8 h 29"/>
                <a:gd name="T20" fmla="*/ 13 w 54"/>
                <a:gd name="T21" fmla="*/ 29 h 29"/>
                <a:gd name="T22" fmla="*/ 0 w 54"/>
                <a:gd name="T23" fmla="*/ 29 h 29"/>
                <a:gd name="T24" fmla="*/ 9 w 54"/>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 h="29">
                  <a:moveTo>
                    <a:pt x="9" y="0"/>
                  </a:moveTo>
                  <a:lnTo>
                    <a:pt x="30" y="0"/>
                  </a:lnTo>
                  <a:lnTo>
                    <a:pt x="35" y="19"/>
                  </a:lnTo>
                  <a:lnTo>
                    <a:pt x="36" y="19"/>
                  </a:lnTo>
                  <a:lnTo>
                    <a:pt x="42" y="0"/>
                  </a:lnTo>
                  <a:lnTo>
                    <a:pt x="54" y="0"/>
                  </a:lnTo>
                  <a:lnTo>
                    <a:pt x="46" y="29"/>
                  </a:lnTo>
                  <a:lnTo>
                    <a:pt x="24" y="29"/>
                  </a:lnTo>
                  <a:lnTo>
                    <a:pt x="19" y="8"/>
                  </a:lnTo>
                  <a:lnTo>
                    <a:pt x="19" y="8"/>
                  </a:lnTo>
                  <a:lnTo>
                    <a:pt x="1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5" name="Freeform 99">
              <a:extLst>
                <a:ext uri="{FF2B5EF4-FFF2-40B4-BE49-F238E27FC236}">
                  <a16:creationId xmlns:a16="http://schemas.microsoft.com/office/drawing/2014/main" id="{48514CE3-EB60-734F-88FD-EF6D401A299B}"/>
                </a:ext>
              </a:extLst>
            </p:cNvPr>
            <p:cNvSpPr>
              <a:spLocks/>
            </p:cNvSpPr>
            <p:nvPr userDrawn="1"/>
          </p:nvSpPr>
          <p:spPr bwMode="auto">
            <a:xfrm>
              <a:off x="8310563" y="4830763"/>
              <a:ext cx="63500" cy="46038"/>
            </a:xfrm>
            <a:custGeom>
              <a:avLst/>
              <a:gdLst>
                <a:gd name="T0" fmla="*/ 12 w 40"/>
                <a:gd name="T1" fmla="*/ 7 h 29"/>
                <a:gd name="T2" fmla="*/ 0 w 40"/>
                <a:gd name="T3" fmla="*/ 7 h 29"/>
                <a:gd name="T4" fmla="*/ 3 w 40"/>
                <a:gd name="T5" fmla="*/ 0 h 29"/>
                <a:gd name="T6" fmla="*/ 40 w 40"/>
                <a:gd name="T7" fmla="*/ 0 h 29"/>
                <a:gd name="T8" fmla="*/ 38 w 40"/>
                <a:gd name="T9" fmla="*/ 7 h 29"/>
                <a:gd name="T10" fmla="*/ 26 w 40"/>
                <a:gd name="T11" fmla="*/ 7 h 29"/>
                <a:gd name="T12" fmla="*/ 19 w 40"/>
                <a:gd name="T13" fmla="*/ 29 h 29"/>
                <a:gd name="T14" fmla="*/ 5 w 40"/>
                <a:gd name="T15" fmla="*/ 29 h 29"/>
                <a:gd name="T16" fmla="*/ 12 w 40"/>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29">
                  <a:moveTo>
                    <a:pt x="12" y="7"/>
                  </a:moveTo>
                  <a:lnTo>
                    <a:pt x="0" y="7"/>
                  </a:lnTo>
                  <a:lnTo>
                    <a:pt x="3" y="0"/>
                  </a:lnTo>
                  <a:lnTo>
                    <a:pt x="40" y="0"/>
                  </a:lnTo>
                  <a:lnTo>
                    <a:pt x="38" y="7"/>
                  </a:lnTo>
                  <a:lnTo>
                    <a:pt x="26" y="7"/>
                  </a:lnTo>
                  <a:lnTo>
                    <a:pt x="19" y="29"/>
                  </a:lnTo>
                  <a:lnTo>
                    <a:pt x="5" y="29"/>
                  </a:lnTo>
                  <a:lnTo>
                    <a:pt x="12"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6" name="Freeform 100">
              <a:extLst>
                <a:ext uri="{FF2B5EF4-FFF2-40B4-BE49-F238E27FC236}">
                  <a16:creationId xmlns:a16="http://schemas.microsoft.com/office/drawing/2014/main" id="{37A1B4FF-8242-B1DF-4E3E-98B914CD797A}"/>
                </a:ext>
              </a:extLst>
            </p:cNvPr>
            <p:cNvSpPr>
              <a:spLocks noEditPoints="1"/>
            </p:cNvSpPr>
            <p:nvPr userDrawn="1"/>
          </p:nvSpPr>
          <p:spPr bwMode="auto">
            <a:xfrm>
              <a:off x="8701088" y="4760913"/>
              <a:ext cx="49213" cy="50800"/>
            </a:xfrm>
            <a:custGeom>
              <a:avLst/>
              <a:gdLst>
                <a:gd name="T0" fmla="*/ 15 w 31"/>
                <a:gd name="T1" fmla="*/ 0 h 32"/>
                <a:gd name="T2" fmla="*/ 15 w 31"/>
                <a:gd name="T3" fmla="*/ 0 h 32"/>
                <a:gd name="T4" fmla="*/ 10 w 31"/>
                <a:gd name="T5" fmla="*/ 1 h 32"/>
                <a:gd name="T6" fmla="*/ 5 w 31"/>
                <a:gd name="T7" fmla="*/ 5 h 32"/>
                <a:gd name="T8" fmla="*/ 1 w 31"/>
                <a:gd name="T9" fmla="*/ 10 h 32"/>
                <a:gd name="T10" fmla="*/ 0 w 31"/>
                <a:gd name="T11" fmla="*/ 15 h 32"/>
                <a:gd name="T12" fmla="*/ 0 w 31"/>
                <a:gd name="T13" fmla="*/ 15 h 32"/>
                <a:gd name="T14" fmla="*/ 1 w 31"/>
                <a:gd name="T15" fmla="*/ 21 h 32"/>
                <a:gd name="T16" fmla="*/ 5 w 31"/>
                <a:gd name="T17" fmla="*/ 27 h 32"/>
                <a:gd name="T18" fmla="*/ 10 w 31"/>
                <a:gd name="T19" fmla="*/ 31 h 32"/>
                <a:gd name="T20" fmla="*/ 15 w 31"/>
                <a:gd name="T21" fmla="*/ 32 h 32"/>
                <a:gd name="T22" fmla="*/ 15 w 31"/>
                <a:gd name="T23" fmla="*/ 32 h 32"/>
                <a:gd name="T24" fmla="*/ 21 w 31"/>
                <a:gd name="T25" fmla="*/ 31 h 32"/>
                <a:gd name="T26" fmla="*/ 27 w 31"/>
                <a:gd name="T27" fmla="*/ 27 h 32"/>
                <a:gd name="T28" fmla="*/ 30 w 31"/>
                <a:gd name="T29" fmla="*/ 21 h 32"/>
                <a:gd name="T30" fmla="*/ 31 w 31"/>
                <a:gd name="T31" fmla="*/ 15 h 32"/>
                <a:gd name="T32" fmla="*/ 31 w 31"/>
                <a:gd name="T33" fmla="*/ 15 h 32"/>
                <a:gd name="T34" fmla="*/ 30 w 31"/>
                <a:gd name="T35" fmla="*/ 10 h 32"/>
                <a:gd name="T36" fmla="*/ 27 w 31"/>
                <a:gd name="T37" fmla="*/ 5 h 32"/>
                <a:gd name="T38" fmla="*/ 21 w 31"/>
                <a:gd name="T39" fmla="*/ 1 h 32"/>
                <a:gd name="T40" fmla="*/ 15 w 31"/>
                <a:gd name="T41" fmla="*/ 0 h 32"/>
                <a:gd name="T42" fmla="*/ 15 w 31"/>
                <a:gd name="T43" fmla="*/ 0 h 32"/>
                <a:gd name="T44" fmla="*/ 15 w 31"/>
                <a:gd name="T45" fmla="*/ 28 h 32"/>
                <a:gd name="T46" fmla="*/ 15 w 31"/>
                <a:gd name="T47" fmla="*/ 28 h 32"/>
                <a:gd name="T48" fmla="*/ 11 w 31"/>
                <a:gd name="T49" fmla="*/ 27 h 32"/>
                <a:gd name="T50" fmla="*/ 6 w 31"/>
                <a:gd name="T51" fmla="*/ 25 h 32"/>
                <a:gd name="T52" fmla="*/ 4 w 31"/>
                <a:gd name="T53" fmla="*/ 21 h 32"/>
                <a:gd name="T54" fmla="*/ 3 w 31"/>
                <a:gd name="T55" fmla="*/ 15 h 32"/>
                <a:gd name="T56" fmla="*/ 3 w 31"/>
                <a:gd name="T57" fmla="*/ 15 h 32"/>
                <a:gd name="T58" fmla="*/ 4 w 31"/>
                <a:gd name="T59" fmla="*/ 11 h 32"/>
                <a:gd name="T60" fmla="*/ 6 w 31"/>
                <a:gd name="T61" fmla="*/ 6 h 32"/>
                <a:gd name="T62" fmla="*/ 11 w 31"/>
                <a:gd name="T63" fmla="*/ 4 h 32"/>
                <a:gd name="T64" fmla="*/ 15 w 31"/>
                <a:gd name="T65" fmla="*/ 3 h 32"/>
                <a:gd name="T66" fmla="*/ 15 w 31"/>
                <a:gd name="T67" fmla="*/ 3 h 32"/>
                <a:gd name="T68" fmla="*/ 20 w 31"/>
                <a:gd name="T69" fmla="*/ 4 h 32"/>
                <a:gd name="T70" fmla="*/ 25 w 31"/>
                <a:gd name="T71" fmla="*/ 6 h 32"/>
                <a:gd name="T72" fmla="*/ 27 w 31"/>
                <a:gd name="T73" fmla="*/ 11 h 32"/>
                <a:gd name="T74" fmla="*/ 28 w 31"/>
                <a:gd name="T75" fmla="*/ 15 h 32"/>
                <a:gd name="T76" fmla="*/ 28 w 31"/>
                <a:gd name="T77" fmla="*/ 15 h 32"/>
                <a:gd name="T78" fmla="*/ 27 w 31"/>
                <a:gd name="T79" fmla="*/ 21 h 32"/>
                <a:gd name="T80" fmla="*/ 25 w 31"/>
                <a:gd name="T81" fmla="*/ 25 h 32"/>
                <a:gd name="T82" fmla="*/ 20 w 31"/>
                <a:gd name="T83" fmla="*/ 27 h 32"/>
                <a:gd name="T84" fmla="*/ 15 w 31"/>
                <a:gd name="T85" fmla="*/ 28 h 32"/>
                <a:gd name="T86" fmla="*/ 15 w 31"/>
                <a:gd name="T87"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1" h="32">
                  <a:moveTo>
                    <a:pt x="15" y="0"/>
                  </a:moveTo>
                  <a:lnTo>
                    <a:pt x="15" y="0"/>
                  </a:lnTo>
                  <a:lnTo>
                    <a:pt x="10" y="1"/>
                  </a:lnTo>
                  <a:lnTo>
                    <a:pt x="5" y="5"/>
                  </a:lnTo>
                  <a:lnTo>
                    <a:pt x="1" y="10"/>
                  </a:lnTo>
                  <a:lnTo>
                    <a:pt x="0" y="15"/>
                  </a:lnTo>
                  <a:lnTo>
                    <a:pt x="0" y="15"/>
                  </a:lnTo>
                  <a:lnTo>
                    <a:pt x="1" y="21"/>
                  </a:lnTo>
                  <a:lnTo>
                    <a:pt x="5" y="27"/>
                  </a:lnTo>
                  <a:lnTo>
                    <a:pt x="10" y="31"/>
                  </a:lnTo>
                  <a:lnTo>
                    <a:pt x="15" y="32"/>
                  </a:lnTo>
                  <a:lnTo>
                    <a:pt x="15" y="32"/>
                  </a:lnTo>
                  <a:lnTo>
                    <a:pt x="21" y="31"/>
                  </a:lnTo>
                  <a:lnTo>
                    <a:pt x="27" y="27"/>
                  </a:lnTo>
                  <a:lnTo>
                    <a:pt x="30" y="21"/>
                  </a:lnTo>
                  <a:lnTo>
                    <a:pt x="31" y="15"/>
                  </a:lnTo>
                  <a:lnTo>
                    <a:pt x="31" y="15"/>
                  </a:lnTo>
                  <a:lnTo>
                    <a:pt x="30" y="10"/>
                  </a:lnTo>
                  <a:lnTo>
                    <a:pt x="27" y="5"/>
                  </a:lnTo>
                  <a:lnTo>
                    <a:pt x="21" y="1"/>
                  </a:lnTo>
                  <a:lnTo>
                    <a:pt x="15" y="0"/>
                  </a:lnTo>
                  <a:lnTo>
                    <a:pt x="15" y="0"/>
                  </a:lnTo>
                  <a:close/>
                  <a:moveTo>
                    <a:pt x="15" y="28"/>
                  </a:moveTo>
                  <a:lnTo>
                    <a:pt x="15" y="28"/>
                  </a:lnTo>
                  <a:lnTo>
                    <a:pt x="11" y="27"/>
                  </a:lnTo>
                  <a:lnTo>
                    <a:pt x="6" y="25"/>
                  </a:lnTo>
                  <a:lnTo>
                    <a:pt x="4" y="21"/>
                  </a:lnTo>
                  <a:lnTo>
                    <a:pt x="3" y="15"/>
                  </a:lnTo>
                  <a:lnTo>
                    <a:pt x="3" y="15"/>
                  </a:lnTo>
                  <a:lnTo>
                    <a:pt x="4" y="11"/>
                  </a:lnTo>
                  <a:lnTo>
                    <a:pt x="6" y="6"/>
                  </a:lnTo>
                  <a:lnTo>
                    <a:pt x="11" y="4"/>
                  </a:lnTo>
                  <a:lnTo>
                    <a:pt x="15" y="3"/>
                  </a:lnTo>
                  <a:lnTo>
                    <a:pt x="15" y="3"/>
                  </a:lnTo>
                  <a:lnTo>
                    <a:pt x="20" y="4"/>
                  </a:lnTo>
                  <a:lnTo>
                    <a:pt x="25" y="6"/>
                  </a:lnTo>
                  <a:lnTo>
                    <a:pt x="27" y="11"/>
                  </a:lnTo>
                  <a:lnTo>
                    <a:pt x="28" y="15"/>
                  </a:lnTo>
                  <a:lnTo>
                    <a:pt x="28" y="15"/>
                  </a:lnTo>
                  <a:lnTo>
                    <a:pt x="27" y="21"/>
                  </a:lnTo>
                  <a:lnTo>
                    <a:pt x="25" y="25"/>
                  </a:lnTo>
                  <a:lnTo>
                    <a:pt x="20" y="27"/>
                  </a:lnTo>
                  <a:lnTo>
                    <a:pt x="15" y="28"/>
                  </a:lnTo>
                  <a:lnTo>
                    <a:pt x="15" y="2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7" name="Freeform 101">
              <a:extLst>
                <a:ext uri="{FF2B5EF4-FFF2-40B4-BE49-F238E27FC236}">
                  <a16:creationId xmlns:a16="http://schemas.microsoft.com/office/drawing/2014/main" id="{B450DD07-C99E-0EDE-5B5B-89FB9CF0B153}"/>
                </a:ext>
              </a:extLst>
            </p:cNvPr>
            <p:cNvSpPr>
              <a:spLocks noEditPoints="1"/>
            </p:cNvSpPr>
            <p:nvPr userDrawn="1"/>
          </p:nvSpPr>
          <p:spPr bwMode="auto">
            <a:xfrm>
              <a:off x="8716963" y="4772026"/>
              <a:ext cx="20638" cy="26988"/>
            </a:xfrm>
            <a:custGeom>
              <a:avLst/>
              <a:gdLst>
                <a:gd name="T0" fmla="*/ 11 w 13"/>
                <a:gd name="T1" fmla="*/ 6 h 17"/>
                <a:gd name="T2" fmla="*/ 11 w 13"/>
                <a:gd name="T3" fmla="*/ 6 h 17"/>
                <a:gd name="T4" fmla="*/ 11 w 13"/>
                <a:gd name="T5" fmla="*/ 4 h 17"/>
                <a:gd name="T6" fmla="*/ 10 w 13"/>
                <a:gd name="T7" fmla="*/ 1 h 17"/>
                <a:gd name="T8" fmla="*/ 9 w 13"/>
                <a:gd name="T9" fmla="*/ 1 h 17"/>
                <a:gd name="T10" fmla="*/ 7 w 13"/>
                <a:gd name="T11" fmla="*/ 0 h 17"/>
                <a:gd name="T12" fmla="*/ 0 w 13"/>
                <a:gd name="T13" fmla="*/ 0 h 17"/>
                <a:gd name="T14" fmla="*/ 0 w 13"/>
                <a:gd name="T15" fmla="*/ 17 h 17"/>
                <a:gd name="T16" fmla="*/ 3 w 13"/>
                <a:gd name="T17" fmla="*/ 17 h 17"/>
                <a:gd name="T18" fmla="*/ 3 w 13"/>
                <a:gd name="T19" fmla="*/ 11 h 17"/>
                <a:gd name="T20" fmla="*/ 5 w 13"/>
                <a:gd name="T21" fmla="*/ 11 h 17"/>
                <a:gd name="T22" fmla="*/ 9 w 13"/>
                <a:gd name="T23" fmla="*/ 17 h 17"/>
                <a:gd name="T24" fmla="*/ 13 w 13"/>
                <a:gd name="T25" fmla="*/ 17 h 17"/>
                <a:gd name="T26" fmla="*/ 8 w 13"/>
                <a:gd name="T27" fmla="*/ 10 h 17"/>
                <a:gd name="T28" fmla="*/ 8 w 13"/>
                <a:gd name="T29" fmla="*/ 10 h 17"/>
                <a:gd name="T30" fmla="*/ 11 w 13"/>
                <a:gd name="T31" fmla="*/ 8 h 17"/>
                <a:gd name="T32" fmla="*/ 11 w 13"/>
                <a:gd name="T33" fmla="*/ 6 h 17"/>
                <a:gd name="T34" fmla="*/ 11 w 13"/>
                <a:gd name="T35" fmla="*/ 6 h 17"/>
                <a:gd name="T36" fmla="*/ 3 w 13"/>
                <a:gd name="T37" fmla="*/ 7 h 17"/>
                <a:gd name="T38" fmla="*/ 3 w 13"/>
                <a:gd name="T39" fmla="*/ 3 h 17"/>
                <a:gd name="T40" fmla="*/ 5 w 13"/>
                <a:gd name="T41" fmla="*/ 3 h 17"/>
                <a:gd name="T42" fmla="*/ 5 w 13"/>
                <a:gd name="T43" fmla="*/ 3 h 17"/>
                <a:gd name="T44" fmla="*/ 8 w 13"/>
                <a:gd name="T45" fmla="*/ 4 h 17"/>
                <a:gd name="T46" fmla="*/ 9 w 13"/>
                <a:gd name="T47" fmla="*/ 4 h 17"/>
                <a:gd name="T48" fmla="*/ 9 w 13"/>
                <a:gd name="T49" fmla="*/ 5 h 17"/>
                <a:gd name="T50" fmla="*/ 9 w 13"/>
                <a:gd name="T51" fmla="*/ 5 h 17"/>
                <a:gd name="T52" fmla="*/ 9 w 13"/>
                <a:gd name="T53" fmla="*/ 7 h 17"/>
                <a:gd name="T54" fmla="*/ 8 w 13"/>
                <a:gd name="T55" fmla="*/ 7 h 17"/>
                <a:gd name="T56" fmla="*/ 5 w 13"/>
                <a:gd name="T57" fmla="*/ 7 h 17"/>
                <a:gd name="T58" fmla="*/ 3 w 13"/>
                <a:gd name="T59" fmla="*/ 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 h="17">
                  <a:moveTo>
                    <a:pt x="11" y="6"/>
                  </a:moveTo>
                  <a:lnTo>
                    <a:pt x="11" y="6"/>
                  </a:lnTo>
                  <a:lnTo>
                    <a:pt x="11" y="4"/>
                  </a:lnTo>
                  <a:lnTo>
                    <a:pt x="10" y="1"/>
                  </a:lnTo>
                  <a:lnTo>
                    <a:pt x="9" y="1"/>
                  </a:lnTo>
                  <a:lnTo>
                    <a:pt x="7" y="0"/>
                  </a:lnTo>
                  <a:lnTo>
                    <a:pt x="0" y="0"/>
                  </a:lnTo>
                  <a:lnTo>
                    <a:pt x="0" y="17"/>
                  </a:lnTo>
                  <a:lnTo>
                    <a:pt x="3" y="17"/>
                  </a:lnTo>
                  <a:lnTo>
                    <a:pt x="3" y="11"/>
                  </a:lnTo>
                  <a:lnTo>
                    <a:pt x="5" y="11"/>
                  </a:lnTo>
                  <a:lnTo>
                    <a:pt x="9" y="17"/>
                  </a:lnTo>
                  <a:lnTo>
                    <a:pt x="13" y="17"/>
                  </a:lnTo>
                  <a:lnTo>
                    <a:pt x="8" y="10"/>
                  </a:lnTo>
                  <a:lnTo>
                    <a:pt x="8" y="10"/>
                  </a:lnTo>
                  <a:lnTo>
                    <a:pt x="11" y="8"/>
                  </a:lnTo>
                  <a:lnTo>
                    <a:pt x="11" y="6"/>
                  </a:lnTo>
                  <a:lnTo>
                    <a:pt x="11" y="6"/>
                  </a:lnTo>
                  <a:close/>
                  <a:moveTo>
                    <a:pt x="3" y="7"/>
                  </a:moveTo>
                  <a:lnTo>
                    <a:pt x="3" y="3"/>
                  </a:lnTo>
                  <a:lnTo>
                    <a:pt x="5" y="3"/>
                  </a:lnTo>
                  <a:lnTo>
                    <a:pt x="5" y="3"/>
                  </a:lnTo>
                  <a:lnTo>
                    <a:pt x="8" y="4"/>
                  </a:lnTo>
                  <a:lnTo>
                    <a:pt x="9" y="4"/>
                  </a:lnTo>
                  <a:lnTo>
                    <a:pt x="9" y="5"/>
                  </a:lnTo>
                  <a:lnTo>
                    <a:pt x="9" y="5"/>
                  </a:lnTo>
                  <a:lnTo>
                    <a:pt x="9" y="7"/>
                  </a:lnTo>
                  <a:lnTo>
                    <a:pt x="8" y="7"/>
                  </a:lnTo>
                  <a:lnTo>
                    <a:pt x="5" y="7"/>
                  </a:lnTo>
                  <a:lnTo>
                    <a:pt x="3"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8" name="Freeform 102">
              <a:extLst>
                <a:ext uri="{FF2B5EF4-FFF2-40B4-BE49-F238E27FC236}">
                  <a16:creationId xmlns:a16="http://schemas.microsoft.com/office/drawing/2014/main" id="{981B25FD-2544-4F07-DB6A-048F36790394}"/>
                </a:ext>
              </a:extLst>
            </p:cNvPr>
            <p:cNvSpPr>
              <a:spLocks/>
            </p:cNvSpPr>
            <p:nvPr userDrawn="1"/>
          </p:nvSpPr>
          <p:spPr bwMode="auto">
            <a:xfrm>
              <a:off x="7742238" y="4830763"/>
              <a:ext cx="68263" cy="47625"/>
            </a:xfrm>
            <a:custGeom>
              <a:avLst/>
              <a:gdLst>
                <a:gd name="T0" fmla="*/ 20 w 43"/>
                <a:gd name="T1" fmla="*/ 9 h 30"/>
                <a:gd name="T2" fmla="*/ 20 w 43"/>
                <a:gd name="T3" fmla="*/ 7 h 30"/>
                <a:gd name="T4" fmla="*/ 24 w 43"/>
                <a:gd name="T5" fmla="*/ 4 h 30"/>
                <a:gd name="T6" fmla="*/ 28 w 43"/>
                <a:gd name="T7" fmla="*/ 4 h 30"/>
                <a:gd name="T8" fmla="*/ 30 w 43"/>
                <a:gd name="T9" fmla="*/ 5 h 30"/>
                <a:gd name="T10" fmla="*/ 30 w 43"/>
                <a:gd name="T11" fmla="*/ 8 h 30"/>
                <a:gd name="T12" fmla="*/ 43 w 43"/>
                <a:gd name="T13" fmla="*/ 8 h 30"/>
                <a:gd name="T14" fmla="*/ 41 w 43"/>
                <a:gd name="T15" fmla="*/ 2 h 30"/>
                <a:gd name="T16" fmla="*/ 27 w 43"/>
                <a:gd name="T17" fmla="*/ 0 h 30"/>
                <a:gd name="T18" fmla="*/ 18 w 43"/>
                <a:gd name="T19" fmla="*/ 0 h 30"/>
                <a:gd name="T20" fmla="*/ 7 w 43"/>
                <a:gd name="T21" fmla="*/ 4 h 30"/>
                <a:gd name="T22" fmla="*/ 3 w 43"/>
                <a:gd name="T23" fmla="*/ 9 h 30"/>
                <a:gd name="T24" fmla="*/ 4 w 43"/>
                <a:gd name="T25" fmla="*/ 14 h 30"/>
                <a:gd name="T26" fmla="*/ 9 w 43"/>
                <a:gd name="T27" fmla="*/ 16 h 30"/>
                <a:gd name="T28" fmla="*/ 22 w 43"/>
                <a:gd name="T29" fmla="*/ 19 h 30"/>
                <a:gd name="T30" fmla="*/ 25 w 43"/>
                <a:gd name="T31" fmla="*/ 21 h 30"/>
                <a:gd name="T32" fmla="*/ 25 w 43"/>
                <a:gd name="T33" fmla="*/ 22 h 30"/>
                <a:gd name="T34" fmla="*/ 23 w 43"/>
                <a:gd name="T35" fmla="*/ 24 h 30"/>
                <a:gd name="T36" fmla="*/ 18 w 43"/>
                <a:gd name="T37" fmla="*/ 25 h 30"/>
                <a:gd name="T38" fmla="*/ 14 w 43"/>
                <a:gd name="T39" fmla="*/ 24 h 30"/>
                <a:gd name="T40" fmla="*/ 12 w 43"/>
                <a:gd name="T41" fmla="*/ 22 h 30"/>
                <a:gd name="T42" fmla="*/ 0 w 43"/>
                <a:gd name="T43" fmla="*/ 21 h 30"/>
                <a:gd name="T44" fmla="*/ 0 w 43"/>
                <a:gd name="T45" fmla="*/ 24 h 30"/>
                <a:gd name="T46" fmla="*/ 1 w 43"/>
                <a:gd name="T47" fmla="*/ 28 h 30"/>
                <a:gd name="T48" fmla="*/ 5 w 43"/>
                <a:gd name="T49" fmla="*/ 30 h 30"/>
                <a:gd name="T50" fmla="*/ 16 w 43"/>
                <a:gd name="T51" fmla="*/ 30 h 30"/>
                <a:gd name="T52" fmla="*/ 34 w 43"/>
                <a:gd name="T53" fmla="*/ 28 h 30"/>
                <a:gd name="T54" fmla="*/ 41 w 43"/>
                <a:gd name="T55" fmla="*/ 21 h 30"/>
                <a:gd name="T56" fmla="*/ 41 w 43"/>
                <a:gd name="T57" fmla="*/ 17 h 30"/>
                <a:gd name="T58" fmla="*/ 39 w 43"/>
                <a:gd name="T59" fmla="*/ 15 h 30"/>
                <a:gd name="T60" fmla="*/ 29 w 43"/>
                <a:gd name="T61" fmla="*/ 11 h 30"/>
                <a:gd name="T62" fmla="*/ 20 w 43"/>
                <a:gd name="T63" fmla="*/ 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3" h="30">
                  <a:moveTo>
                    <a:pt x="20" y="9"/>
                  </a:moveTo>
                  <a:lnTo>
                    <a:pt x="20" y="9"/>
                  </a:lnTo>
                  <a:lnTo>
                    <a:pt x="20" y="7"/>
                  </a:lnTo>
                  <a:lnTo>
                    <a:pt x="20" y="7"/>
                  </a:lnTo>
                  <a:lnTo>
                    <a:pt x="21" y="5"/>
                  </a:lnTo>
                  <a:lnTo>
                    <a:pt x="24" y="4"/>
                  </a:lnTo>
                  <a:lnTo>
                    <a:pt x="24" y="4"/>
                  </a:lnTo>
                  <a:lnTo>
                    <a:pt x="28" y="4"/>
                  </a:lnTo>
                  <a:lnTo>
                    <a:pt x="30" y="5"/>
                  </a:lnTo>
                  <a:lnTo>
                    <a:pt x="30" y="5"/>
                  </a:lnTo>
                  <a:lnTo>
                    <a:pt x="30" y="7"/>
                  </a:lnTo>
                  <a:lnTo>
                    <a:pt x="30" y="8"/>
                  </a:lnTo>
                  <a:lnTo>
                    <a:pt x="43" y="8"/>
                  </a:lnTo>
                  <a:lnTo>
                    <a:pt x="43" y="8"/>
                  </a:lnTo>
                  <a:lnTo>
                    <a:pt x="43" y="4"/>
                  </a:lnTo>
                  <a:lnTo>
                    <a:pt x="41" y="2"/>
                  </a:lnTo>
                  <a:lnTo>
                    <a:pt x="36" y="0"/>
                  </a:lnTo>
                  <a:lnTo>
                    <a:pt x="27" y="0"/>
                  </a:lnTo>
                  <a:lnTo>
                    <a:pt x="27" y="0"/>
                  </a:lnTo>
                  <a:lnTo>
                    <a:pt x="18" y="0"/>
                  </a:lnTo>
                  <a:lnTo>
                    <a:pt x="11" y="2"/>
                  </a:lnTo>
                  <a:lnTo>
                    <a:pt x="7" y="4"/>
                  </a:lnTo>
                  <a:lnTo>
                    <a:pt x="3" y="9"/>
                  </a:lnTo>
                  <a:lnTo>
                    <a:pt x="3" y="9"/>
                  </a:lnTo>
                  <a:lnTo>
                    <a:pt x="3" y="11"/>
                  </a:lnTo>
                  <a:lnTo>
                    <a:pt x="4" y="14"/>
                  </a:lnTo>
                  <a:lnTo>
                    <a:pt x="4" y="14"/>
                  </a:lnTo>
                  <a:lnTo>
                    <a:pt x="9" y="16"/>
                  </a:lnTo>
                  <a:lnTo>
                    <a:pt x="16" y="18"/>
                  </a:lnTo>
                  <a:lnTo>
                    <a:pt x="22" y="19"/>
                  </a:lnTo>
                  <a:lnTo>
                    <a:pt x="25" y="21"/>
                  </a:lnTo>
                  <a:lnTo>
                    <a:pt x="25" y="21"/>
                  </a:lnTo>
                  <a:lnTo>
                    <a:pt x="25" y="22"/>
                  </a:lnTo>
                  <a:lnTo>
                    <a:pt x="25" y="22"/>
                  </a:lnTo>
                  <a:lnTo>
                    <a:pt x="24" y="23"/>
                  </a:lnTo>
                  <a:lnTo>
                    <a:pt x="23" y="24"/>
                  </a:lnTo>
                  <a:lnTo>
                    <a:pt x="18" y="25"/>
                  </a:lnTo>
                  <a:lnTo>
                    <a:pt x="18" y="25"/>
                  </a:lnTo>
                  <a:lnTo>
                    <a:pt x="15" y="24"/>
                  </a:lnTo>
                  <a:lnTo>
                    <a:pt x="14" y="24"/>
                  </a:lnTo>
                  <a:lnTo>
                    <a:pt x="14" y="24"/>
                  </a:lnTo>
                  <a:lnTo>
                    <a:pt x="12" y="22"/>
                  </a:lnTo>
                  <a:lnTo>
                    <a:pt x="12" y="21"/>
                  </a:lnTo>
                  <a:lnTo>
                    <a:pt x="0" y="21"/>
                  </a:lnTo>
                  <a:lnTo>
                    <a:pt x="0" y="21"/>
                  </a:lnTo>
                  <a:lnTo>
                    <a:pt x="0" y="24"/>
                  </a:lnTo>
                  <a:lnTo>
                    <a:pt x="0" y="26"/>
                  </a:lnTo>
                  <a:lnTo>
                    <a:pt x="1" y="28"/>
                  </a:lnTo>
                  <a:lnTo>
                    <a:pt x="3" y="29"/>
                  </a:lnTo>
                  <a:lnTo>
                    <a:pt x="5" y="30"/>
                  </a:lnTo>
                  <a:lnTo>
                    <a:pt x="16" y="30"/>
                  </a:lnTo>
                  <a:lnTo>
                    <a:pt x="16" y="30"/>
                  </a:lnTo>
                  <a:lnTo>
                    <a:pt x="27" y="30"/>
                  </a:lnTo>
                  <a:lnTo>
                    <a:pt x="34" y="28"/>
                  </a:lnTo>
                  <a:lnTo>
                    <a:pt x="38" y="24"/>
                  </a:lnTo>
                  <a:lnTo>
                    <a:pt x="41" y="21"/>
                  </a:lnTo>
                  <a:lnTo>
                    <a:pt x="41" y="21"/>
                  </a:lnTo>
                  <a:lnTo>
                    <a:pt x="41" y="17"/>
                  </a:lnTo>
                  <a:lnTo>
                    <a:pt x="39" y="15"/>
                  </a:lnTo>
                  <a:lnTo>
                    <a:pt x="39" y="15"/>
                  </a:lnTo>
                  <a:lnTo>
                    <a:pt x="36" y="12"/>
                  </a:lnTo>
                  <a:lnTo>
                    <a:pt x="29" y="11"/>
                  </a:lnTo>
                  <a:lnTo>
                    <a:pt x="23" y="10"/>
                  </a:lnTo>
                  <a:lnTo>
                    <a:pt x="20" y="9"/>
                  </a:lnTo>
                  <a:lnTo>
                    <a:pt x="20" y="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9" name="Freeform 103">
              <a:extLst>
                <a:ext uri="{FF2B5EF4-FFF2-40B4-BE49-F238E27FC236}">
                  <a16:creationId xmlns:a16="http://schemas.microsoft.com/office/drawing/2014/main" id="{7A00B8F1-FE9A-4257-B926-27CA33AA66EF}"/>
                </a:ext>
              </a:extLst>
            </p:cNvPr>
            <p:cNvSpPr>
              <a:spLocks/>
            </p:cNvSpPr>
            <p:nvPr userDrawn="1"/>
          </p:nvSpPr>
          <p:spPr bwMode="auto">
            <a:xfrm>
              <a:off x="8089901" y="4830763"/>
              <a:ext cx="66675" cy="46038"/>
            </a:xfrm>
            <a:custGeom>
              <a:avLst/>
              <a:gdLst>
                <a:gd name="T0" fmla="*/ 9 w 42"/>
                <a:gd name="T1" fmla="*/ 0 h 29"/>
                <a:gd name="T2" fmla="*/ 42 w 42"/>
                <a:gd name="T3" fmla="*/ 0 h 29"/>
                <a:gd name="T4" fmla="*/ 40 w 42"/>
                <a:gd name="T5" fmla="*/ 5 h 29"/>
                <a:gd name="T6" fmla="*/ 21 w 42"/>
                <a:gd name="T7" fmla="*/ 5 h 29"/>
                <a:gd name="T8" fmla="*/ 18 w 42"/>
                <a:gd name="T9" fmla="*/ 11 h 29"/>
                <a:gd name="T10" fmla="*/ 36 w 42"/>
                <a:gd name="T11" fmla="*/ 11 h 29"/>
                <a:gd name="T12" fmla="*/ 35 w 42"/>
                <a:gd name="T13" fmla="*/ 17 h 29"/>
                <a:gd name="T14" fmla="*/ 17 w 42"/>
                <a:gd name="T15" fmla="*/ 17 h 29"/>
                <a:gd name="T16" fmla="*/ 15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0" y="5"/>
                  </a:lnTo>
                  <a:lnTo>
                    <a:pt x="21" y="5"/>
                  </a:lnTo>
                  <a:lnTo>
                    <a:pt x="18" y="11"/>
                  </a:lnTo>
                  <a:lnTo>
                    <a:pt x="36" y="11"/>
                  </a:lnTo>
                  <a:lnTo>
                    <a:pt x="35" y="17"/>
                  </a:lnTo>
                  <a:lnTo>
                    <a:pt x="17" y="17"/>
                  </a:lnTo>
                  <a:lnTo>
                    <a:pt x="15"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0" name="Freeform 104">
              <a:extLst>
                <a:ext uri="{FF2B5EF4-FFF2-40B4-BE49-F238E27FC236}">
                  <a16:creationId xmlns:a16="http://schemas.microsoft.com/office/drawing/2014/main" id="{8CD0AF86-161C-EA58-7105-AE985C5FFA60}"/>
                </a:ext>
              </a:extLst>
            </p:cNvPr>
            <p:cNvSpPr>
              <a:spLocks/>
            </p:cNvSpPr>
            <p:nvPr userDrawn="1"/>
          </p:nvSpPr>
          <p:spPr bwMode="auto">
            <a:xfrm>
              <a:off x="8518526" y="4606926"/>
              <a:ext cx="277813" cy="269875"/>
            </a:xfrm>
            <a:custGeom>
              <a:avLst/>
              <a:gdLst>
                <a:gd name="T0" fmla="*/ 116 w 175"/>
                <a:gd name="T1" fmla="*/ 0 h 170"/>
                <a:gd name="T2" fmla="*/ 85 w 175"/>
                <a:gd name="T3" fmla="*/ 67 h 170"/>
                <a:gd name="T4" fmla="*/ 86 w 175"/>
                <a:gd name="T5" fmla="*/ 0 h 170"/>
                <a:gd name="T6" fmla="*/ 27 w 175"/>
                <a:gd name="T7" fmla="*/ 0 h 170"/>
                <a:gd name="T8" fmla="*/ 39 w 175"/>
                <a:gd name="T9" fmla="*/ 122 h 170"/>
                <a:gd name="T10" fmla="*/ 39 w 175"/>
                <a:gd name="T11" fmla="*/ 122 h 170"/>
                <a:gd name="T12" fmla="*/ 37 w 175"/>
                <a:gd name="T13" fmla="*/ 127 h 170"/>
                <a:gd name="T14" fmla="*/ 36 w 175"/>
                <a:gd name="T15" fmla="*/ 130 h 170"/>
                <a:gd name="T16" fmla="*/ 33 w 175"/>
                <a:gd name="T17" fmla="*/ 132 h 170"/>
                <a:gd name="T18" fmla="*/ 30 w 175"/>
                <a:gd name="T19" fmla="*/ 135 h 170"/>
                <a:gd name="T20" fmla="*/ 30 w 175"/>
                <a:gd name="T21" fmla="*/ 135 h 170"/>
                <a:gd name="T22" fmla="*/ 26 w 175"/>
                <a:gd name="T23" fmla="*/ 136 h 170"/>
                <a:gd name="T24" fmla="*/ 20 w 175"/>
                <a:gd name="T25" fmla="*/ 136 h 170"/>
                <a:gd name="T26" fmla="*/ 11 w 175"/>
                <a:gd name="T27" fmla="*/ 136 h 170"/>
                <a:gd name="T28" fmla="*/ 10 w 175"/>
                <a:gd name="T29" fmla="*/ 136 h 170"/>
                <a:gd name="T30" fmla="*/ 0 w 175"/>
                <a:gd name="T31" fmla="*/ 170 h 170"/>
                <a:gd name="T32" fmla="*/ 40 w 175"/>
                <a:gd name="T33" fmla="*/ 170 h 170"/>
                <a:gd name="T34" fmla="*/ 40 w 175"/>
                <a:gd name="T35" fmla="*/ 170 h 170"/>
                <a:gd name="T36" fmla="*/ 48 w 175"/>
                <a:gd name="T37" fmla="*/ 169 h 170"/>
                <a:gd name="T38" fmla="*/ 55 w 175"/>
                <a:gd name="T39" fmla="*/ 167 h 170"/>
                <a:gd name="T40" fmla="*/ 63 w 175"/>
                <a:gd name="T41" fmla="*/ 164 h 170"/>
                <a:gd name="T42" fmla="*/ 68 w 175"/>
                <a:gd name="T43" fmla="*/ 160 h 170"/>
                <a:gd name="T44" fmla="*/ 74 w 175"/>
                <a:gd name="T45" fmla="*/ 156 h 170"/>
                <a:gd name="T46" fmla="*/ 79 w 175"/>
                <a:gd name="T47" fmla="*/ 149 h 170"/>
                <a:gd name="T48" fmla="*/ 91 w 175"/>
                <a:gd name="T49" fmla="*/ 132 h 170"/>
                <a:gd name="T50" fmla="*/ 175 w 175"/>
                <a:gd name="T51" fmla="*/ 0 h 170"/>
                <a:gd name="T52" fmla="*/ 116 w 175"/>
                <a:gd name="T53" fmla="*/ 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75" h="170">
                  <a:moveTo>
                    <a:pt x="116" y="0"/>
                  </a:moveTo>
                  <a:lnTo>
                    <a:pt x="85" y="67"/>
                  </a:lnTo>
                  <a:lnTo>
                    <a:pt x="86" y="0"/>
                  </a:lnTo>
                  <a:lnTo>
                    <a:pt x="27" y="0"/>
                  </a:lnTo>
                  <a:lnTo>
                    <a:pt x="39" y="122"/>
                  </a:lnTo>
                  <a:lnTo>
                    <a:pt x="39" y="122"/>
                  </a:lnTo>
                  <a:lnTo>
                    <a:pt x="37" y="127"/>
                  </a:lnTo>
                  <a:lnTo>
                    <a:pt x="36" y="130"/>
                  </a:lnTo>
                  <a:lnTo>
                    <a:pt x="33" y="132"/>
                  </a:lnTo>
                  <a:lnTo>
                    <a:pt x="30" y="135"/>
                  </a:lnTo>
                  <a:lnTo>
                    <a:pt x="30" y="135"/>
                  </a:lnTo>
                  <a:lnTo>
                    <a:pt x="26" y="136"/>
                  </a:lnTo>
                  <a:lnTo>
                    <a:pt x="20" y="136"/>
                  </a:lnTo>
                  <a:lnTo>
                    <a:pt x="11" y="136"/>
                  </a:lnTo>
                  <a:lnTo>
                    <a:pt x="10" y="136"/>
                  </a:lnTo>
                  <a:lnTo>
                    <a:pt x="0" y="170"/>
                  </a:lnTo>
                  <a:lnTo>
                    <a:pt x="40" y="170"/>
                  </a:lnTo>
                  <a:lnTo>
                    <a:pt x="40" y="170"/>
                  </a:lnTo>
                  <a:lnTo>
                    <a:pt x="48" y="169"/>
                  </a:lnTo>
                  <a:lnTo>
                    <a:pt x="55" y="167"/>
                  </a:lnTo>
                  <a:lnTo>
                    <a:pt x="63" y="164"/>
                  </a:lnTo>
                  <a:lnTo>
                    <a:pt x="68" y="160"/>
                  </a:lnTo>
                  <a:lnTo>
                    <a:pt x="74" y="156"/>
                  </a:lnTo>
                  <a:lnTo>
                    <a:pt x="79" y="149"/>
                  </a:lnTo>
                  <a:lnTo>
                    <a:pt x="91" y="132"/>
                  </a:lnTo>
                  <a:lnTo>
                    <a:pt x="175" y="0"/>
                  </a:lnTo>
                  <a:lnTo>
                    <a:pt x="11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1" name="Freeform 105">
              <a:extLst>
                <a:ext uri="{FF2B5EF4-FFF2-40B4-BE49-F238E27FC236}">
                  <a16:creationId xmlns:a16="http://schemas.microsoft.com/office/drawing/2014/main" id="{9C8ACBC1-9ED1-1201-273C-BA956A3B3903}"/>
                </a:ext>
              </a:extLst>
            </p:cNvPr>
            <p:cNvSpPr>
              <a:spLocks/>
            </p:cNvSpPr>
            <p:nvPr userDrawn="1"/>
          </p:nvSpPr>
          <p:spPr bwMode="auto">
            <a:xfrm>
              <a:off x="8399463" y="4827588"/>
              <a:ext cx="71438" cy="50800"/>
            </a:xfrm>
            <a:custGeom>
              <a:avLst/>
              <a:gdLst>
                <a:gd name="T0" fmla="*/ 20 w 45"/>
                <a:gd name="T1" fmla="*/ 11 h 32"/>
                <a:gd name="T2" fmla="*/ 20 w 45"/>
                <a:gd name="T3" fmla="*/ 9 h 32"/>
                <a:gd name="T4" fmla="*/ 26 w 45"/>
                <a:gd name="T5" fmla="*/ 6 h 32"/>
                <a:gd name="T6" fmla="*/ 29 w 45"/>
                <a:gd name="T7" fmla="*/ 6 h 32"/>
                <a:gd name="T8" fmla="*/ 31 w 45"/>
                <a:gd name="T9" fmla="*/ 7 h 32"/>
                <a:gd name="T10" fmla="*/ 32 w 45"/>
                <a:gd name="T11" fmla="*/ 10 h 32"/>
                <a:gd name="T12" fmla="*/ 45 w 45"/>
                <a:gd name="T13" fmla="*/ 10 h 32"/>
                <a:gd name="T14" fmla="*/ 43 w 45"/>
                <a:gd name="T15" fmla="*/ 4 h 32"/>
                <a:gd name="T16" fmla="*/ 29 w 45"/>
                <a:gd name="T17" fmla="*/ 0 h 32"/>
                <a:gd name="T18" fmla="*/ 19 w 45"/>
                <a:gd name="T19" fmla="*/ 2 h 32"/>
                <a:gd name="T20" fmla="*/ 7 w 45"/>
                <a:gd name="T21" fmla="*/ 6 h 32"/>
                <a:gd name="T22" fmla="*/ 5 w 45"/>
                <a:gd name="T23" fmla="*/ 11 h 32"/>
                <a:gd name="T24" fmla="*/ 6 w 45"/>
                <a:gd name="T25" fmla="*/ 16 h 32"/>
                <a:gd name="T26" fmla="*/ 11 w 45"/>
                <a:gd name="T27" fmla="*/ 18 h 32"/>
                <a:gd name="T28" fmla="*/ 24 w 45"/>
                <a:gd name="T29" fmla="*/ 21 h 32"/>
                <a:gd name="T30" fmla="*/ 27 w 45"/>
                <a:gd name="T31" fmla="*/ 23 h 32"/>
                <a:gd name="T32" fmla="*/ 27 w 45"/>
                <a:gd name="T33" fmla="*/ 24 h 32"/>
                <a:gd name="T34" fmla="*/ 24 w 45"/>
                <a:gd name="T35" fmla="*/ 26 h 32"/>
                <a:gd name="T36" fmla="*/ 20 w 45"/>
                <a:gd name="T37" fmla="*/ 27 h 32"/>
                <a:gd name="T38" fmla="*/ 14 w 45"/>
                <a:gd name="T39" fmla="*/ 26 h 32"/>
                <a:gd name="T40" fmla="*/ 14 w 45"/>
                <a:gd name="T41" fmla="*/ 24 h 32"/>
                <a:gd name="T42" fmla="*/ 2 w 45"/>
                <a:gd name="T43" fmla="*/ 23 h 32"/>
                <a:gd name="T44" fmla="*/ 0 w 45"/>
                <a:gd name="T45" fmla="*/ 26 h 32"/>
                <a:gd name="T46" fmla="*/ 2 w 45"/>
                <a:gd name="T47" fmla="*/ 30 h 32"/>
                <a:gd name="T48" fmla="*/ 7 w 45"/>
                <a:gd name="T49" fmla="*/ 32 h 32"/>
                <a:gd name="T50" fmla="*/ 18 w 45"/>
                <a:gd name="T51" fmla="*/ 32 h 32"/>
                <a:gd name="T52" fmla="*/ 36 w 45"/>
                <a:gd name="T53" fmla="*/ 30 h 32"/>
                <a:gd name="T54" fmla="*/ 43 w 45"/>
                <a:gd name="T55" fmla="*/ 23 h 32"/>
                <a:gd name="T56" fmla="*/ 43 w 45"/>
                <a:gd name="T57" fmla="*/ 19 h 32"/>
                <a:gd name="T58" fmla="*/ 41 w 45"/>
                <a:gd name="T59" fmla="*/ 17 h 32"/>
                <a:gd name="T60" fmla="*/ 31 w 45"/>
                <a:gd name="T61" fmla="*/ 13 h 32"/>
                <a:gd name="T62" fmla="*/ 20 w 45"/>
                <a:gd name="T63" fmla="*/ 1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5" h="32">
                  <a:moveTo>
                    <a:pt x="20" y="11"/>
                  </a:moveTo>
                  <a:lnTo>
                    <a:pt x="20" y="11"/>
                  </a:lnTo>
                  <a:lnTo>
                    <a:pt x="20" y="9"/>
                  </a:lnTo>
                  <a:lnTo>
                    <a:pt x="20" y="9"/>
                  </a:lnTo>
                  <a:lnTo>
                    <a:pt x="23" y="7"/>
                  </a:lnTo>
                  <a:lnTo>
                    <a:pt x="26" y="6"/>
                  </a:lnTo>
                  <a:lnTo>
                    <a:pt x="26" y="6"/>
                  </a:lnTo>
                  <a:lnTo>
                    <a:pt x="29" y="6"/>
                  </a:lnTo>
                  <a:lnTo>
                    <a:pt x="31" y="7"/>
                  </a:lnTo>
                  <a:lnTo>
                    <a:pt x="31" y="7"/>
                  </a:lnTo>
                  <a:lnTo>
                    <a:pt x="32" y="9"/>
                  </a:lnTo>
                  <a:lnTo>
                    <a:pt x="32" y="10"/>
                  </a:lnTo>
                  <a:lnTo>
                    <a:pt x="45" y="10"/>
                  </a:lnTo>
                  <a:lnTo>
                    <a:pt x="45" y="10"/>
                  </a:lnTo>
                  <a:lnTo>
                    <a:pt x="45" y="6"/>
                  </a:lnTo>
                  <a:lnTo>
                    <a:pt x="43" y="4"/>
                  </a:lnTo>
                  <a:lnTo>
                    <a:pt x="38" y="2"/>
                  </a:lnTo>
                  <a:lnTo>
                    <a:pt x="29" y="0"/>
                  </a:lnTo>
                  <a:lnTo>
                    <a:pt x="29" y="0"/>
                  </a:lnTo>
                  <a:lnTo>
                    <a:pt x="19" y="2"/>
                  </a:lnTo>
                  <a:lnTo>
                    <a:pt x="12" y="3"/>
                  </a:lnTo>
                  <a:lnTo>
                    <a:pt x="7" y="6"/>
                  </a:lnTo>
                  <a:lnTo>
                    <a:pt x="5" y="11"/>
                  </a:lnTo>
                  <a:lnTo>
                    <a:pt x="5" y="11"/>
                  </a:lnTo>
                  <a:lnTo>
                    <a:pt x="5" y="13"/>
                  </a:lnTo>
                  <a:lnTo>
                    <a:pt x="6" y="16"/>
                  </a:lnTo>
                  <a:lnTo>
                    <a:pt x="6" y="16"/>
                  </a:lnTo>
                  <a:lnTo>
                    <a:pt x="11" y="18"/>
                  </a:lnTo>
                  <a:lnTo>
                    <a:pt x="17" y="19"/>
                  </a:lnTo>
                  <a:lnTo>
                    <a:pt x="24" y="21"/>
                  </a:lnTo>
                  <a:lnTo>
                    <a:pt x="27" y="23"/>
                  </a:lnTo>
                  <a:lnTo>
                    <a:pt x="27" y="23"/>
                  </a:lnTo>
                  <a:lnTo>
                    <a:pt x="27" y="24"/>
                  </a:lnTo>
                  <a:lnTo>
                    <a:pt x="27" y="24"/>
                  </a:lnTo>
                  <a:lnTo>
                    <a:pt x="26" y="25"/>
                  </a:lnTo>
                  <a:lnTo>
                    <a:pt x="24" y="26"/>
                  </a:lnTo>
                  <a:lnTo>
                    <a:pt x="20" y="27"/>
                  </a:lnTo>
                  <a:lnTo>
                    <a:pt x="20" y="27"/>
                  </a:lnTo>
                  <a:lnTo>
                    <a:pt x="17" y="26"/>
                  </a:lnTo>
                  <a:lnTo>
                    <a:pt x="14" y="26"/>
                  </a:lnTo>
                  <a:lnTo>
                    <a:pt x="14" y="26"/>
                  </a:lnTo>
                  <a:lnTo>
                    <a:pt x="14" y="24"/>
                  </a:lnTo>
                  <a:lnTo>
                    <a:pt x="14" y="23"/>
                  </a:lnTo>
                  <a:lnTo>
                    <a:pt x="2" y="23"/>
                  </a:lnTo>
                  <a:lnTo>
                    <a:pt x="2" y="23"/>
                  </a:lnTo>
                  <a:lnTo>
                    <a:pt x="0" y="26"/>
                  </a:lnTo>
                  <a:lnTo>
                    <a:pt x="0" y="28"/>
                  </a:lnTo>
                  <a:lnTo>
                    <a:pt x="2" y="30"/>
                  </a:lnTo>
                  <a:lnTo>
                    <a:pt x="4" y="31"/>
                  </a:lnTo>
                  <a:lnTo>
                    <a:pt x="7" y="32"/>
                  </a:lnTo>
                  <a:lnTo>
                    <a:pt x="18" y="32"/>
                  </a:lnTo>
                  <a:lnTo>
                    <a:pt x="18" y="32"/>
                  </a:lnTo>
                  <a:lnTo>
                    <a:pt x="29" y="32"/>
                  </a:lnTo>
                  <a:lnTo>
                    <a:pt x="36" y="30"/>
                  </a:lnTo>
                  <a:lnTo>
                    <a:pt x="40" y="26"/>
                  </a:lnTo>
                  <a:lnTo>
                    <a:pt x="43" y="23"/>
                  </a:lnTo>
                  <a:lnTo>
                    <a:pt x="43" y="23"/>
                  </a:lnTo>
                  <a:lnTo>
                    <a:pt x="43" y="19"/>
                  </a:lnTo>
                  <a:lnTo>
                    <a:pt x="41" y="17"/>
                  </a:lnTo>
                  <a:lnTo>
                    <a:pt x="41" y="17"/>
                  </a:lnTo>
                  <a:lnTo>
                    <a:pt x="37" y="14"/>
                  </a:lnTo>
                  <a:lnTo>
                    <a:pt x="31" y="13"/>
                  </a:lnTo>
                  <a:lnTo>
                    <a:pt x="24" y="12"/>
                  </a:lnTo>
                  <a:lnTo>
                    <a:pt x="20" y="11"/>
                  </a:lnTo>
                  <a:lnTo>
                    <a:pt x="20" y="1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grpSp>
    </p:spTree>
    <p:extLst>
      <p:ext uri="{BB962C8B-B14F-4D97-AF65-F5344CB8AC3E}">
        <p14:creationId xmlns:p14="http://schemas.microsoft.com/office/powerpoint/2010/main" val="1352366862"/>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p:cSld name="Biography 2">
    <p:spTree>
      <p:nvGrpSpPr>
        <p:cNvPr id="1" name=""/>
        <p:cNvGrpSpPr/>
        <p:nvPr/>
      </p:nvGrpSpPr>
      <p:grpSpPr>
        <a:xfrm>
          <a:off x="0" y="0"/>
          <a:ext cx="0" cy="0"/>
          <a:chOff x="0" y="0"/>
          <a:chExt cx="0" cy="0"/>
        </a:xfrm>
      </p:grpSpPr>
      <p:sp>
        <p:nvSpPr>
          <p:cNvPr id="2" name="Title 1"/>
          <p:cNvSpPr>
            <a:spLocks noGrp="1"/>
          </p:cNvSpPr>
          <p:nvPr>
            <p:ph type="title"/>
          </p:nvPr>
        </p:nvSpPr>
        <p:spPr>
          <a:xfrm>
            <a:off x="422821" y="228600"/>
            <a:ext cx="10917264" cy="838200"/>
          </a:xfrm>
        </p:spPr>
        <p:txBody>
          <a:bodyPr/>
          <a:lstStyle>
            <a:lvl1pPr>
              <a:defRPr sz="3000"/>
            </a:lvl1pPr>
          </a:lstStyle>
          <a:p>
            <a:r>
              <a:rPr lang="en-US"/>
              <a:t>Click to edit Master title style</a:t>
            </a:r>
          </a:p>
        </p:txBody>
      </p:sp>
      <p:sp>
        <p:nvSpPr>
          <p:cNvPr id="3" name="Content Placeholder 2"/>
          <p:cNvSpPr>
            <a:spLocks noGrp="1"/>
          </p:cNvSpPr>
          <p:nvPr>
            <p:ph idx="1"/>
          </p:nvPr>
        </p:nvSpPr>
        <p:spPr>
          <a:xfrm>
            <a:off x="422821" y="1073260"/>
            <a:ext cx="10917264" cy="439305"/>
          </a:xfrm>
        </p:spPr>
        <p:txBody>
          <a:bodyPr lIns="135852"/>
          <a:lstStyle>
            <a:lvl1pPr marL="0" indent="0">
              <a:spcBef>
                <a:spcPts val="0"/>
              </a:spcBef>
              <a:defRPr lang="en-US" sz="1400" b="1" dirty="0" smtClean="0">
                <a:solidFill>
                  <a:srgbClr val="7A9B3D"/>
                </a:solidFill>
                <a:latin typeface="+mn-lt"/>
                <a:ea typeface="+mn-ea"/>
                <a:cs typeface="+mn-cs"/>
              </a:defRPr>
            </a:lvl1pPr>
            <a:lvl2pPr marL="0" indent="0">
              <a:spcBef>
                <a:spcPts val="0"/>
              </a:spcBef>
              <a:buNone/>
              <a:defRPr sz="1400" b="0" i="1">
                <a:solidFill>
                  <a:srgbClr val="7A9B3D"/>
                </a:solidFill>
              </a:defRPr>
            </a:lvl2pPr>
          </a:lstStyle>
          <a:p>
            <a:pPr lvl="0"/>
            <a:r>
              <a:rPr lang="en-US"/>
              <a:t>Click to edit Master text styles</a:t>
            </a:r>
          </a:p>
          <a:p>
            <a:pPr lvl="1"/>
            <a:r>
              <a:rPr lang="en-US"/>
              <a:t>Second level</a:t>
            </a:r>
          </a:p>
        </p:txBody>
      </p:sp>
      <p:sp>
        <p:nvSpPr>
          <p:cNvPr id="10" name="Content Placeholder 9"/>
          <p:cNvSpPr>
            <a:spLocks noGrp="1"/>
          </p:cNvSpPr>
          <p:nvPr>
            <p:ph sz="quarter" idx="13"/>
          </p:nvPr>
        </p:nvSpPr>
        <p:spPr>
          <a:xfrm>
            <a:off x="422820" y="1526852"/>
            <a:ext cx="10918280" cy="1902149"/>
          </a:xfrm>
        </p:spPr>
        <p:txBody>
          <a:bodyPr lIns="135852"/>
          <a:lstStyle>
            <a:lvl1pPr marL="0" indent="0">
              <a:lnSpc>
                <a:spcPct val="100000"/>
              </a:lnSpc>
              <a:spcBef>
                <a:spcPts val="743"/>
              </a:spcBef>
              <a:buFont typeface="Arial" pitchFamily="34" charset="0"/>
              <a:buNone/>
              <a:defRPr sz="1200" b="0">
                <a:solidFill>
                  <a:srgbClr val="000000"/>
                </a:solidFill>
              </a:defRPr>
            </a:lvl1pPr>
            <a:lvl2pPr marL="0" indent="0">
              <a:lnSpc>
                <a:spcPct val="100000"/>
              </a:lnSpc>
              <a:spcBef>
                <a:spcPts val="743"/>
              </a:spcBef>
              <a:buNone/>
              <a:defRPr sz="1200">
                <a:solidFill>
                  <a:srgbClr val="000000"/>
                </a:solidFill>
              </a:defRPr>
            </a:lvl2pPr>
            <a:lvl3pPr marL="0" indent="0">
              <a:lnSpc>
                <a:spcPct val="100000"/>
              </a:lnSpc>
              <a:spcBef>
                <a:spcPts val="743"/>
              </a:spcBef>
              <a:buNone/>
              <a:defRPr sz="1200">
                <a:solidFill>
                  <a:srgbClr val="000000"/>
                </a:solidFill>
              </a:defRPr>
            </a:lvl3pPr>
            <a:lvl4pPr marL="0" indent="0">
              <a:lnSpc>
                <a:spcPct val="100000"/>
              </a:lnSpc>
              <a:spcBef>
                <a:spcPts val="743"/>
              </a:spcBef>
              <a:buFont typeface="Arial" pitchFamily="34" charset="0"/>
              <a:buNone/>
              <a:defRPr sz="1200">
                <a:solidFill>
                  <a:srgbClr val="000000"/>
                </a:solidFill>
              </a:defRPr>
            </a:lvl4pPr>
            <a:lvl5pPr marL="0" indent="0">
              <a:lnSpc>
                <a:spcPct val="100000"/>
              </a:lnSpc>
              <a:spcBef>
                <a:spcPts val="743"/>
              </a:spcBef>
              <a:buFont typeface="Arial" pitchFamily="34" charset="0"/>
              <a:buNone/>
              <a:defRPr sz="1200">
                <a:solidFill>
                  <a:srgbClr val="000000"/>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Content Placeholder 2"/>
          <p:cNvSpPr>
            <a:spLocks noGrp="1"/>
          </p:cNvSpPr>
          <p:nvPr>
            <p:ph idx="17"/>
          </p:nvPr>
        </p:nvSpPr>
        <p:spPr>
          <a:xfrm>
            <a:off x="422820" y="3666460"/>
            <a:ext cx="10918280" cy="439305"/>
          </a:xfrm>
        </p:spPr>
        <p:txBody>
          <a:bodyPr lIns="135852"/>
          <a:lstStyle>
            <a:lvl1pPr marL="0" indent="0">
              <a:spcBef>
                <a:spcPts val="0"/>
              </a:spcBef>
              <a:defRPr lang="en-US" sz="1400" b="1" dirty="0" smtClean="0">
                <a:solidFill>
                  <a:srgbClr val="7A9B3D"/>
                </a:solidFill>
                <a:latin typeface="+mn-lt"/>
                <a:ea typeface="+mn-ea"/>
                <a:cs typeface="+mn-cs"/>
              </a:defRPr>
            </a:lvl1pPr>
            <a:lvl2pPr marL="0" indent="0">
              <a:spcBef>
                <a:spcPts val="0"/>
              </a:spcBef>
              <a:buNone/>
              <a:defRPr sz="1400" b="0" i="1">
                <a:solidFill>
                  <a:srgbClr val="7A9B3D"/>
                </a:solidFill>
              </a:defRPr>
            </a:lvl2pPr>
          </a:lstStyle>
          <a:p>
            <a:pPr lvl="0"/>
            <a:r>
              <a:rPr lang="en-US"/>
              <a:t>Click to edit Master text styles</a:t>
            </a:r>
          </a:p>
          <a:p>
            <a:pPr lvl="1"/>
            <a:r>
              <a:rPr lang="en-US"/>
              <a:t>Second level</a:t>
            </a:r>
          </a:p>
        </p:txBody>
      </p:sp>
      <p:sp>
        <p:nvSpPr>
          <p:cNvPr id="9" name="Content Placeholder 9"/>
          <p:cNvSpPr>
            <a:spLocks noGrp="1"/>
          </p:cNvSpPr>
          <p:nvPr>
            <p:ph sz="quarter" idx="18"/>
          </p:nvPr>
        </p:nvSpPr>
        <p:spPr>
          <a:xfrm>
            <a:off x="422820" y="4120052"/>
            <a:ext cx="10918280" cy="1902149"/>
          </a:xfrm>
        </p:spPr>
        <p:txBody>
          <a:bodyPr lIns="135852"/>
          <a:lstStyle>
            <a:lvl1pPr marL="0" indent="0">
              <a:lnSpc>
                <a:spcPct val="100000"/>
              </a:lnSpc>
              <a:spcBef>
                <a:spcPts val="743"/>
              </a:spcBef>
              <a:buFont typeface="Arial" pitchFamily="34" charset="0"/>
              <a:buNone/>
              <a:defRPr sz="1200" b="0">
                <a:solidFill>
                  <a:srgbClr val="000000"/>
                </a:solidFill>
              </a:defRPr>
            </a:lvl1pPr>
            <a:lvl2pPr marL="0" indent="0">
              <a:lnSpc>
                <a:spcPct val="100000"/>
              </a:lnSpc>
              <a:spcBef>
                <a:spcPts val="743"/>
              </a:spcBef>
              <a:buNone/>
              <a:defRPr sz="1200">
                <a:solidFill>
                  <a:srgbClr val="000000"/>
                </a:solidFill>
              </a:defRPr>
            </a:lvl2pPr>
            <a:lvl3pPr marL="0" indent="0">
              <a:lnSpc>
                <a:spcPct val="100000"/>
              </a:lnSpc>
              <a:spcBef>
                <a:spcPts val="743"/>
              </a:spcBef>
              <a:buNone/>
              <a:defRPr sz="1200">
                <a:solidFill>
                  <a:srgbClr val="000000"/>
                </a:solidFill>
              </a:defRPr>
            </a:lvl3pPr>
            <a:lvl4pPr marL="0" indent="0">
              <a:lnSpc>
                <a:spcPct val="100000"/>
              </a:lnSpc>
              <a:spcBef>
                <a:spcPts val="743"/>
              </a:spcBef>
              <a:buFont typeface="Arial" pitchFamily="34" charset="0"/>
              <a:buNone/>
              <a:defRPr sz="1200">
                <a:solidFill>
                  <a:srgbClr val="000000"/>
                </a:solidFill>
              </a:defRPr>
            </a:lvl4pPr>
            <a:lvl5pPr marL="0" indent="0">
              <a:lnSpc>
                <a:spcPct val="100000"/>
              </a:lnSpc>
              <a:spcBef>
                <a:spcPts val="743"/>
              </a:spcBef>
              <a:buFont typeface="Arial" pitchFamily="34" charset="0"/>
              <a:buNone/>
              <a:defRPr sz="1200">
                <a:solidFill>
                  <a:srgbClr val="000000"/>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2" name="Slide Number Placeholder 3">
            <a:extLst>
              <a:ext uri="{FF2B5EF4-FFF2-40B4-BE49-F238E27FC236}">
                <a16:creationId xmlns:a16="http://schemas.microsoft.com/office/drawing/2014/main" id="{FDDADAFA-4A67-4AFF-9C77-EBD78F8FF052}"/>
              </a:ext>
            </a:extLst>
          </p:cNvPr>
          <p:cNvSpPr>
            <a:spLocks noGrp="1"/>
          </p:cNvSpPr>
          <p:nvPr>
            <p:ph type="sldNum" sz="quarter" idx="14"/>
          </p:nvPr>
        </p:nvSpPr>
        <p:spPr>
          <a:xfrm>
            <a:off x="0" y="6382513"/>
            <a:ext cx="437173" cy="268288"/>
          </a:xfrm>
        </p:spPr>
        <p:txBody>
          <a:bodyPr/>
          <a:lstStyle>
            <a:lvl1pPr>
              <a:defRPr>
                <a:solidFill>
                  <a:srgbClr val="000000"/>
                </a:solidFill>
              </a:defRPr>
            </a:lvl1pPr>
          </a:lstStyle>
          <a:p>
            <a:pPr>
              <a:defRPr/>
            </a:pPr>
            <a:fld id="{E6474CC2-1230-4213-AD1A-4B2FEEABA7A1}" type="slidenum">
              <a:rPr lang="en-US" smtClean="0"/>
              <a:pPr>
                <a:defRPr/>
              </a:pPr>
              <a:t>‹#›</a:t>
            </a:fld>
            <a:endParaRPr lang="en-US"/>
          </a:p>
        </p:txBody>
      </p:sp>
      <p:sp>
        <p:nvSpPr>
          <p:cNvPr id="43" name="Footer Placeholder 4">
            <a:extLst>
              <a:ext uri="{FF2B5EF4-FFF2-40B4-BE49-F238E27FC236}">
                <a16:creationId xmlns:a16="http://schemas.microsoft.com/office/drawing/2014/main" id="{00C1F9D1-97D6-4121-B5B2-D568C10CA39D}"/>
              </a:ext>
            </a:extLst>
          </p:cNvPr>
          <p:cNvSpPr>
            <a:spLocks noGrp="1"/>
          </p:cNvSpPr>
          <p:nvPr>
            <p:ph type="ftr" sz="quarter" idx="15"/>
          </p:nvPr>
        </p:nvSpPr>
        <p:spPr>
          <a:xfrm>
            <a:off x="426722" y="6483292"/>
            <a:ext cx="5245100" cy="172485"/>
          </a:xfrm>
        </p:spPr>
        <p:txBody>
          <a:bodyPr/>
          <a:lstStyle>
            <a:lvl1pPr algn="r">
              <a:defRPr smtClean="0">
                <a:solidFill>
                  <a:srgbClr val="000000"/>
                </a:solidFill>
              </a:defRPr>
            </a:lvl1pPr>
          </a:lstStyle>
          <a:p>
            <a:pPr algn="l">
              <a:defRPr/>
            </a:pPr>
            <a:r>
              <a:rPr lang="en-US"/>
              <a:t>For investment professional use only.</a:t>
            </a:r>
          </a:p>
        </p:txBody>
      </p:sp>
      <p:sp>
        <p:nvSpPr>
          <p:cNvPr id="44" name="Rectangle 155">
            <a:extLst>
              <a:ext uri="{FF2B5EF4-FFF2-40B4-BE49-F238E27FC236}">
                <a16:creationId xmlns:a16="http://schemas.microsoft.com/office/drawing/2014/main" id="{4ABC23EC-7743-41C1-80CD-33B5B8541F24}"/>
              </a:ext>
            </a:extLst>
          </p:cNvPr>
          <p:cNvSpPr>
            <a:spLocks noGrp="1" noChangeArrowheads="1"/>
          </p:cNvSpPr>
          <p:nvPr>
            <p:ph type="dt" sz="half" idx="16"/>
          </p:nvPr>
        </p:nvSpPr>
        <p:spPr>
          <a:xfrm>
            <a:off x="426722" y="6655657"/>
            <a:ext cx="2645277" cy="120649"/>
          </a:xfrm>
        </p:spPr>
        <p:txBody>
          <a:bodyPr/>
          <a:lstStyle>
            <a:lvl1pPr algn="l">
              <a:defRPr sz="833" smtClean="0">
                <a:solidFill>
                  <a:srgbClr val="000000"/>
                </a:solidFill>
              </a:defRPr>
            </a:lvl1pPr>
          </a:lstStyle>
          <a:p>
            <a:pPr>
              <a:defRPr/>
            </a:pPr>
            <a:r>
              <a:rPr lang="en-US"/>
              <a:t>977497.15.2</a:t>
            </a:r>
          </a:p>
        </p:txBody>
      </p:sp>
      <p:grpSp>
        <p:nvGrpSpPr>
          <p:cNvPr id="37" name="Group 36">
            <a:extLst>
              <a:ext uri="{FF2B5EF4-FFF2-40B4-BE49-F238E27FC236}">
                <a16:creationId xmlns:a16="http://schemas.microsoft.com/office/drawing/2014/main" id="{E96FA1CC-8E42-4FAB-BC84-018DDB0DEE68}"/>
              </a:ext>
            </a:extLst>
          </p:cNvPr>
          <p:cNvGrpSpPr/>
          <p:nvPr/>
        </p:nvGrpSpPr>
        <p:grpSpPr>
          <a:xfrm>
            <a:off x="10215053" y="6295153"/>
            <a:ext cx="1527048" cy="338328"/>
            <a:chOff x="6923088" y="4475163"/>
            <a:chExt cx="1873251" cy="403225"/>
          </a:xfrm>
        </p:grpSpPr>
        <p:sp>
          <p:nvSpPr>
            <p:cNvPr id="38" name="AutoShape 4">
              <a:extLst>
                <a:ext uri="{FF2B5EF4-FFF2-40B4-BE49-F238E27FC236}">
                  <a16:creationId xmlns:a16="http://schemas.microsoft.com/office/drawing/2014/main" id="{FDB3A529-62F4-42AC-951D-23F4A7E86BAE}"/>
                </a:ext>
              </a:extLst>
            </p:cNvPr>
            <p:cNvSpPr>
              <a:spLocks noChangeAspect="1" noChangeArrowheads="1" noTextEdit="1"/>
            </p:cNvSpPr>
            <p:nvPr/>
          </p:nvSpPr>
          <p:spPr bwMode="auto">
            <a:xfrm>
              <a:off x="6923088" y="4475163"/>
              <a:ext cx="1873250" cy="40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9" name="Freeform 6">
              <a:extLst>
                <a:ext uri="{FF2B5EF4-FFF2-40B4-BE49-F238E27FC236}">
                  <a16:creationId xmlns:a16="http://schemas.microsoft.com/office/drawing/2014/main" id="{B1598055-CFEB-43B6-94D1-91B9BE2040B1}"/>
                </a:ext>
              </a:extLst>
            </p:cNvPr>
            <p:cNvSpPr>
              <a:spLocks/>
            </p:cNvSpPr>
            <p:nvPr/>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0" name="Freeform 7">
              <a:extLst>
                <a:ext uri="{FF2B5EF4-FFF2-40B4-BE49-F238E27FC236}">
                  <a16:creationId xmlns:a16="http://schemas.microsoft.com/office/drawing/2014/main" id="{997E3BA7-7F50-4AC6-9F66-9B16FB283225}"/>
                </a:ext>
              </a:extLst>
            </p:cNvPr>
            <p:cNvSpPr>
              <a:spLocks/>
            </p:cNvSpPr>
            <p:nvPr/>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1" name="Freeform 83">
              <a:extLst>
                <a:ext uri="{FF2B5EF4-FFF2-40B4-BE49-F238E27FC236}">
                  <a16:creationId xmlns:a16="http://schemas.microsoft.com/office/drawing/2014/main" id="{1D265DC9-86D8-4E9C-87D7-448058C21A39}"/>
                </a:ext>
              </a:extLst>
            </p:cNvPr>
            <p:cNvSpPr>
              <a:spLocks/>
            </p:cNvSpPr>
            <p:nvPr/>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5" name="Freeform 84">
              <a:extLst>
                <a:ext uri="{FF2B5EF4-FFF2-40B4-BE49-F238E27FC236}">
                  <a16:creationId xmlns:a16="http://schemas.microsoft.com/office/drawing/2014/main" id="{F7E846A4-4257-46B9-A51C-B7897EB6F49D}"/>
                </a:ext>
              </a:extLst>
            </p:cNvPr>
            <p:cNvSpPr>
              <a:spLocks/>
            </p:cNvSpPr>
            <p:nvPr/>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6" name="Freeform 85">
              <a:extLst>
                <a:ext uri="{FF2B5EF4-FFF2-40B4-BE49-F238E27FC236}">
                  <a16:creationId xmlns:a16="http://schemas.microsoft.com/office/drawing/2014/main" id="{2DF9F73C-B262-4FAE-B63A-8189E784AD70}"/>
                </a:ext>
              </a:extLst>
            </p:cNvPr>
            <p:cNvSpPr>
              <a:spLocks/>
            </p:cNvSpPr>
            <p:nvPr/>
          </p:nvSpPr>
          <p:spPr bwMode="auto">
            <a:xfrm>
              <a:off x="7337426" y="4533901"/>
              <a:ext cx="265113" cy="266700"/>
            </a:xfrm>
            <a:custGeom>
              <a:avLst/>
              <a:gdLst>
                <a:gd name="T0" fmla="*/ 59 w 167"/>
                <a:gd name="T1" fmla="*/ 168 h 168"/>
                <a:gd name="T2" fmla="*/ 0 w 167"/>
                <a:gd name="T3" fmla="*/ 168 h 168"/>
                <a:gd name="T4" fmla="*/ 47 w 167"/>
                <a:gd name="T5" fmla="*/ 0 h 168"/>
                <a:gd name="T6" fmla="*/ 167 w 167"/>
                <a:gd name="T7" fmla="*/ 0 h 168"/>
                <a:gd name="T8" fmla="*/ 156 w 167"/>
                <a:gd name="T9" fmla="*/ 40 h 168"/>
                <a:gd name="T10" fmla="*/ 94 w 167"/>
                <a:gd name="T11" fmla="*/ 40 h 168"/>
                <a:gd name="T12" fmla="*/ 87 w 167"/>
                <a:gd name="T13" fmla="*/ 68 h 168"/>
                <a:gd name="T14" fmla="*/ 148 w 167"/>
                <a:gd name="T15" fmla="*/ 68 h 168"/>
                <a:gd name="T16" fmla="*/ 137 w 167"/>
                <a:gd name="T17" fmla="*/ 106 h 168"/>
                <a:gd name="T18" fmla="*/ 76 w 167"/>
                <a:gd name="T19" fmla="*/ 106 h 168"/>
                <a:gd name="T20" fmla="*/ 59 w 167"/>
                <a:gd name="T21"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7" h="168">
                  <a:moveTo>
                    <a:pt x="59" y="168"/>
                  </a:moveTo>
                  <a:lnTo>
                    <a:pt x="0" y="168"/>
                  </a:lnTo>
                  <a:lnTo>
                    <a:pt x="47" y="0"/>
                  </a:lnTo>
                  <a:lnTo>
                    <a:pt x="167" y="0"/>
                  </a:lnTo>
                  <a:lnTo>
                    <a:pt x="156" y="40"/>
                  </a:lnTo>
                  <a:lnTo>
                    <a:pt x="94" y="40"/>
                  </a:lnTo>
                  <a:lnTo>
                    <a:pt x="87" y="68"/>
                  </a:lnTo>
                  <a:lnTo>
                    <a:pt x="148" y="68"/>
                  </a:lnTo>
                  <a:lnTo>
                    <a:pt x="137" y="106"/>
                  </a:lnTo>
                  <a:lnTo>
                    <a:pt x="76" y="106"/>
                  </a:lnTo>
                  <a:lnTo>
                    <a:pt x="59"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7" name="Freeform 86">
              <a:extLst>
                <a:ext uri="{FF2B5EF4-FFF2-40B4-BE49-F238E27FC236}">
                  <a16:creationId xmlns:a16="http://schemas.microsoft.com/office/drawing/2014/main" id="{297DEA44-3185-4C0A-9CAC-54EFD4ABC65E}"/>
                </a:ext>
              </a:extLst>
            </p:cNvPr>
            <p:cNvSpPr>
              <a:spLocks noEditPoints="1"/>
            </p:cNvSpPr>
            <p:nvPr/>
          </p:nvSpPr>
          <p:spPr bwMode="auto">
            <a:xfrm>
              <a:off x="7553326" y="4533901"/>
              <a:ext cx="166688" cy="266700"/>
            </a:xfrm>
            <a:custGeom>
              <a:avLst/>
              <a:gdLst>
                <a:gd name="T0" fmla="*/ 58 w 105"/>
                <a:gd name="T1" fmla="*/ 168 h 168"/>
                <a:gd name="T2" fmla="*/ 0 w 105"/>
                <a:gd name="T3" fmla="*/ 168 h 168"/>
                <a:gd name="T4" fmla="*/ 34 w 105"/>
                <a:gd name="T5" fmla="*/ 46 h 168"/>
                <a:gd name="T6" fmla="*/ 93 w 105"/>
                <a:gd name="T7" fmla="*/ 46 h 168"/>
                <a:gd name="T8" fmla="*/ 58 w 105"/>
                <a:gd name="T9" fmla="*/ 168 h 168"/>
                <a:gd name="T10" fmla="*/ 95 w 105"/>
                <a:gd name="T11" fmla="*/ 34 h 168"/>
                <a:gd name="T12" fmla="*/ 38 w 105"/>
                <a:gd name="T13" fmla="*/ 34 h 168"/>
                <a:gd name="T14" fmla="*/ 47 w 105"/>
                <a:gd name="T15" fmla="*/ 0 h 168"/>
                <a:gd name="T16" fmla="*/ 105 w 105"/>
                <a:gd name="T17" fmla="*/ 0 h 168"/>
                <a:gd name="T18" fmla="*/ 95 w 105"/>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5" h="168">
                  <a:moveTo>
                    <a:pt x="58" y="168"/>
                  </a:moveTo>
                  <a:lnTo>
                    <a:pt x="0" y="168"/>
                  </a:lnTo>
                  <a:lnTo>
                    <a:pt x="34" y="46"/>
                  </a:lnTo>
                  <a:lnTo>
                    <a:pt x="93" y="46"/>
                  </a:lnTo>
                  <a:lnTo>
                    <a:pt x="58" y="168"/>
                  </a:lnTo>
                  <a:close/>
                  <a:moveTo>
                    <a:pt x="95" y="34"/>
                  </a:moveTo>
                  <a:lnTo>
                    <a:pt x="38" y="34"/>
                  </a:lnTo>
                  <a:lnTo>
                    <a:pt x="47" y="0"/>
                  </a:lnTo>
                  <a:lnTo>
                    <a:pt x="105"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8" name="Freeform 87">
              <a:extLst>
                <a:ext uri="{FF2B5EF4-FFF2-40B4-BE49-F238E27FC236}">
                  <a16:creationId xmlns:a16="http://schemas.microsoft.com/office/drawing/2014/main" id="{F6ADEFC9-057D-421E-B61E-93A15347DC6E}"/>
                </a:ext>
              </a:extLst>
            </p:cNvPr>
            <p:cNvSpPr>
              <a:spLocks noEditPoints="1"/>
            </p:cNvSpPr>
            <p:nvPr/>
          </p:nvSpPr>
          <p:spPr bwMode="auto">
            <a:xfrm>
              <a:off x="7685088" y="4533901"/>
              <a:ext cx="273050" cy="269875"/>
            </a:xfrm>
            <a:custGeom>
              <a:avLst/>
              <a:gdLst>
                <a:gd name="T0" fmla="*/ 125 w 172"/>
                <a:gd name="T1" fmla="*/ 168 h 170"/>
                <a:gd name="T2" fmla="*/ 68 w 172"/>
                <a:gd name="T3" fmla="*/ 168 h 170"/>
                <a:gd name="T4" fmla="*/ 72 w 172"/>
                <a:gd name="T5" fmla="*/ 154 h 170"/>
                <a:gd name="T6" fmla="*/ 72 w 172"/>
                <a:gd name="T7" fmla="*/ 154 h 170"/>
                <a:gd name="T8" fmla="*/ 64 w 172"/>
                <a:gd name="T9" fmla="*/ 161 h 170"/>
                <a:gd name="T10" fmla="*/ 54 w 172"/>
                <a:gd name="T11" fmla="*/ 165 h 170"/>
                <a:gd name="T12" fmla="*/ 44 w 172"/>
                <a:gd name="T13" fmla="*/ 169 h 170"/>
                <a:gd name="T14" fmla="*/ 31 w 172"/>
                <a:gd name="T15" fmla="*/ 170 h 170"/>
                <a:gd name="T16" fmla="*/ 31 w 172"/>
                <a:gd name="T17" fmla="*/ 170 h 170"/>
                <a:gd name="T18" fmla="*/ 24 w 172"/>
                <a:gd name="T19" fmla="*/ 170 h 170"/>
                <a:gd name="T20" fmla="*/ 18 w 172"/>
                <a:gd name="T21" fmla="*/ 169 h 170"/>
                <a:gd name="T22" fmla="*/ 12 w 172"/>
                <a:gd name="T23" fmla="*/ 167 h 170"/>
                <a:gd name="T24" fmla="*/ 9 w 172"/>
                <a:gd name="T25" fmla="*/ 163 h 170"/>
                <a:gd name="T26" fmla="*/ 5 w 172"/>
                <a:gd name="T27" fmla="*/ 160 h 170"/>
                <a:gd name="T28" fmla="*/ 2 w 172"/>
                <a:gd name="T29" fmla="*/ 155 h 170"/>
                <a:gd name="T30" fmla="*/ 0 w 172"/>
                <a:gd name="T31" fmla="*/ 149 h 170"/>
                <a:gd name="T32" fmla="*/ 0 w 172"/>
                <a:gd name="T33" fmla="*/ 142 h 170"/>
                <a:gd name="T34" fmla="*/ 0 w 172"/>
                <a:gd name="T35" fmla="*/ 142 h 170"/>
                <a:gd name="T36" fmla="*/ 2 w 172"/>
                <a:gd name="T37" fmla="*/ 126 h 170"/>
                <a:gd name="T38" fmla="*/ 5 w 172"/>
                <a:gd name="T39" fmla="*/ 106 h 170"/>
                <a:gd name="T40" fmla="*/ 12 w 172"/>
                <a:gd name="T41" fmla="*/ 86 h 170"/>
                <a:gd name="T42" fmla="*/ 20 w 172"/>
                <a:gd name="T43" fmla="*/ 68 h 170"/>
                <a:gd name="T44" fmla="*/ 20 w 172"/>
                <a:gd name="T45" fmla="*/ 68 h 170"/>
                <a:gd name="T46" fmla="*/ 24 w 172"/>
                <a:gd name="T47" fmla="*/ 62 h 170"/>
                <a:gd name="T48" fmla="*/ 29 w 172"/>
                <a:gd name="T49" fmla="*/ 58 h 170"/>
                <a:gd name="T50" fmla="*/ 33 w 172"/>
                <a:gd name="T51" fmla="*/ 53 h 170"/>
                <a:gd name="T52" fmla="*/ 39 w 172"/>
                <a:gd name="T53" fmla="*/ 50 h 170"/>
                <a:gd name="T54" fmla="*/ 45 w 172"/>
                <a:gd name="T55" fmla="*/ 47 h 170"/>
                <a:gd name="T56" fmla="*/ 51 w 172"/>
                <a:gd name="T57" fmla="*/ 45 h 170"/>
                <a:gd name="T58" fmla="*/ 58 w 172"/>
                <a:gd name="T59" fmla="*/ 44 h 170"/>
                <a:gd name="T60" fmla="*/ 65 w 172"/>
                <a:gd name="T61" fmla="*/ 44 h 170"/>
                <a:gd name="T62" fmla="*/ 65 w 172"/>
                <a:gd name="T63" fmla="*/ 44 h 170"/>
                <a:gd name="T64" fmla="*/ 77 w 172"/>
                <a:gd name="T65" fmla="*/ 45 h 170"/>
                <a:gd name="T66" fmla="*/ 86 w 172"/>
                <a:gd name="T67" fmla="*/ 48 h 170"/>
                <a:gd name="T68" fmla="*/ 93 w 172"/>
                <a:gd name="T69" fmla="*/ 53 h 170"/>
                <a:gd name="T70" fmla="*/ 98 w 172"/>
                <a:gd name="T71" fmla="*/ 60 h 170"/>
                <a:gd name="T72" fmla="*/ 114 w 172"/>
                <a:gd name="T73" fmla="*/ 0 h 170"/>
                <a:gd name="T74" fmla="*/ 172 w 172"/>
                <a:gd name="T75" fmla="*/ 0 h 170"/>
                <a:gd name="T76" fmla="*/ 125 w 172"/>
                <a:gd name="T77" fmla="*/ 168 h 170"/>
                <a:gd name="T78" fmla="*/ 81 w 172"/>
                <a:gd name="T79" fmla="*/ 82 h 170"/>
                <a:gd name="T80" fmla="*/ 81 w 172"/>
                <a:gd name="T81" fmla="*/ 82 h 170"/>
                <a:gd name="T82" fmla="*/ 78 w 172"/>
                <a:gd name="T83" fmla="*/ 82 h 170"/>
                <a:gd name="T84" fmla="*/ 74 w 172"/>
                <a:gd name="T85" fmla="*/ 84 h 170"/>
                <a:gd name="T86" fmla="*/ 71 w 172"/>
                <a:gd name="T87" fmla="*/ 86 h 170"/>
                <a:gd name="T88" fmla="*/ 68 w 172"/>
                <a:gd name="T89" fmla="*/ 91 h 170"/>
                <a:gd name="T90" fmla="*/ 68 w 172"/>
                <a:gd name="T91" fmla="*/ 91 h 170"/>
                <a:gd name="T92" fmla="*/ 63 w 172"/>
                <a:gd name="T93" fmla="*/ 106 h 170"/>
                <a:gd name="T94" fmla="*/ 61 w 172"/>
                <a:gd name="T95" fmla="*/ 114 h 170"/>
                <a:gd name="T96" fmla="*/ 60 w 172"/>
                <a:gd name="T97" fmla="*/ 121 h 170"/>
                <a:gd name="T98" fmla="*/ 60 w 172"/>
                <a:gd name="T99" fmla="*/ 121 h 170"/>
                <a:gd name="T100" fmla="*/ 61 w 172"/>
                <a:gd name="T101" fmla="*/ 125 h 170"/>
                <a:gd name="T102" fmla="*/ 63 w 172"/>
                <a:gd name="T103" fmla="*/ 127 h 170"/>
                <a:gd name="T104" fmla="*/ 65 w 172"/>
                <a:gd name="T105" fmla="*/ 129 h 170"/>
                <a:gd name="T106" fmla="*/ 70 w 172"/>
                <a:gd name="T107" fmla="*/ 130 h 170"/>
                <a:gd name="T108" fmla="*/ 70 w 172"/>
                <a:gd name="T109" fmla="*/ 130 h 170"/>
                <a:gd name="T110" fmla="*/ 74 w 172"/>
                <a:gd name="T111" fmla="*/ 129 h 170"/>
                <a:gd name="T112" fmla="*/ 79 w 172"/>
                <a:gd name="T113" fmla="*/ 127 h 170"/>
                <a:gd name="T114" fmla="*/ 91 w 172"/>
                <a:gd name="T115" fmla="*/ 87 h 170"/>
                <a:gd name="T116" fmla="*/ 91 w 172"/>
                <a:gd name="T117" fmla="*/ 87 h 170"/>
                <a:gd name="T118" fmla="*/ 87 w 172"/>
                <a:gd name="T119" fmla="*/ 84 h 170"/>
                <a:gd name="T120" fmla="*/ 81 w 172"/>
                <a:gd name="T121" fmla="*/ 82 h 170"/>
                <a:gd name="T122" fmla="*/ 81 w 172"/>
                <a:gd name="T123" fmla="*/ 82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2" h="170">
                  <a:moveTo>
                    <a:pt x="125" y="168"/>
                  </a:moveTo>
                  <a:lnTo>
                    <a:pt x="68" y="168"/>
                  </a:lnTo>
                  <a:lnTo>
                    <a:pt x="72" y="154"/>
                  </a:lnTo>
                  <a:lnTo>
                    <a:pt x="72" y="154"/>
                  </a:lnTo>
                  <a:lnTo>
                    <a:pt x="64" y="161"/>
                  </a:lnTo>
                  <a:lnTo>
                    <a:pt x="54" y="165"/>
                  </a:lnTo>
                  <a:lnTo>
                    <a:pt x="44" y="169"/>
                  </a:lnTo>
                  <a:lnTo>
                    <a:pt x="31" y="170"/>
                  </a:lnTo>
                  <a:lnTo>
                    <a:pt x="31" y="170"/>
                  </a:lnTo>
                  <a:lnTo>
                    <a:pt x="24" y="170"/>
                  </a:lnTo>
                  <a:lnTo>
                    <a:pt x="18" y="169"/>
                  </a:lnTo>
                  <a:lnTo>
                    <a:pt x="12" y="167"/>
                  </a:lnTo>
                  <a:lnTo>
                    <a:pt x="9" y="163"/>
                  </a:lnTo>
                  <a:lnTo>
                    <a:pt x="5" y="160"/>
                  </a:lnTo>
                  <a:lnTo>
                    <a:pt x="2" y="155"/>
                  </a:lnTo>
                  <a:lnTo>
                    <a:pt x="0" y="149"/>
                  </a:lnTo>
                  <a:lnTo>
                    <a:pt x="0" y="142"/>
                  </a:lnTo>
                  <a:lnTo>
                    <a:pt x="0" y="142"/>
                  </a:lnTo>
                  <a:lnTo>
                    <a:pt x="2" y="126"/>
                  </a:lnTo>
                  <a:lnTo>
                    <a:pt x="5" y="106"/>
                  </a:lnTo>
                  <a:lnTo>
                    <a:pt x="12" y="86"/>
                  </a:lnTo>
                  <a:lnTo>
                    <a:pt x="20" y="68"/>
                  </a:lnTo>
                  <a:lnTo>
                    <a:pt x="20" y="68"/>
                  </a:lnTo>
                  <a:lnTo>
                    <a:pt x="24" y="62"/>
                  </a:lnTo>
                  <a:lnTo>
                    <a:pt x="29" y="58"/>
                  </a:lnTo>
                  <a:lnTo>
                    <a:pt x="33" y="53"/>
                  </a:lnTo>
                  <a:lnTo>
                    <a:pt x="39" y="50"/>
                  </a:lnTo>
                  <a:lnTo>
                    <a:pt x="45" y="47"/>
                  </a:lnTo>
                  <a:lnTo>
                    <a:pt x="51" y="45"/>
                  </a:lnTo>
                  <a:lnTo>
                    <a:pt x="58" y="44"/>
                  </a:lnTo>
                  <a:lnTo>
                    <a:pt x="65" y="44"/>
                  </a:lnTo>
                  <a:lnTo>
                    <a:pt x="65" y="44"/>
                  </a:lnTo>
                  <a:lnTo>
                    <a:pt x="77" y="45"/>
                  </a:lnTo>
                  <a:lnTo>
                    <a:pt x="86" y="48"/>
                  </a:lnTo>
                  <a:lnTo>
                    <a:pt x="93" y="53"/>
                  </a:lnTo>
                  <a:lnTo>
                    <a:pt x="98" y="60"/>
                  </a:lnTo>
                  <a:lnTo>
                    <a:pt x="114" y="0"/>
                  </a:lnTo>
                  <a:lnTo>
                    <a:pt x="172" y="0"/>
                  </a:lnTo>
                  <a:lnTo>
                    <a:pt x="125" y="168"/>
                  </a:lnTo>
                  <a:close/>
                  <a:moveTo>
                    <a:pt x="81" y="82"/>
                  </a:moveTo>
                  <a:lnTo>
                    <a:pt x="81" y="82"/>
                  </a:lnTo>
                  <a:lnTo>
                    <a:pt x="78" y="82"/>
                  </a:lnTo>
                  <a:lnTo>
                    <a:pt x="74" y="84"/>
                  </a:lnTo>
                  <a:lnTo>
                    <a:pt x="71" y="86"/>
                  </a:lnTo>
                  <a:lnTo>
                    <a:pt x="68" y="91"/>
                  </a:lnTo>
                  <a:lnTo>
                    <a:pt x="68" y="91"/>
                  </a:lnTo>
                  <a:lnTo>
                    <a:pt x="63" y="106"/>
                  </a:lnTo>
                  <a:lnTo>
                    <a:pt x="61" y="114"/>
                  </a:lnTo>
                  <a:lnTo>
                    <a:pt x="60" y="121"/>
                  </a:lnTo>
                  <a:lnTo>
                    <a:pt x="60" y="121"/>
                  </a:lnTo>
                  <a:lnTo>
                    <a:pt x="61" y="125"/>
                  </a:lnTo>
                  <a:lnTo>
                    <a:pt x="63" y="127"/>
                  </a:lnTo>
                  <a:lnTo>
                    <a:pt x="65" y="129"/>
                  </a:lnTo>
                  <a:lnTo>
                    <a:pt x="70" y="130"/>
                  </a:lnTo>
                  <a:lnTo>
                    <a:pt x="70" y="130"/>
                  </a:lnTo>
                  <a:lnTo>
                    <a:pt x="74" y="129"/>
                  </a:lnTo>
                  <a:lnTo>
                    <a:pt x="79" y="127"/>
                  </a:lnTo>
                  <a:lnTo>
                    <a:pt x="91" y="87"/>
                  </a:lnTo>
                  <a:lnTo>
                    <a:pt x="91" y="87"/>
                  </a:lnTo>
                  <a:lnTo>
                    <a:pt x="87" y="84"/>
                  </a:lnTo>
                  <a:lnTo>
                    <a:pt x="81" y="82"/>
                  </a:lnTo>
                  <a:lnTo>
                    <a:pt x="81" y="8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9" name="Freeform 88">
              <a:extLst>
                <a:ext uri="{FF2B5EF4-FFF2-40B4-BE49-F238E27FC236}">
                  <a16:creationId xmlns:a16="http://schemas.microsoft.com/office/drawing/2014/main" id="{4F03F7AC-9440-4F7D-B8BF-C08A1E585F2F}"/>
                </a:ext>
              </a:extLst>
            </p:cNvPr>
            <p:cNvSpPr>
              <a:spLocks noEditPoints="1"/>
            </p:cNvSpPr>
            <p:nvPr/>
          </p:nvSpPr>
          <p:spPr bwMode="auto">
            <a:xfrm>
              <a:off x="7923213" y="4602163"/>
              <a:ext cx="230188" cy="201613"/>
            </a:xfrm>
            <a:custGeom>
              <a:avLst/>
              <a:gdLst>
                <a:gd name="T0" fmla="*/ 58 w 145"/>
                <a:gd name="T1" fmla="*/ 71 h 127"/>
                <a:gd name="T2" fmla="*/ 56 w 145"/>
                <a:gd name="T3" fmla="*/ 80 h 127"/>
                <a:gd name="T4" fmla="*/ 56 w 145"/>
                <a:gd name="T5" fmla="*/ 87 h 127"/>
                <a:gd name="T6" fmla="*/ 57 w 145"/>
                <a:gd name="T7" fmla="*/ 93 h 127"/>
                <a:gd name="T8" fmla="*/ 64 w 145"/>
                <a:gd name="T9" fmla="*/ 97 h 127"/>
                <a:gd name="T10" fmla="*/ 68 w 145"/>
                <a:gd name="T11" fmla="*/ 96 h 127"/>
                <a:gd name="T12" fmla="*/ 75 w 145"/>
                <a:gd name="T13" fmla="*/ 89 h 127"/>
                <a:gd name="T14" fmla="*/ 135 w 145"/>
                <a:gd name="T15" fmla="*/ 82 h 127"/>
                <a:gd name="T16" fmla="*/ 134 w 145"/>
                <a:gd name="T17" fmla="*/ 87 h 127"/>
                <a:gd name="T18" fmla="*/ 128 w 145"/>
                <a:gd name="T19" fmla="*/ 98 h 127"/>
                <a:gd name="T20" fmla="*/ 115 w 145"/>
                <a:gd name="T21" fmla="*/ 111 h 127"/>
                <a:gd name="T22" fmla="*/ 94 w 145"/>
                <a:gd name="T23" fmla="*/ 122 h 127"/>
                <a:gd name="T24" fmla="*/ 72 w 145"/>
                <a:gd name="T25" fmla="*/ 127 h 127"/>
                <a:gd name="T26" fmla="*/ 61 w 145"/>
                <a:gd name="T27" fmla="*/ 127 h 127"/>
                <a:gd name="T28" fmla="*/ 38 w 145"/>
                <a:gd name="T29" fmla="*/ 126 h 127"/>
                <a:gd name="T30" fmla="*/ 18 w 145"/>
                <a:gd name="T31" fmla="*/ 121 h 127"/>
                <a:gd name="T32" fmla="*/ 5 w 145"/>
                <a:gd name="T33" fmla="*/ 110 h 127"/>
                <a:gd name="T34" fmla="*/ 2 w 145"/>
                <a:gd name="T35" fmla="*/ 101 h 127"/>
                <a:gd name="T36" fmla="*/ 0 w 145"/>
                <a:gd name="T37" fmla="*/ 90 h 127"/>
                <a:gd name="T38" fmla="*/ 3 w 145"/>
                <a:gd name="T39" fmla="*/ 75 h 127"/>
                <a:gd name="T40" fmla="*/ 13 w 145"/>
                <a:gd name="T41" fmla="*/ 41 h 127"/>
                <a:gd name="T42" fmla="*/ 22 w 145"/>
                <a:gd name="T43" fmla="*/ 27 h 127"/>
                <a:gd name="T44" fmla="*/ 27 w 145"/>
                <a:gd name="T45" fmla="*/ 19 h 127"/>
                <a:gd name="T46" fmla="*/ 43 w 145"/>
                <a:gd name="T47" fmla="*/ 9 h 127"/>
                <a:gd name="T48" fmla="*/ 59 w 145"/>
                <a:gd name="T49" fmla="*/ 3 h 127"/>
                <a:gd name="T50" fmla="*/ 77 w 145"/>
                <a:gd name="T51" fmla="*/ 1 h 127"/>
                <a:gd name="T52" fmla="*/ 85 w 145"/>
                <a:gd name="T53" fmla="*/ 0 h 127"/>
                <a:gd name="T54" fmla="*/ 109 w 145"/>
                <a:gd name="T55" fmla="*/ 2 h 127"/>
                <a:gd name="T56" fmla="*/ 128 w 145"/>
                <a:gd name="T57" fmla="*/ 8 h 127"/>
                <a:gd name="T58" fmla="*/ 140 w 145"/>
                <a:gd name="T59" fmla="*/ 19 h 127"/>
                <a:gd name="T60" fmla="*/ 145 w 145"/>
                <a:gd name="T61" fmla="*/ 38 h 127"/>
                <a:gd name="T62" fmla="*/ 142 w 145"/>
                <a:gd name="T63" fmla="*/ 53 h 127"/>
                <a:gd name="T64" fmla="*/ 138 w 145"/>
                <a:gd name="T65" fmla="*/ 71 h 127"/>
                <a:gd name="T66" fmla="*/ 80 w 145"/>
                <a:gd name="T67" fmla="*/ 30 h 127"/>
                <a:gd name="T68" fmla="*/ 71 w 145"/>
                <a:gd name="T69" fmla="*/ 35 h 127"/>
                <a:gd name="T70" fmla="*/ 65 w 145"/>
                <a:gd name="T71" fmla="*/ 48 h 127"/>
                <a:gd name="T72" fmla="*/ 88 w 145"/>
                <a:gd name="T73" fmla="*/ 48 h 127"/>
                <a:gd name="T74" fmla="*/ 91 w 145"/>
                <a:gd name="T75" fmla="*/ 39 h 127"/>
                <a:gd name="T76" fmla="*/ 87 w 145"/>
                <a:gd name="T77" fmla="*/ 32 h 127"/>
                <a:gd name="T78" fmla="*/ 80 w 145"/>
                <a:gd name="T79" fmla="*/ 3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45" h="127">
                  <a:moveTo>
                    <a:pt x="138" y="71"/>
                  </a:moveTo>
                  <a:lnTo>
                    <a:pt x="58" y="71"/>
                  </a:lnTo>
                  <a:lnTo>
                    <a:pt x="58" y="71"/>
                  </a:lnTo>
                  <a:lnTo>
                    <a:pt x="56" y="80"/>
                  </a:lnTo>
                  <a:lnTo>
                    <a:pt x="56" y="87"/>
                  </a:lnTo>
                  <a:lnTo>
                    <a:pt x="56" y="87"/>
                  </a:lnTo>
                  <a:lnTo>
                    <a:pt x="56" y="90"/>
                  </a:lnTo>
                  <a:lnTo>
                    <a:pt x="57" y="93"/>
                  </a:lnTo>
                  <a:lnTo>
                    <a:pt x="59" y="96"/>
                  </a:lnTo>
                  <a:lnTo>
                    <a:pt x="64" y="97"/>
                  </a:lnTo>
                  <a:lnTo>
                    <a:pt x="64" y="97"/>
                  </a:lnTo>
                  <a:lnTo>
                    <a:pt x="68" y="96"/>
                  </a:lnTo>
                  <a:lnTo>
                    <a:pt x="73" y="93"/>
                  </a:lnTo>
                  <a:lnTo>
                    <a:pt x="75" y="89"/>
                  </a:lnTo>
                  <a:lnTo>
                    <a:pt x="79" y="82"/>
                  </a:lnTo>
                  <a:lnTo>
                    <a:pt x="135" y="82"/>
                  </a:lnTo>
                  <a:lnTo>
                    <a:pt x="135" y="82"/>
                  </a:lnTo>
                  <a:lnTo>
                    <a:pt x="134" y="87"/>
                  </a:lnTo>
                  <a:lnTo>
                    <a:pt x="130" y="93"/>
                  </a:lnTo>
                  <a:lnTo>
                    <a:pt x="128" y="98"/>
                  </a:lnTo>
                  <a:lnTo>
                    <a:pt x="125" y="103"/>
                  </a:lnTo>
                  <a:lnTo>
                    <a:pt x="115" y="111"/>
                  </a:lnTo>
                  <a:lnTo>
                    <a:pt x="105" y="118"/>
                  </a:lnTo>
                  <a:lnTo>
                    <a:pt x="94" y="122"/>
                  </a:lnTo>
                  <a:lnTo>
                    <a:pt x="82" y="125"/>
                  </a:lnTo>
                  <a:lnTo>
                    <a:pt x="72" y="127"/>
                  </a:lnTo>
                  <a:lnTo>
                    <a:pt x="61" y="127"/>
                  </a:lnTo>
                  <a:lnTo>
                    <a:pt x="61" y="127"/>
                  </a:lnTo>
                  <a:lnTo>
                    <a:pt x="50" y="127"/>
                  </a:lnTo>
                  <a:lnTo>
                    <a:pt x="38" y="126"/>
                  </a:lnTo>
                  <a:lnTo>
                    <a:pt x="27" y="125"/>
                  </a:lnTo>
                  <a:lnTo>
                    <a:pt x="18" y="121"/>
                  </a:lnTo>
                  <a:lnTo>
                    <a:pt x="11" y="117"/>
                  </a:lnTo>
                  <a:lnTo>
                    <a:pt x="5" y="110"/>
                  </a:lnTo>
                  <a:lnTo>
                    <a:pt x="4" y="106"/>
                  </a:lnTo>
                  <a:lnTo>
                    <a:pt x="2" y="101"/>
                  </a:lnTo>
                  <a:lnTo>
                    <a:pt x="0" y="90"/>
                  </a:lnTo>
                  <a:lnTo>
                    <a:pt x="0" y="90"/>
                  </a:lnTo>
                  <a:lnTo>
                    <a:pt x="2" y="83"/>
                  </a:lnTo>
                  <a:lnTo>
                    <a:pt x="3" y="75"/>
                  </a:lnTo>
                  <a:lnTo>
                    <a:pt x="6" y="57"/>
                  </a:lnTo>
                  <a:lnTo>
                    <a:pt x="13" y="41"/>
                  </a:lnTo>
                  <a:lnTo>
                    <a:pt x="18" y="32"/>
                  </a:lnTo>
                  <a:lnTo>
                    <a:pt x="22" y="27"/>
                  </a:lnTo>
                  <a:lnTo>
                    <a:pt x="22" y="27"/>
                  </a:lnTo>
                  <a:lnTo>
                    <a:pt x="27" y="19"/>
                  </a:lnTo>
                  <a:lnTo>
                    <a:pt x="34" y="14"/>
                  </a:lnTo>
                  <a:lnTo>
                    <a:pt x="43" y="9"/>
                  </a:lnTo>
                  <a:lnTo>
                    <a:pt x="50" y="5"/>
                  </a:lnTo>
                  <a:lnTo>
                    <a:pt x="59" y="3"/>
                  </a:lnTo>
                  <a:lnTo>
                    <a:pt x="67" y="1"/>
                  </a:lnTo>
                  <a:lnTo>
                    <a:pt x="77" y="1"/>
                  </a:lnTo>
                  <a:lnTo>
                    <a:pt x="85" y="0"/>
                  </a:lnTo>
                  <a:lnTo>
                    <a:pt x="85" y="0"/>
                  </a:lnTo>
                  <a:lnTo>
                    <a:pt x="98" y="1"/>
                  </a:lnTo>
                  <a:lnTo>
                    <a:pt x="109" y="2"/>
                  </a:lnTo>
                  <a:lnTo>
                    <a:pt x="120" y="4"/>
                  </a:lnTo>
                  <a:lnTo>
                    <a:pt x="128" y="8"/>
                  </a:lnTo>
                  <a:lnTo>
                    <a:pt x="135" y="12"/>
                  </a:lnTo>
                  <a:lnTo>
                    <a:pt x="140" y="19"/>
                  </a:lnTo>
                  <a:lnTo>
                    <a:pt x="143" y="28"/>
                  </a:lnTo>
                  <a:lnTo>
                    <a:pt x="145" y="38"/>
                  </a:lnTo>
                  <a:lnTo>
                    <a:pt x="145" y="38"/>
                  </a:lnTo>
                  <a:lnTo>
                    <a:pt x="142" y="53"/>
                  </a:lnTo>
                  <a:lnTo>
                    <a:pt x="138" y="71"/>
                  </a:lnTo>
                  <a:lnTo>
                    <a:pt x="138" y="71"/>
                  </a:lnTo>
                  <a:close/>
                  <a:moveTo>
                    <a:pt x="80" y="30"/>
                  </a:moveTo>
                  <a:lnTo>
                    <a:pt x="80" y="30"/>
                  </a:lnTo>
                  <a:lnTo>
                    <a:pt x="75" y="31"/>
                  </a:lnTo>
                  <a:lnTo>
                    <a:pt x="71" y="35"/>
                  </a:lnTo>
                  <a:lnTo>
                    <a:pt x="67" y="39"/>
                  </a:lnTo>
                  <a:lnTo>
                    <a:pt x="65" y="48"/>
                  </a:lnTo>
                  <a:lnTo>
                    <a:pt x="88" y="48"/>
                  </a:lnTo>
                  <a:lnTo>
                    <a:pt x="88" y="48"/>
                  </a:lnTo>
                  <a:lnTo>
                    <a:pt x="91" y="39"/>
                  </a:lnTo>
                  <a:lnTo>
                    <a:pt x="91" y="39"/>
                  </a:lnTo>
                  <a:lnTo>
                    <a:pt x="89" y="35"/>
                  </a:lnTo>
                  <a:lnTo>
                    <a:pt x="87" y="32"/>
                  </a:lnTo>
                  <a:lnTo>
                    <a:pt x="85" y="31"/>
                  </a:lnTo>
                  <a:lnTo>
                    <a:pt x="80" y="30"/>
                  </a:lnTo>
                  <a:lnTo>
                    <a:pt x="80" y="3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0" name="Freeform 89">
              <a:extLst>
                <a:ext uri="{FF2B5EF4-FFF2-40B4-BE49-F238E27FC236}">
                  <a16:creationId xmlns:a16="http://schemas.microsoft.com/office/drawing/2014/main" id="{970712D6-94E2-4C3D-A565-6176B96D6E4A}"/>
                </a:ext>
              </a:extLst>
            </p:cNvPr>
            <p:cNvSpPr>
              <a:spLocks/>
            </p:cNvSpPr>
            <p:nvPr/>
          </p:nvSpPr>
          <p:spPr bwMode="auto">
            <a:xfrm>
              <a:off x="8143876" y="4533901"/>
              <a:ext cx="165100" cy="266700"/>
            </a:xfrm>
            <a:custGeom>
              <a:avLst/>
              <a:gdLst>
                <a:gd name="T0" fmla="*/ 57 w 104"/>
                <a:gd name="T1" fmla="*/ 168 h 168"/>
                <a:gd name="T2" fmla="*/ 0 w 104"/>
                <a:gd name="T3" fmla="*/ 168 h 168"/>
                <a:gd name="T4" fmla="*/ 45 w 104"/>
                <a:gd name="T5" fmla="*/ 0 h 168"/>
                <a:gd name="T6" fmla="*/ 104 w 104"/>
                <a:gd name="T7" fmla="*/ 0 h 168"/>
                <a:gd name="T8" fmla="*/ 57 w 104"/>
                <a:gd name="T9" fmla="*/ 168 h 168"/>
              </a:gdLst>
              <a:ahLst/>
              <a:cxnLst>
                <a:cxn ang="0">
                  <a:pos x="T0" y="T1"/>
                </a:cxn>
                <a:cxn ang="0">
                  <a:pos x="T2" y="T3"/>
                </a:cxn>
                <a:cxn ang="0">
                  <a:pos x="T4" y="T5"/>
                </a:cxn>
                <a:cxn ang="0">
                  <a:pos x="T6" y="T7"/>
                </a:cxn>
                <a:cxn ang="0">
                  <a:pos x="T8" y="T9"/>
                </a:cxn>
              </a:cxnLst>
              <a:rect l="0" t="0" r="r" b="b"/>
              <a:pathLst>
                <a:path w="104" h="168">
                  <a:moveTo>
                    <a:pt x="57" y="168"/>
                  </a:moveTo>
                  <a:lnTo>
                    <a:pt x="0" y="168"/>
                  </a:lnTo>
                  <a:lnTo>
                    <a:pt x="45" y="0"/>
                  </a:lnTo>
                  <a:lnTo>
                    <a:pt x="104" y="0"/>
                  </a:lnTo>
                  <a:lnTo>
                    <a:pt x="57"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1" name="Freeform 90">
              <a:extLst>
                <a:ext uri="{FF2B5EF4-FFF2-40B4-BE49-F238E27FC236}">
                  <a16:creationId xmlns:a16="http://schemas.microsoft.com/office/drawing/2014/main" id="{D1EE7E46-42CC-4959-8346-E808CAF90F8C}"/>
                </a:ext>
              </a:extLst>
            </p:cNvPr>
            <p:cNvSpPr>
              <a:spLocks noEditPoints="1"/>
            </p:cNvSpPr>
            <p:nvPr/>
          </p:nvSpPr>
          <p:spPr bwMode="auto">
            <a:xfrm>
              <a:off x="8264526" y="4533901"/>
              <a:ext cx="165100" cy="266700"/>
            </a:xfrm>
            <a:custGeom>
              <a:avLst/>
              <a:gdLst>
                <a:gd name="T0" fmla="*/ 57 w 104"/>
                <a:gd name="T1" fmla="*/ 168 h 168"/>
                <a:gd name="T2" fmla="*/ 0 w 104"/>
                <a:gd name="T3" fmla="*/ 168 h 168"/>
                <a:gd name="T4" fmla="*/ 34 w 104"/>
                <a:gd name="T5" fmla="*/ 46 h 168"/>
                <a:gd name="T6" fmla="*/ 91 w 104"/>
                <a:gd name="T7" fmla="*/ 46 h 168"/>
                <a:gd name="T8" fmla="*/ 57 w 104"/>
                <a:gd name="T9" fmla="*/ 168 h 168"/>
                <a:gd name="T10" fmla="*/ 95 w 104"/>
                <a:gd name="T11" fmla="*/ 34 h 168"/>
                <a:gd name="T12" fmla="*/ 36 w 104"/>
                <a:gd name="T13" fmla="*/ 34 h 168"/>
                <a:gd name="T14" fmla="*/ 47 w 104"/>
                <a:gd name="T15" fmla="*/ 0 h 168"/>
                <a:gd name="T16" fmla="*/ 104 w 104"/>
                <a:gd name="T17" fmla="*/ 0 h 168"/>
                <a:gd name="T18" fmla="*/ 95 w 104"/>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4" h="168">
                  <a:moveTo>
                    <a:pt x="57" y="168"/>
                  </a:moveTo>
                  <a:lnTo>
                    <a:pt x="0" y="168"/>
                  </a:lnTo>
                  <a:lnTo>
                    <a:pt x="34" y="46"/>
                  </a:lnTo>
                  <a:lnTo>
                    <a:pt x="91" y="46"/>
                  </a:lnTo>
                  <a:lnTo>
                    <a:pt x="57" y="168"/>
                  </a:lnTo>
                  <a:close/>
                  <a:moveTo>
                    <a:pt x="95" y="34"/>
                  </a:moveTo>
                  <a:lnTo>
                    <a:pt x="36" y="34"/>
                  </a:lnTo>
                  <a:lnTo>
                    <a:pt x="47" y="0"/>
                  </a:lnTo>
                  <a:lnTo>
                    <a:pt x="104"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2" name="Freeform 91">
              <a:extLst>
                <a:ext uri="{FF2B5EF4-FFF2-40B4-BE49-F238E27FC236}">
                  <a16:creationId xmlns:a16="http://schemas.microsoft.com/office/drawing/2014/main" id="{294830DD-B508-4AF3-9D0B-2D211C5D6599}"/>
                </a:ext>
              </a:extLst>
            </p:cNvPr>
            <p:cNvSpPr>
              <a:spLocks/>
            </p:cNvSpPr>
            <p:nvPr/>
          </p:nvSpPr>
          <p:spPr bwMode="auto">
            <a:xfrm>
              <a:off x="8396288" y="4564063"/>
              <a:ext cx="192088" cy="236538"/>
            </a:xfrm>
            <a:custGeom>
              <a:avLst/>
              <a:gdLst>
                <a:gd name="T0" fmla="*/ 115 w 121"/>
                <a:gd name="T1" fmla="*/ 27 h 149"/>
                <a:gd name="T2" fmla="*/ 121 w 121"/>
                <a:gd name="T3" fmla="*/ 54 h 149"/>
                <a:gd name="T4" fmla="*/ 76 w 121"/>
                <a:gd name="T5" fmla="*/ 54 h 149"/>
                <a:gd name="T6" fmla="*/ 63 w 121"/>
                <a:gd name="T7" fmla="*/ 101 h 149"/>
                <a:gd name="T8" fmla="*/ 63 w 121"/>
                <a:gd name="T9" fmla="*/ 101 h 149"/>
                <a:gd name="T10" fmla="*/ 62 w 121"/>
                <a:gd name="T11" fmla="*/ 107 h 149"/>
                <a:gd name="T12" fmla="*/ 61 w 121"/>
                <a:gd name="T13" fmla="*/ 111 h 149"/>
                <a:gd name="T14" fmla="*/ 61 w 121"/>
                <a:gd name="T15" fmla="*/ 111 h 149"/>
                <a:gd name="T16" fmla="*/ 61 w 121"/>
                <a:gd name="T17" fmla="*/ 115 h 149"/>
                <a:gd name="T18" fmla="*/ 63 w 121"/>
                <a:gd name="T19" fmla="*/ 117 h 149"/>
                <a:gd name="T20" fmla="*/ 67 w 121"/>
                <a:gd name="T21" fmla="*/ 118 h 149"/>
                <a:gd name="T22" fmla="*/ 72 w 121"/>
                <a:gd name="T23" fmla="*/ 118 h 149"/>
                <a:gd name="T24" fmla="*/ 83 w 121"/>
                <a:gd name="T25" fmla="*/ 118 h 149"/>
                <a:gd name="T26" fmla="*/ 75 w 121"/>
                <a:gd name="T27" fmla="*/ 149 h 149"/>
                <a:gd name="T28" fmla="*/ 23 w 121"/>
                <a:gd name="T29" fmla="*/ 149 h 149"/>
                <a:gd name="T30" fmla="*/ 23 w 121"/>
                <a:gd name="T31" fmla="*/ 149 h 149"/>
                <a:gd name="T32" fmla="*/ 18 w 121"/>
                <a:gd name="T33" fmla="*/ 148 h 149"/>
                <a:gd name="T34" fmla="*/ 13 w 121"/>
                <a:gd name="T35" fmla="*/ 148 h 149"/>
                <a:gd name="T36" fmla="*/ 8 w 121"/>
                <a:gd name="T37" fmla="*/ 145 h 149"/>
                <a:gd name="T38" fmla="*/ 6 w 121"/>
                <a:gd name="T39" fmla="*/ 143 h 149"/>
                <a:gd name="T40" fmla="*/ 2 w 121"/>
                <a:gd name="T41" fmla="*/ 139 h 149"/>
                <a:gd name="T42" fmla="*/ 1 w 121"/>
                <a:gd name="T43" fmla="*/ 136 h 149"/>
                <a:gd name="T44" fmla="*/ 0 w 121"/>
                <a:gd name="T45" fmla="*/ 132 h 149"/>
                <a:gd name="T46" fmla="*/ 0 w 121"/>
                <a:gd name="T47" fmla="*/ 128 h 149"/>
                <a:gd name="T48" fmla="*/ 0 w 121"/>
                <a:gd name="T49" fmla="*/ 128 h 149"/>
                <a:gd name="T50" fmla="*/ 0 w 121"/>
                <a:gd name="T51" fmla="*/ 120 h 149"/>
                <a:gd name="T52" fmla="*/ 2 w 121"/>
                <a:gd name="T53" fmla="*/ 111 h 149"/>
                <a:gd name="T54" fmla="*/ 34 w 121"/>
                <a:gd name="T55" fmla="*/ 0 h 149"/>
                <a:gd name="T56" fmla="*/ 91 w 121"/>
                <a:gd name="T57" fmla="*/ 0 h 149"/>
                <a:gd name="T58" fmla="*/ 84 w 121"/>
                <a:gd name="T59" fmla="*/ 27 h 149"/>
                <a:gd name="T60" fmla="*/ 115 w 121"/>
                <a:gd name="T61" fmla="*/ 27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1" h="149">
                  <a:moveTo>
                    <a:pt x="115" y="27"/>
                  </a:moveTo>
                  <a:lnTo>
                    <a:pt x="121" y="54"/>
                  </a:lnTo>
                  <a:lnTo>
                    <a:pt x="76" y="54"/>
                  </a:lnTo>
                  <a:lnTo>
                    <a:pt x="63" y="101"/>
                  </a:lnTo>
                  <a:lnTo>
                    <a:pt x="63" y="101"/>
                  </a:lnTo>
                  <a:lnTo>
                    <a:pt x="62" y="107"/>
                  </a:lnTo>
                  <a:lnTo>
                    <a:pt x="61" y="111"/>
                  </a:lnTo>
                  <a:lnTo>
                    <a:pt x="61" y="111"/>
                  </a:lnTo>
                  <a:lnTo>
                    <a:pt x="61" y="115"/>
                  </a:lnTo>
                  <a:lnTo>
                    <a:pt x="63" y="117"/>
                  </a:lnTo>
                  <a:lnTo>
                    <a:pt x="67" y="118"/>
                  </a:lnTo>
                  <a:lnTo>
                    <a:pt x="72" y="118"/>
                  </a:lnTo>
                  <a:lnTo>
                    <a:pt x="83" y="118"/>
                  </a:lnTo>
                  <a:lnTo>
                    <a:pt x="75" y="149"/>
                  </a:lnTo>
                  <a:lnTo>
                    <a:pt x="23" y="149"/>
                  </a:lnTo>
                  <a:lnTo>
                    <a:pt x="23" y="149"/>
                  </a:lnTo>
                  <a:lnTo>
                    <a:pt x="18" y="148"/>
                  </a:lnTo>
                  <a:lnTo>
                    <a:pt x="13" y="148"/>
                  </a:lnTo>
                  <a:lnTo>
                    <a:pt x="8" y="145"/>
                  </a:lnTo>
                  <a:lnTo>
                    <a:pt x="6" y="143"/>
                  </a:lnTo>
                  <a:lnTo>
                    <a:pt x="2" y="139"/>
                  </a:lnTo>
                  <a:lnTo>
                    <a:pt x="1" y="136"/>
                  </a:lnTo>
                  <a:lnTo>
                    <a:pt x="0" y="132"/>
                  </a:lnTo>
                  <a:lnTo>
                    <a:pt x="0" y="128"/>
                  </a:lnTo>
                  <a:lnTo>
                    <a:pt x="0" y="128"/>
                  </a:lnTo>
                  <a:lnTo>
                    <a:pt x="0" y="120"/>
                  </a:lnTo>
                  <a:lnTo>
                    <a:pt x="2" y="111"/>
                  </a:lnTo>
                  <a:lnTo>
                    <a:pt x="34" y="0"/>
                  </a:lnTo>
                  <a:lnTo>
                    <a:pt x="91" y="0"/>
                  </a:lnTo>
                  <a:lnTo>
                    <a:pt x="84" y="27"/>
                  </a:lnTo>
                  <a:lnTo>
                    <a:pt x="115" y="2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3" name="Freeform 92">
              <a:extLst>
                <a:ext uri="{FF2B5EF4-FFF2-40B4-BE49-F238E27FC236}">
                  <a16:creationId xmlns:a16="http://schemas.microsoft.com/office/drawing/2014/main" id="{B93D1C63-6554-4487-89B4-BF0E1D2D7B73}"/>
                </a:ext>
              </a:extLst>
            </p:cNvPr>
            <p:cNvSpPr>
              <a:spLocks/>
            </p:cNvSpPr>
            <p:nvPr/>
          </p:nvSpPr>
          <p:spPr bwMode="auto">
            <a:xfrm>
              <a:off x="7321551" y="4830763"/>
              <a:ext cx="38100" cy="46038"/>
            </a:xfrm>
            <a:custGeom>
              <a:avLst/>
              <a:gdLst>
                <a:gd name="T0" fmla="*/ 9 w 24"/>
                <a:gd name="T1" fmla="*/ 0 h 29"/>
                <a:gd name="T2" fmla="*/ 24 w 24"/>
                <a:gd name="T3" fmla="*/ 0 h 29"/>
                <a:gd name="T4" fmla="*/ 15 w 24"/>
                <a:gd name="T5" fmla="*/ 29 h 29"/>
                <a:gd name="T6" fmla="*/ 0 w 24"/>
                <a:gd name="T7" fmla="*/ 29 h 29"/>
                <a:gd name="T8" fmla="*/ 9 w 24"/>
                <a:gd name="T9" fmla="*/ 0 h 29"/>
              </a:gdLst>
              <a:ahLst/>
              <a:cxnLst>
                <a:cxn ang="0">
                  <a:pos x="T0" y="T1"/>
                </a:cxn>
                <a:cxn ang="0">
                  <a:pos x="T2" y="T3"/>
                </a:cxn>
                <a:cxn ang="0">
                  <a:pos x="T4" y="T5"/>
                </a:cxn>
                <a:cxn ang="0">
                  <a:pos x="T6" y="T7"/>
                </a:cxn>
                <a:cxn ang="0">
                  <a:pos x="T8" y="T9"/>
                </a:cxn>
              </a:cxnLst>
              <a:rect l="0" t="0" r="r" b="b"/>
              <a:pathLst>
                <a:path w="24" h="29">
                  <a:moveTo>
                    <a:pt x="9" y="0"/>
                  </a:moveTo>
                  <a:lnTo>
                    <a:pt x="24" y="0"/>
                  </a:lnTo>
                  <a:lnTo>
                    <a:pt x="15"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4" name="Freeform 93">
              <a:extLst>
                <a:ext uri="{FF2B5EF4-FFF2-40B4-BE49-F238E27FC236}">
                  <a16:creationId xmlns:a16="http://schemas.microsoft.com/office/drawing/2014/main" id="{2EA68048-B683-4B28-9173-9277014DEE14}"/>
                </a:ext>
              </a:extLst>
            </p:cNvPr>
            <p:cNvSpPr>
              <a:spLocks/>
            </p:cNvSpPr>
            <p:nvPr/>
          </p:nvSpPr>
          <p:spPr bwMode="auto">
            <a:xfrm>
              <a:off x="7400926" y="4830763"/>
              <a:ext cx="87313" cy="46038"/>
            </a:xfrm>
            <a:custGeom>
              <a:avLst/>
              <a:gdLst>
                <a:gd name="T0" fmla="*/ 10 w 55"/>
                <a:gd name="T1" fmla="*/ 0 h 29"/>
                <a:gd name="T2" fmla="*/ 31 w 55"/>
                <a:gd name="T3" fmla="*/ 0 h 29"/>
                <a:gd name="T4" fmla="*/ 36 w 55"/>
                <a:gd name="T5" fmla="*/ 19 h 29"/>
                <a:gd name="T6" fmla="*/ 36 w 55"/>
                <a:gd name="T7" fmla="*/ 19 h 29"/>
                <a:gd name="T8" fmla="*/ 42 w 55"/>
                <a:gd name="T9" fmla="*/ 0 h 29"/>
                <a:gd name="T10" fmla="*/ 55 w 55"/>
                <a:gd name="T11" fmla="*/ 0 h 29"/>
                <a:gd name="T12" fmla="*/ 46 w 55"/>
                <a:gd name="T13" fmla="*/ 29 h 29"/>
                <a:gd name="T14" fmla="*/ 26 w 55"/>
                <a:gd name="T15" fmla="*/ 29 h 29"/>
                <a:gd name="T16" fmla="*/ 20 w 55"/>
                <a:gd name="T17" fmla="*/ 8 h 29"/>
                <a:gd name="T18" fmla="*/ 20 w 55"/>
                <a:gd name="T19" fmla="*/ 8 h 29"/>
                <a:gd name="T20" fmla="*/ 13 w 55"/>
                <a:gd name="T21" fmla="*/ 29 h 29"/>
                <a:gd name="T22" fmla="*/ 0 w 55"/>
                <a:gd name="T23" fmla="*/ 29 h 29"/>
                <a:gd name="T24" fmla="*/ 10 w 55"/>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5" h="29">
                  <a:moveTo>
                    <a:pt x="10" y="0"/>
                  </a:moveTo>
                  <a:lnTo>
                    <a:pt x="31" y="0"/>
                  </a:lnTo>
                  <a:lnTo>
                    <a:pt x="36" y="19"/>
                  </a:lnTo>
                  <a:lnTo>
                    <a:pt x="36" y="19"/>
                  </a:lnTo>
                  <a:lnTo>
                    <a:pt x="42" y="0"/>
                  </a:lnTo>
                  <a:lnTo>
                    <a:pt x="55" y="0"/>
                  </a:lnTo>
                  <a:lnTo>
                    <a:pt x="46" y="29"/>
                  </a:lnTo>
                  <a:lnTo>
                    <a:pt x="26" y="29"/>
                  </a:lnTo>
                  <a:lnTo>
                    <a:pt x="20" y="8"/>
                  </a:lnTo>
                  <a:lnTo>
                    <a:pt x="20" y="8"/>
                  </a:lnTo>
                  <a:lnTo>
                    <a:pt x="13" y="29"/>
                  </a:lnTo>
                  <a:lnTo>
                    <a:pt x="0" y="29"/>
                  </a:lnTo>
                  <a:lnTo>
                    <a:pt x="1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5" name="Freeform 94">
              <a:extLst>
                <a:ext uri="{FF2B5EF4-FFF2-40B4-BE49-F238E27FC236}">
                  <a16:creationId xmlns:a16="http://schemas.microsoft.com/office/drawing/2014/main" id="{C2D4073F-C390-4BB6-931A-744067619951}"/>
                </a:ext>
              </a:extLst>
            </p:cNvPr>
            <p:cNvSpPr>
              <a:spLocks/>
            </p:cNvSpPr>
            <p:nvPr/>
          </p:nvSpPr>
          <p:spPr bwMode="auto">
            <a:xfrm>
              <a:off x="7531101" y="4830763"/>
              <a:ext cx="76200" cy="46038"/>
            </a:xfrm>
            <a:custGeom>
              <a:avLst/>
              <a:gdLst>
                <a:gd name="T0" fmla="*/ 0 w 48"/>
                <a:gd name="T1" fmla="*/ 0 h 29"/>
                <a:gd name="T2" fmla="*/ 15 w 48"/>
                <a:gd name="T3" fmla="*/ 0 h 29"/>
                <a:gd name="T4" fmla="*/ 19 w 48"/>
                <a:gd name="T5" fmla="*/ 18 h 29"/>
                <a:gd name="T6" fmla="*/ 33 w 48"/>
                <a:gd name="T7" fmla="*/ 0 h 29"/>
                <a:gd name="T8" fmla="*/ 48 w 48"/>
                <a:gd name="T9" fmla="*/ 0 h 29"/>
                <a:gd name="T10" fmla="*/ 24 w 48"/>
                <a:gd name="T11" fmla="*/ 29 h 29"/>
                <a:gd name="T12" fmla="*/ 6 w 48"/>
                <a:gd name="T13" fmla="*/ 29 h 29"/>
                <a:gd name="T14" fmla="*/ 0 w 48"/>
                <a:gd name="T15" fmla="*/ 0 h 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29">
                  <a:moveTo>
                    <a:pt x="0" y="0"/>
                  </a:moveTo>
                  <a:lnTo>
                    <a:pt x="15" y="0"/>
                  </a:lnTo>
                  <a:lnTo>
                    <a:pt x="19" y="18"/>
                  </a:lnTo>
                  <a:lnTo>
                    <a:pt x="33" y="0"/>
                  </a:lnTo>
                  <a:lnTo>
                    <a:pt x="48" y="0"/>
                  </a:lnTo>
                  <a:lnTo>
                    <a:pt x="24" y="29"/>
                  </a:lnTo>
                  <a:lnTo>
                    <a:pt x="6" y="29"/>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6" name="Freeform 95">
              <a:extLst>
                <a:ext uri="{FF2B5EF4-FFF2-40B4-BE49-F238E27FC236}">
                  <a16:creationId xmlns:a16="http://schemas.microsoft.com/office/drawing/2014/main" id="{34B2DE3E-6BE3-46F2-879A-F13FCE9525BA}"/>
                </a:ext>
              </a:extLst>
            </p:cNvPr>
            <p:cNvSpPr>
              <a:spLocks/>
            </p:cNvSpPr>
            <p:nvPr/>
          </p:nvSpPr>
          <p:spPr bwMode="auto">
            <a:xfrm>
              <a:off x="7635876" y="4830763"/>
              <a:ext cx="66675" cy="46038"/>
            </a:xfrm>
            <a:custGeom>
              <a:avLst/>
              <a:gdLst>
                <a:gd name="T0" fmla="*/ 9 w 42"/>
                <a:gd name="T1" fmla="*/ 0 h 29"/>
                <a:gd name="T2" fmla="*/ 42 w 42"/>
                <a:gd name="T3" fmla="*/ 0 h 29"/>
                <a:gd name="T4" fmla="*/ 41 w 42"/>
                <a:gd name="T5" fmla="*/ 5 h 29"/>
                <a:gd name="T6" fmla="*/ 22 w 42"/>
                <a:gd name="T7" fmla="*/ 5 h 29"/>
                <a:gd name="T8" fmla="*/ 20 w 42"/>
                <a:gd name="T9" fmla="*/ 11 h 29"/>
                <a:gd name="T10" fmla="*/ 37 w 42"/>
                <a:gd name="T11" fmla="*/ 11 h 29"/>
                <a:gd name="T12" fmla="*/ 36 w 42"/>
                <a:gd name="T13" fmla="*/ 17 h 29"/>
                <a:gd name="T14" fmla="*/ 17 w 42"/>
                <a:gd name="T15" fmla="*/ 17 h 29"/>
                <a:gd name="T16" fmla="*/ 16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1" y="5"/>
                  </a:lnTo>
                  <a:lnTo>
                    <a:pt x="22" y="5"/>
                  </a:lnTo>
                  <a:lnTo>
                    <a:pt x="20" y="11"/>
                  </a:lnTo>
                  <a:lnTo>
                    <a:pt x="37" y="11"/>
                  </a:lnTo>
                  <a:lnTo>
                    <a:pt x="36" y="17"/>
                  </a:lnTo>
                  <a:lnTo>
                    <a:pt x="17" y="17"/>
                  </a:lnTo>
                  <a:lnTo>
                    <a:pt x="16"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7" name="Freeform 96">
              <a:extLst>
                <a:ext uri="{FF2B5EF4-FFF2-40B4-BE49-F238E27FC236}">
                  <a16:creationId xmlns:a16="http://schemas.microsoft.com/office/drawing/2014/main" id="{6BC5B55E-277C-481A-9759-397524F9C425}"/>
                </a:ext>
              </a:extLst>
            </p:cNvPr>
            <p:cNvSpPr>
              <a:spLocks/>
            </p:cNvSpPr>
            <p:nvPr/>
          </p:nvSpPr>
          <p:spPr bwMode="auto">
            <a:xfrm>
              <a:off x="7856538" y="4830763"/>
              <a:ext cx="61913" cy="46038"/>
            </a:xfrm>
            <a:custGeom>
              <a:avLst/>
              <a:gdLst>
                <a:gd name="T0" fmla="*/ 11 w 39"/>
                <a:gd name="T1" fmla="*/ 7 h 29"/>
                <a:gd name="T2" fmla="*/ 0 w 39"/>
                <a:gd name="T3" fmla="*/ 7 h 29"/>
                <a:gd name="T4" fmla="*/ 3 w 39"/>
                <a:gd name="T5" fmla="*/ 0 h 29"/>
                <a:gd name="T6" fmla="*/ 39 w 39"/>
                <a:gd name="T7" fmla="*/ 0 h 29"/>
                <a:gd name="T8" fmla="*/ 37 w 39"/>
                <a:gd name="T9" fmla="*/ 7 h 29"/>
                <a:gd name="T10" fmla="*/ 25 w 39"/>
                <a:gd name="T11" fmla="*/ 7 h 29"/>
                <a:gd name="T12" fmla="*/ 19 w 39"/>
                <a:gd name="T13" fmla="*/ 29 h 29"/>
                <a:gd name="T14" fmla="*/ 4 w 39"/>
                <a:gd name="T15" fmla="*/ 29 h 29"/>
                <a:gd name="T16" fmla="*/ 11 w 39"/>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29">
                  <a:moveTo>
                    <a:pt x="11" y="7"/>
                  </a:moveTo>
                  <a:lnTo>
                    <a:pt x="0" y="7"/>
                  </a:lnTo>
                  <a:lnTo>
                    <a:pt x="3" y="0"/>
                  </a:lnTo>
                  <a:lnTo>
                    <a:pt x="39" y="0"/>
                  </a:lnTo>
                  <a:lnTo>
                    <a:pt x="37" y="7"/>
                  </a:lnTo>
                  <a:lnTo>
                    <a:pt x="25" y="7"/>
                  </a:lnTo>
                  <a:lnTo>
                    <a:pt x="19" y="29"/>
                  </a:lnTo>
                  <a:lnTo>
                    <a:pt x="4" y="29"/>
                  </a:lnTo>
                  <a:lnTo>
                    <a:pt x="11"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8" name="Freeform 97">
              <a:extLst>
                <a:ext uri="{FF2B5EF4-FFF2-40B4-BE49-F238E27FC236}">
                  <a16:creationId xmlns:a16="http://schemas.microsoft.com/office/drawing/2014/main" id="{212C4FC6-A3DC-4F34-9A4A-34B8C646F5C8}"/>
                </a:ext>
              </a:extLst>
            </p:cNvPr>
            <p:cNvSpPr>
              <a:spLocks/>
            </p:cNvSpPr>
            <p:nvPr/>
          </p:nvSpPr>
          <p:spPr bwMode="auto">
            <a:xfrm>
              <a:off x="7951788" y="4830763"/>
              <a:ext cx="106363" cy="46038"/>
            </a:xfrm>
            <a:custGeom>
              <a:avLst/>
              <a:gdLst>
                <a:gd name="T0" fmla="*/ 8 w 67"/>
                <a:gd name="T1" fmla="*/ 0 h 29"/>
                <a:gd name="T2" fmla="*/ 30 w 67"/>
                <a:gd name="T3" fmla="*/ 0 h 29"/>
                <a:gd name="T4" fmla="*/ 32 w 67"/>
                <a:gd name="T5" fmla="*/ 19 h 29"/>
                <a:gd name="T6" fmla="*/ 32 w 67"/>
                <a:gd name="T7" fmla="*/ 19 h 29"/>
                <a:gd name="T8" fmla="*/ 45 w 67"/>
                <a:gd name="T9" fmla="*/ 0 h 29"/>
                <a:gd name="T10" fmla="*/ 67 w 67"/>
                <a:gd name="T11" fmla="*/ 0 h 29"/>
                <a:gd name="T12" fmla="*/ 57 w 67"/>
                <a:gd name="T13" fmla="*/ 29 h 29"/>
                <a:gd name="T14" fmla="*/ 45 w 67"/>
                <a:gd name="T15" fmla="*/ 29 h 29"/>
                <a:gd name="T16" fmla="*/ 50 w 67"/>
                <a:gd name="T17" fmla="*/ 7 h 29"/>
                <a:gd name="T18" fmla="*/ 50 w 67"/>
                <a:gd name="T19" fmla="*/ 7 h 29"/>
                <a:gd name="T20" fmla="*/ 34 w 67"/>
                <a:gd name="T21" fmla="*/ 29 h 29"/>
                <a:gd name="T22" fmla="*/ 21 w 67"/>
                <a:gd name="T23" fmla="*/ 29 h 29"/>
                <a:gd name="T24" fmla="*/ 19 w 67"/>
                <a:gd name="T25" fmla="*/ 7 h 29"/>
                <a:gd name="T26" fmla="*/ 19 w 67"/>
                <a:gd name="T27" fmla="*/ 7 h 29"/>
                <a:gd name="T28" fmla="*/ 12 w 67"/>
                <a:gd name="T29" fmla="*/ 29 h 29"/>
                <a:gd name="T30" fmla="*/ 0 w 67"/>
                <a:gd name="T31" fmla="*/ 29 h 29"/>
                <a:gd name="T32" fmla="*/ 8 w 67"/>
                <a:gd name="T33"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7" h="29">
                  <a:moveTo>
                    <a:pt x="8" y="0"/>
                  </a:moveTo>
                  <a:lnTo>
                    <a:pt x="30" y="0"/>
                  </a:lnTo>
                  <a:lnTo>
                    <a:pt x="32" y="19"/>
                  </a:lnTo>
                  <a:lnTo>
                    <a:pt x="32" y="19"/>
                  </a:lnTo>
                  <a:lnTo>
                    <a:pt x="45" y="0"/>
                  </a:lnTo>
                  <a:lnTo>
                    <a:pt x="67" y="0"/>
                  </a:lnTo>
                  <a:lnTo>
                    <a:pt x="57" y="29"/>
                  </a:lnTo>
                  <a:lnTo>
                    <a:pt x="45" y="29"/>
                  </a:lnTo>
                  <a:lnTo>
                    <a:pt x="50" y="7"/>
                  </a:lnTo>
                  <a:lnTo>
                    <a:pt x="50" y="7"/>
                  </a:lnTo>
                  <a:lnTo>
                    <a:pt x="34" y="29"/>
                  </a:lnTo>
                  <a:lnTo>
                    <a:pt x="21" y="29"/>
                  </a:lnTo>
                  <a:lnTo>
                    <a:pt x="19" y="7"/>
                  </a:lnTo>
                  <a:lnTo>
                    <a:pt x="19" y="7"/>
                  </a:lnTo>
                  <a:lnTo>
                    <a:pt x="12" y="29"/>
                  </a:lnTo>
                  <a:lnTo>
                    <a:pt x="0" y="29"/>
                  </a:lnTo>
                  <a:lnTo>
                    <a:pt x="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9" name="Freeform 98">
              <a:extLst>
                <a:ext uri="{FF2B5EF4-FFF2-40B4-BE49-F238E27FC236}">
                  <a16:creationId xmlns:a16="http://schemas.microsoft.com/office/drawing/2014/main" id="{D4FED52E-FCF7-40CD-B884-08CDDEED1F59}"/>
                </a:ext>
              </a:extLst>
            </p:cNvPr>
            <p:cNvSpPr>
              <a:spLocks/>
            </p:cNvSpPr>
            <p:nvPr/>
          </p:nvSpPr>
          <p:spPr bwMode="auto">
            <a:xfrm>
              <a:off x="8188326" y="4830763"/>
              <a:ext cx="85725" cy="46038"/>
            </a:xfrm>
            <a:custGeom>
              <a:avLst/>
              <a:gdLst>
                <a:gd name="T0" fmla="*/ 9 w 54"/>
                <a:gd name="T1" fmla="*/ 0 h 29"/>
                <a:gd name="T2" fmla="*/ 30 w 54"/>
                <a:gd name="T3" fmla="*/ 0 h 29"/>
                <a:gd name="T4" fmla="*/ 35 w 54"/>
                <a:gd name="T5" fmla="*/ 19 h 29"/>
                <a:gd name="T6" fmla="*/ 36 w 54"/>
                <a:gd name="T7" fmla="*/ 19 h 29"/>
                <a:gd name="T8" fmla="*/ 42 w 54"/>
                <a:gd name="T9" fmla="*/ 0 h 29"/>
                <a:gd name="T10" fmla="*/ 54 w 54"/>
                <a:gd name="T11" fmla="*/ 0 h 29"/>
                <a:gd name="T12" fmla="*/ 46 w 54"/>
                <a:gd name="T13" fmla="*/ 29 h 29"/>
                <a:gd name="T14" fmla="*/ 24 w 54"/>
                <a:gd name="T15" fmla="*/ 29 h 29"/>
                <a:gd name="T16" fmla="*/ 19 w 54"/>
                <a:gd name="T17" fmla="*/ 8 h 29"/>
                <a:gd name="T18" fmla="*/ 19 w 54"/>
                <a:gd name="T19" fmla="*/ 8 h 29"/>
                <a:gd name="T20" fmla="*/ 13 w 54"/>
                <a:gd name="T21" fmla="*/ 29 h 29"/>
                <a:gd name="T22" fmla="*/ 0 w 54"/>
                <a:gd name="T23" fmla="*/ 29 h 29"/>
                <a:gd name="T24" fmla="*/ 9 w 54"/>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 h="29">
                  <a:moveTo>
                    <a:pt x="9" y="0"/>
                  </a:moveTo>
                  <a:lnTo>
                    <a:pt x="30" y="0"/>
                  </a:lnTo>
                  <a:lnTo>
                    <a:pt x="35" y="19"/>
                  </a:lnTo>
                  <a:lnTo>
                    <a:pt x="36" y="19"/>
                  </a:lnTo>
                  <a:lnTo>
                    <a:pt x="42" y="0"/>
                  </a:lnTo>
                  <a:lnTo>
                    <a:pt x="54" y="0"/>
                  </a:lnTo>
                  <a:lnTo>
                    <a:pt x="46" y="29"/>
                  </a:lnTo>
                  <a:lnTo>
                    <a:pt x="24" y="29"/>
                  </a:lnTo>
                  <a:lnTo>
                    <a:pt x="19" y="8"/>
                  </a:lnTo>
                  <a:lnTo>
                    <a:pt x="19" y="8"/>
                  </a:lnTo>
                  <a:lnTo>
                    <a:pt x="1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0" name="Freeform 99">
              <a:extLst>
                <a:ext uri="{FF2B5EF4-FFF2-40B4-BE49-F238E27FC236}">
                  <a16:creationId xmlns:a16="http://schemas.microsoft.com/office/drawing/2014/main" id="{3A914F48-E51A-44A1-91DC-6262E2E30793}"/>
                </a:ext>
              </a:extLst>
            </p:cNvPr>
            <p:cNvSpPr>
              <a:spLocks/>
            </p:cNvSpPr>
            <p:nvPr/>
          </p:nvSpPr>
          <p:spPr bwMode="auto">
            <a:xfrm>
              <a:off x="8310563" y="4830763"/>
              <a:ext cx="63500" cy="46038"/>
            </a:xfrm>
            <a:custGeom>
              <a:avLst/>
              <a:gdLst>
                <a:gd name="T0" fmla="*/ 12 w 40"/>
                <a:gd name="T1" fmla="*/ 7 h 29"/>
                <a:gd name="T2" fmla="*/ 0 w 40"/>
                <a:gd name="T3" fmla="*/ 7 h 29"/>
                <a:gd name="T4" fmla="*/ 3 w 40"/>
                <a:gd name="T5" fmla="*/ 0 h 29"/>
                <a:gd name="T6" fmla="*/ 40 w 40"/>
                <a:gd name="T7" fmla="*/ 0 h 29"/>
                <a:gd name="T8" fmla="*/ 38 w 40"/>
                <a:gd name="T9" fmla="*/ 7 h 29"/>
                <a:gd name="T10" fmla="*/ 26 w 40"/>
                <a:gd name="T11" fmla="*/ 7 h 29"/>
                <a:gd name="T12" fmla="*/ 19 w 40"/>
                <a:gd name="T13" fmla="*/ 29 h 29"/>
                <a:gd name="T14" fmla="*/ 5 w 40"/>
                <a:gd name="T15" fmla="*/ 29 h 29"/>
                <a:gd name="T16" fmla="*/ 12 w 40"/>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29">
                  <a:moveTo>
                    <a:pt x="12" y="7"/>
                  </a:moveTo>
                  <a:lnTo>
                    <a:pt x="0" y="7"/>
                  </a:lnTo>
                  <a:lnTo>
                    <a:pt x="3" y="0"/>
                  </a:lnTo>
                  <a:lnTo>
                    <a:pt x="40" y="0"/>
                  </a:lnTo>
                  <a:lnTo>
                    <a:pt x="38" y="7"/>
                  </a:lnTo>
                  <a:lnTo>
                    <a:pt x="26" y="7"/>
                  </a:lnTo>
                  <a:lnTo>
                    <a:pt x="19" y="29"/>
                  </a:lnTo>
                  <a:lnTo>
                    <a:pt x="5" y="29"/>
                  </a:lnTo>
                  <a:lnTo>
                    <a:pt x="12"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1" name="Freeform 100">
              <a:extLst>
                <a:ext uri="{FF2B5EF4-FFF2-40B4-BE49-F238E27FC236}">
                  <a16:creationId xmlns:a16="http://schemas.microsoft.com/office/drawing/2014/main" id="{60967023-A11C-4C53-ADAC-19B9420B641C}"/>
                </a:ext>
              </a:extLst>
            </p:cNvPr>
            <p:cNvSpPr>
              <a:spLocks noEditPoints="1"/>
            </p:cNvSpPr>
            <p:nvPr/>
          </p:nvSpPr>
          <p:spPr bwMode="auto">
            <a:xfrm>
              <a:off x="8701088" y="4760913"/>
              <a:ext cx="49213" cy="50800"/>
            </a:xfrm>
            <a:custGeom>
              <a:avLst/>
              <a:gdLst>
                <a:gd name="T0" fmla="*/ 15 w 31"/>
                <a:gd name="T1" fmla="*/ 0 h 32"/>
                <a:gd name="T2" fmla="*/ 15 w 31"/>
                <a:gd name="T3" fmla="*/ 0 h 32"/>
                <a:gd name="T4" fmla="*/ 10 w 31"/>
                <a:gd name="T5" fmla="*/ 1 h 32"/>
                <a:gd name="T6" fmla="*/ 5 w 31"/>
                <a:gd name="T7" fmla="*/ 5 h 32"/>
                <a:gd name="T8" fmla="*/ 1 w 31"/>
                <a:gd name="T9" fmla="*/ 10 h 32"/>
                <a:gd name="T10" fmla="*/ 0 w 31"/>
                <a:gd name="T11" fmla="*/ 15 h 32"/>
                <a:gd name="T12" fmla="*/ 0 w 31"/>
                <a:gd name="T13" fmla="*/ 15 h 32"/>
                <a:gd name="T14" fmla="*/ 1 w 31"/>
                <a:gd name="T15" fmla="*/ 21 h 32"/>
                <a:gd name="T16" fmla="*/ 5 w 31"/>
                <a:gd name="T17" fmla="*/ 27 h 32"/>
                <a:gd name="T18" fmla="*/ 10 w 31"/>
                <a:gd name="T19" fmla="*/ 31 h 32"/>
                <a:gd name="T20" fmla="*/ 15 w 31"/>
                <a:gd name="T21" fmla="*/ 32 h 32"/>
                <a:gd name="T22" fmla="*/ 15 w 31"/>
                <a:gd name="T23" fmla="*/ 32 h 32"/>
                <a:gd name="T24" fmla="*/ 21 w 31"/>
                <a:gd name="T25" fmla="*/ 31 h 32"/>
                <a:gd name="T26" fmla="*/ 27 w 31"/>
                <a:gd name="T27" fmla="*/ 27 h 32"/>
                <a:gd name="T28" fmla="*/ 30 w 31"/>
                <a:gd name="T29" fmla="*/ 21 h 32"/>
                <a:gd name="T30" fmla="*/ 31 w 31"/>
                <a:gd name="T31" fmla="*/ 15 h 32"/>
                <a:gd name="T32" fmla="*/ 31 w 31"/>
                <a:gd name="T33" fmla="*/ 15 h 32"/>
                <a:gd name="T34" fmla="*/ 30 w 31"/>
                <a:gd name="T35" fmla="*/ 10 h 32"/>
                <a:gd name="T36" fmla="*/ 27 w 31"/>
                <a:gd name="T37" fmla="*/ 5 h 32"/>
                <a:gd name="T38" fmla="*/ 21 w 31"/>
                <a:gd name="T39" fmla="*/ 1 h 32"/>
                <a:gd name="T40" fmla="*/ 15 w 31"/>
                <a:gd name="T41" fmla="*/ 0 h 32"/>
                <a:gd name="T42" fmla="*/ 15 w 31"/>
                <a:gd name="T43" fmla="*/ 0 h 32"/>
                <a:gd name="T44" fmla="*/ 15 w 31"/>
                <a:gd name="T45" fmla="*/ 28 h 32"/>
                <a:gd name="T46" fmla="*/ 15 w 31"/>
                <a:gd name="T47" fmla="*/ 28 h 32"/>
                <a:gd name="T48" fmla="*/ 11 w 31"/>
                <a:gd name="T49" fmla="*/ 27 h 32"/>
                <a:gd name="T50" fmla="*/ 6 w 31"/>
                <a:gd name="T51" fmla="*/ 25 h 32"/>
                <a:gd name="T52" fmla="*/ 4 w 31"/>
                <a:gd name="T53" fmla="*/ 21 h 32"/>
                <a:gd name="T54" fmla="*/ 3 w 31"/>
                <a:gd name="T55" fmla="*/ 15 h 32"/>
                <a:gd name="T56" fmla="*/ 3 w 31"/>
                <a:gd name="T57" fmla="*/ 15 h 32"/>
                <a:gd name="T58" fmla="*/ 4 w 31"/>
                <a:gd name="T59" fmla="*/ 11 h 32"/>
                <a:gd name="T60" fmla="*/ 6 w 31"/>
                <a:gd name="T61" fmla="*/ 6 h 32"/>
                <a:gd name="T62" fmla="*/ 11 w 31"/>
                <a:gd name="T63" fmla="*/ 4 h 32"/>
                <a:gd name="T64" fmla="*/ 15 w 31"/>
                <a:gd name="T65" fmla="*/ 3 h 32"/>
                <a:gd name="T66" fmla="*/ 15 w 31"/>
                <a:gd name="T67" fmla="*/ 3 h 32"/>
                <a:gd name="T68" fmla="*/ 20 w 31"/>
                <a:gd name="T69" fmla="*/ 4 h 32"/>
                <a:gd name="T70" fmla="*/ 25 w 31"/>
                <a:gd name="T71" fmla="*/ 6 h 32"/>
                <a:gd name="T72" fmla="*/ 27 w 31"/>
                <a:gd name="T73" fmla="*/ 11 h 32"/>
                <a:gd name="T74" fmla="*/ 28 w 31"/>
                <a:gd name="T75" fmla="*/ 15 h 32"/>
                <a:gd name="T76" fmla="*/ 28 w 31"/>
                <a:gd name="T77" fmla="*/ 15 h 32"/>
                <a:gd name="T78" fmla="*/ 27 w 31"/>
                <a:gd name="T79" fmla="*/ 21 h 32"/>
                <a:gd name="T80" fmla="*/ 25 w 31"/>
                <a:gd name="T81" fmla="*/ 25 h 32"/>
                <a:gd name="T82" fmla="*/ 20 w 31"/>
                <a:gd name="T83" fmla="*/ 27 h 32"/>
                <a:gd name="T84" fmla="*/ 15 w 31"/>
                <a:gd name="T85" fmla="*/ 28 h 32"/>
                <a:gd name="T86" fmla="*/ 15 w 31"/>
                <a:gd name="T87"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1" h="32">
                  <a:moveTo>
                    <a:pt x="15" y="0"/>
                  </a:moveTo>
                  <a:lnTo>
                    <a:pt x="15" y="0"/>
                  </a:lnTo>
                  <a:lnTo>
                    <a:pt x="10" y="1"/>
                  </a:lnTo>
                  <a:lnTo>
                    <a:pt x="5" y="5"/>
                  </a:lnTo>
                  <a:lnTo>
                    <a:pt x="1" y="10"/>
                  </a:lnTo>
                  <a:lnTo>
                    <a:pt x="0" y="15"/>
                  </a:lnTo>
                  <a:lnTo>
                    <a:pt x="0" y="15"/>
                  </a:lnTo>
                  <a:lnTo>
                    <a:pt x="1" y="21"/>
                  </a:lnTo>
                  <a:lnTo>
                    <a:pt x="5" y="27"/>
                  </a:lnTo>
                  <a:lnTo>
                    <a:pt x="10" y="31"/>
                  </a:lnTo>
                  <a:lnTo>
                    <a:pt x="15" y="32"/>
                  </a:lnTo>
                  <a:lnTo>
                    <a:pt x="15" y="32"/>
                  </a:lnTo>
                  <a:lnTo>
                    <a:pt x="21" y="31"/>
                  </a:lnTo>
                  <a:lnTo>
                    <a:pt x="27" y="27"/>
                  </a:lnTo>
                  <a:lnTo>
                    <a:pt x="30" y="21"/>
                  </a:lnTo>
                  <a:lnTo>
                    <a:pt x="31" y="15"/>
                  </a:lnTo>
                  <a:lnTo>
                    <a:pt x="31" y="15"/>
                  </a:lnTo>
                  <a:lnTo>
                    <a:pt x="30" y="10"/>
                  </a:lnTo>
                  <a:lnTo>
                    <a:pt x="27" y="5"/>
                  </a:lnTo>
                  <a:lnTo>
                    <a:pt x="21" y="1"/>
                  </a:lnTo>
                  <a:lnTo>
                    <a:pt x="15" y="0"/>
                  </a:lnTo>
                  <a:lnTo>
                    <a:pt x="15" y="0"/>
                  </a:lnTo>
                  <a:close/>
                  <a:moveTo>
                    <a:pt x="15" y="28"/>
                  </a:moveTo>
                  <a:lnTo>
                    <a:pt x="15" y="28"/>
                  </a:lnTo>
                  <a:lnTo>
                    <a:pt x="11" y="27"/>
                  </a:lnTo>
                  <a:lnTo>
                    <a:pt x="6" y="25"/>
                  </a:lnTo>
                  <a:lnTo>
                    <a:pt x="4" y="21"/>
                  </a:lnTo>
                  <a:lnTo>
                    <a:pt x="3" y="15"/>
                  </a:lnTo>
                  <a:lnTo>
                    <a:pt x="3" y="15"/>
                  </a:lnTo>
                  <a:lnTo>
                    <a:pt x="4" y="11"/>
                  </a:lnTo>
                  <a:lnTo>
                    <a:pt x="6" y="6"/>
                  </a:lnTo>
                  <a:lnTo>
                    <a:pt x="11" y="4"/>
                  </a:lnTo>
                  <a:lnTo>
                    <a:pt x="15" y="3"/>
                  </a:lnTo>
                  <a:lnTo>
                    <a:pt x="15" y="3"/>
                  </a:lnTo>
                  <a:lnTo>
                    <a:pt x="20" y="4"/>
                  </a:lnTo>
                  <a:lnTo>
                    <a:pt x="25" y="6"/>
                  </a:lnTo>
                  <a:lnTo>
                    <a:pt x="27" y="11"/>
                  </a:lnTo>
                  <a:lnTo>
                    <a:pt x="28" y="15"/>
                  </a:lnTo>
                  <a:lnTo>
                    <a:pt x="28" y="15"/>
                  </a:lnTo>
                  <a:lnTo>
                    <a:pt x="27" y="21"/>
                  </a:lnTo>
                  <a:lnTo>
                    <a:pt x="25" y="25"/>
                  </a:lnTo>
                  <a:lnTo>
                    <a:pt x="20" y="27"/>
                  </a:lnTo>
                  <a:lnTo>
                    <a:pt x="15" y="28"/>
                  </a:lnTo>
                  <a:lnTo>
                    <a:pt x="15" y="2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2" name="Freeform 101">
              <a:extLst>
                <a:ext uri="{FF2B5EF4-FFF2-40B4-BE49-F238E27FC236}">
                  <a16:creationId xmlns:a16="http://schemas.microsoft.com/office/drawing/2014/main" id="{890FC8D3-8EFF-46D3-A761-53E93E764CB8}"/>
                </a:ext>
              </a:extLst>
            </p:cNvPr>
            <p:cNvSpPr>
              <a:spLocks noEditPoints="1"/>
            </p:cNvSpPr>
            <p:nvPr/>
          </p:nvSpPr>
          <p:spPr bwMode="auto">
            <a:xfrm>
              <a:off x="8716963" y="4772026"/>
              <a:ext cx="20638" cy="26988"/>
            </a:xfrm>
            <a:custGeom>
              <a:avLst/>
              <a:gdLst>
                <a:gd name="T0" fmla="*/ 11 w 13"/>
                <a:gd name="T1" fmla="*/ 6 h 17"/>
                <a:gd name="T2" fmla="*/ 11 w 13"/>
                <a:gd name="T3" fmla="*/ 6 h 17"/>
                <a:gd name="T4" fmla="*/ 11 w 13"/>
                <a:gd name="T5" fmla="*/ 4 h 17"/>
                <a:gd name="T6" fmla="*/ 10 w 13"/>
                <a:gd name="T7" fmla="*/ 1 h 17"/>
                <a:gd name="T8" fmla="*/ 9 w 13"/>
                <a:gd name="T9" fmla="*/ 1 h 17"/>
                <a:gd name="T10" fmla="*/ 7 w 13"/>
                <a:gd name="T11" fmla="*/ 0 h 17"/>
                <a:gd name="T12" fmla="*/ 0 w 13"/>
                <a:gd name="T13" fmla="*/ 0 h 17"/>
                <a:gd name="T14" fmla="*/ 0 w 13"/>
                <a:gd name="T15" fmla="*/ 17 h 17"/>
                <a:gd name="T16" fmla="*/ 3 w 13"/>
                <a:gd name="T17" fmla="*/ 17 h 17"/>
                <a:gd name="T18" fmla="*/ 3 w 13"/>
                <a:gd name="T19" fmla="*/ 11 h 17"/>
                <a:gd name="T20" fmla="*/ 5 w 13"/>
                <a:gd name="T21" fmla="*/ 11 h 17"/>
                <a:gd name="T22" fmla="*/ 9 w 13"/>
                <a:gd name="T23" fmla="*/ 17 h 17"/>
                <a:gd name="T24" fmla="*/ 13 w 13"/>
                <a:gd name="T25" fmla="*/ 17 h 17"/>
                <a:gd name="T26" fmla="*/ 8 w 13"/>
                <a:gd name="T27" fmla="*/ 10 h 17"/>
                <a:gd name="T28" fmla="*/ 8 w 13"/>
                <a:gd name="T29" fmla="*/ 10 h 17"/>
                <a:gd name="T30" fmla="*/ 11 w 13"/>
                <a:gd name="T31" fmla="*/ 8 h 17"/>
                <a:gd name="T32" fmla="*/ 11 w 13"/>
                <a:gd name="T33" fmla="*/ 6 h 17"/>
                <a:gd name="T34" fmla="*/ 11 w 13"/>
                <a:gd name="T35" fmla="*/ 6 h 17"/>
                <a:gd name="T36" fmla="*/ 3 w 13"/>
                <a:gd name="T37" fmla="*/ 7 h 17"/>
                <a:gd name="T38" fmla="*/ 3 w 13"/>
                <a:gd name="T39" fmla="*/ 3 h 17"/>
                <a:gd name="T40" fmla="*/ 5 w 13"/>
                <a:gd name="T41" fmla="*/ 3 h 17"/>
                <a:gd name="T42" fmla="*/ 5 w 13"/>
                <a:gd name="T43" fmla="*/ 3 h 17"/>
                <a:gd name="T44" fmla="*/ 8 w 13"/>
                <a:gd name="T45" fmla="*/ 4 h 17"/>
                <a:gd name="T46" fmla="*/ 9 w 13"/>
                <a:gd name="T47" fmla="*/ 4 h 17"/>
                <a:gd name="T48" fmla="*/ 9 w 13"/>
                <a:gd name="T49" fmla="*/ 5 h 17"/>
                <a:gd name="T50" fmla="*/ 9 w 13"/>
                <a:gd name="T51" fmla="*/ 5 h 17"/>
                <a:gd name="T52" fmla="*/ 9 w 13"/>
                <a:gd name="T53" fmla="*/ 7 h 17"/>
                <a:gd name="T54" fmla="*/ 8 w 13"/>
                <a:gd name="T55" fmla="*/ 7 h 17"/>
                <a:gd name="T56" fmla="*/ 5 w 13"/>
                <a:gd name="T57" fmla="*/ 7 h 17"/>
                <a:gd name="T58" fmla="*/ 3 w 13"/>
                <a:gd name="T59" fmla="*/ 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 h="17">
                  <a:moveTo>
                    <a:pt x="11" y="6"/>
                  </a:moveTo>
                  <a:lnTo>
                    <a:pt x="11" y="6"/>
                  </a:lnTo>
                  <a:lnTo>
                    <a:pt x="11" y="4"/>
                  </a:lnTo>
                  <a:lnTo>
                    <a:pt x="10" y="1"/>
                  </a:lnTo>
                  <a:lnTo>
                    <a:pt x="9" y="1"/>
                  </a:lnTo>
                  <a:lnTo>
                    <a:pt x="7" y="0"/>
                  </a:lnTo>
                  <a:lnTo>
                    <a:pt x="0" y="0"/>
                  </a:lnTo>
                  <a:lnTo>
                    <a:pt x="0" y="17"/>
                  </a:lnTo>
                  <a:lnTo>
                    <a:pt x="3" y="17"/>
                  </a:lnTo>
                  <a:lnTo>
                    <a:pt x="3" y="11"/>
                  </a:lnTo>
                  <a:lnTo>
                    <a:pt x="5" y="11"/>
                  </a:lnTo>
                  <a:lnTo>
                    <a:pt x="9" y="17"/>
                  </a:lnTo>
                  <a:lnTo>
                    <a:pt x="13" y="17"/>
                  </a:lnTo>
                  <a:lnTo>
                    <a:pt x="8" y="10"/>
                  </a:lnTo>
                  <a:lnTo>
                    <a:pt x="8" y="10"/>
                  </a:lnTo>
                  <a:lnTo>
                    <a:pt x="11" y="8"/>
                  </a:lnTo>
                  <a:lnTo>
                    <a:pt x="11" y="6"/>
                  </a:lnTo>
                  <a:lnTo>
                    <a:pt x="11" y="6"/>
                  </a:lnTo>
                  <a:close/>
                  <a:moveTo>
                    <a:pt x="3" y="7"/>
                  </a:moveTo>
                  <a:lnTo>
                    <a:pt x="3" y="3"/>
                  </a:lnTo>
                  <a:lnTo>
                    <a:pt x="5" y="3"/>
                  </a:lnTo>
                  <a:lnTo>
                    <a:pt x="5" y="3"/>
                  </a:lnTo>
                  <a:lnTo>
                    <a:pt x="8" y="4"/>
                  </a:lnTo>
                  <a:lnTo>
                    <a:pt x="9" y="4"/>
                  </a:lnTo>
                  <a:lnTo>
                    <a:pt x="9" y="5"/>
                  </a:lnTo>
                  <a:lnTo>
                    <a:pt x="9" y="5"/>
                  </a:lnTo>
                  <a:lnTo>
                    <a:pt x="9" y="7"/>
                  </a:lnTo>
                  <a:lnTo>
                    <a:pt x="8" y="7"/>
                  </a:lnTo>
                  <a:lnTo>
                    <a:pt x="5" y="7"/>
                  </a:lnTo>
                  <a:lnTo>
                    <a:pt x="3"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3" name="Freeform 102">
              <a:extLst>
                <a:ext uri="{FF2B5EF4-FFF2-40B4-BE49-F238E27FC236}">
                  <a16:creationId xmlns:a16="http://schemas.microsoft.com/office/drawing/2014/main" id="{7416EEB4-F19F-4D49-910E-53E1316511AE}"/>
                </a:ext>
              </a:extLst>
            </p:cNvPr>
            <p:cNvSpPr>
              <a:spLocks/>
            </p:cNvSpPr>
            <p:nvPr/>
          </p:nvSpPr>
          <p:spPr bwMode="auto">
            <a:xfrm>
              <a:off x="7742238" y="4830763"/>
              <a:ext cx="68263" cy="47625"/>
            </a:xfrm>
            <a:custGeom>
              <a:avLst/>
              <a:gdLst>
                <a:gd name="T0" fmla="*/ 20 w 43"/>
                <a:gd name="T1" fmla="*/ 9 h 30"/>
                <a:gd name="T2" fmla="*/ 20 w 43"/>
                <a:gd name="T3" fmla="*/ 7 h 30"/>
                <a:gd name="T4" fmla="*/ 24 w 43"/>
                <a:gd name="T5" fmla="*/ 4 h 30"/>
                <a:gd name="T6" fmla="*/ 28 w 43"/>
                <a:gd name="T7" fmla="*/ 4 h 30"/>
                <a:gd name="T8" fmla="*/ 30 w 43"/>
                <a:gd name="T9" fmla="*/ 5 h 30"/>
                <a:gd name="T10" fmla="*/ 30 w 43"/>
                <a:gd name="T11" fmla="*/ 8 h 30"/>
                <a:gd name="T12" fmla="*/ 43 w 43"/>
                <a:gd name="T13" fmla="*/ 8 h 30"/>
                <a:gd name="T14" fmla="*/ 41 w 43"/>
                <a:gd name="T15" fmla="*/ 2 h 30"/>
                <a:gd name="T16" fmla="*/ 27 w 43"/>
                <a:gd name="T17" fmla="*/ 0 h 30"/>
                <a:gd name="T18" fmla="*/ 18 w 43"/>
                <a:gd name="T19" fmla="*/ 0 h 30"/>
                <a:gd name="T20" fmla="*/ 7 w 43"/>
                <a:gd name="T21" fmla="*/ 4 h 30"/>
                <a:gd name="T22" fmla="*/ 3 w 43"/>
                <a:gd name="T23" fmla="*/ 9 h 30"/>
                <a:gd name="T24" fmla="*/ 4 w 43"/>
                <a:gd name="T25" fmla="*/ 14 h 30"/>
                <a:gd name="T26" fmla="*/ 9 w 43"/>
                <a:gd name="T27" fmla="*/ 16 h 30"/>
                <a:gd name="T28" fmla="*/ 22 w 43"/>
                <a:gd name="T29" fmla="*/ 19 h 30"/>
                <a:gd name="T30" fmla="*/ 25 w 43"/>
                <a:gd name="T31" fmla="*/ 21 h 30"/>
                <a:gd name="T32" fmla="*/ 25 w 43"/>
                <a:gd name="T33" fmla="*/ 22 h 30"/>
                <a:gd name="T34" fmla="*/ 23 w 43"/>
                <a:gd name="T35" fmla="*/ 24 h 30"/>
                <a:gd name="T36" fmla="*/ 18 w 43"/>
                <a:gd name="T37" fmla="*/ 25 h 30"/>
                <a:gd name="T38" fmla="*/ 14 w 43"/>
                <a:gd name="T39" fmla="*/ 24 h 30"/>
                <a:gd name="T40" fmla="*/ 12 w 43"/>
                <a:gd name="T41" fmla="*/ 22 h 30"/>
                <a:gd name="T42" fmla="*/ 0 w 43"/>
                <a:gd name="T43" fmla="*/ 21 h 30"/>
                <a:gd name="T44" fmla="*/ 0 w 43"/>
                <a:gd name="T45" fmla="*/ 24 h 30"/>
                <a:gd name="T46" fmla="*/ 1 w 43"/>
                <a:gd name="T47" fmla="*/ 28 h 30"/>
                <a:gd name="T48" fmla="*/ 5 w 43"/>
                <a:gd name="T49" fmla="*/ 30 h 30"/>
                <a:gd name="T50" fmla="*/ 16 w 43"/>
                <a:gd name="T51" fmla="*/ 30 h 30"/>
                <a:gd name="T52" fmla="*/ 34 w 43"/>
                <a:gd name="T53" fmla="*/ 28 h 30"/>
                <a:gd name="T54" fmla="*/ 41 w 43"/>
                <a:gd name="T55" fmla="*/ 21 h 30"/>
                <a:gd name="T56" fmla="*/ 41 w 43"/>
                <a:gd name="T57" fmla="*/ 17 h 30"/>
                <a:gd name="T58" fmla="*/ 39 w 43"/>
                <a:gd name="T59" fmla="*/ 15 h 30"/>
                <a:gd name="T60" fmla="*/ 29 w 43"/>
                <a:gd name="T61" fmla="*/ 11 h 30"/>
                <a:gd name="T62" fmla="*/ 20 w 43"/>
                <a:gd name="T63" fmla="*/ 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3" h="30">
                  <a:moveTo>
                    <a:pt x="20" y="9"/>
                  </a:moveTo>
                  <a:lnTo>
                    <a:pt x="20" y="9"/>
                  </a:lnTo>
                  <a:lnTo>
                    <a:pt x="20" y="7"/>
                  </a:lnTo>
                  <a:lnTo>
                    <a:pt x="20" y="7"/>
                  </a:lnTo>
                  <a:lnTo>
                    <a:pt x="21" y="5"/>
                  </a:lnTo>
                  <a:lnTo>
                    <a:pt x="24" y="4"/>
                  </a:lnTo>
                  <a:lnTo>
                    <a:pt x="24" y="4"/>
                  </a:lnTo>
                  <a:lnTo>
                    <a:pt x="28" y="4"/>
                  </a:lnTo>
                  <a:lnTo>
                    <a:pt x="30" y="5"/>
                  </a:lnTo>
                  <a:lnTo>
                    <a:pt x="30" y="5"/>
                  </a:lnTo>
                  <a:lnTo>
                    <a:pt x="30" y="7"/>
                  </a:lnTo>
                  <a:lnTo>
                    <a:pt x="30" y="8"/>
                  </a:lnTo>
                  <a:lnTo>
                    <a:pt x="43" y="8"/>
                  </a:lnTo>
                  <a:lnTo>
                    <a:pt x="43" y="8"/>
                  </a:lnTo>
                  <a:lnTo>
                    <a:pt x="43" y="4"/>
                  </a:lnTo>
                  <a:lnTo>
                    <a:pt x="41" y="2"/>
                  </a:lnTo>
                  <a:lnTo>
                    <a:pt x="36" y="0"/>
                  </a:lnTo>
                  <a:lnTo>
                    <a:pt x="27" y="0"/>
                  </a:lnTo>
                  <a:lnTo>
                    <a:pt x="27" y="0"/>
                  </a:lnTo>
                  <a:lnTo>
                    <a:pt x="18" y="0"/>
                  </a:lnTo>
                  <a:lnTo>
                    <a:pt x="11" y="2"/>
                  </a:lnTo>
                  <a:lnTo>
                    <a:pt x="7" y="4"/>
                  </a:lnTo>
                  <a:lnTo>
                    <a:pt x="3" y="9"/>
                  </a:lnTo>
                  <a:lnTo>
                    <a:pt x="3" y="9"/>
                  </a:lnTo>
                  <a:lnTo>
                    <a:pt x="3" y="11"/>
                  </a:lnTo>
                  <a:lnTo>
                    <a:pt x="4" y="14"/>
                  </a:lnTo>
                  <a:lnTo>
                    <a:pt x="4" y="14"/>
                  </a:lnTo>
                  <a:lnTo>
                    <a:pt x="9" y="16"/>
                  </a:lnTo>
                  <a:lnTo>
                    <a:pt x="16" y="18"/>
                  </a:lnTo>
                  <a:lnTo>
                    <a:pt x="22" y="19"/>
                  </a:lnTo>
                  <a:lnTo>
                    <a:pt x="25" y="21"/>
                  </a:lnTo>
                  <a:lnTo>
                    <a:pt x="25" y="21"/>
                  </a:lnTo>
                  <a:lnTo>
                    <a:pt x="25" y="22"/>
                  </a:lnTo>
                  <a:lnTo>
                    <a:pt x="25" y="22"/>
                  </a:lnTo>
                  <a:lnTo>
                    <a:pt x="24" y="23"/>
                  </a:lnTo>
                  <a:lnTo>
                    <a:pt x="23" y="24"/>
                  </a:lnTo>
                  <a:lnTo>
                    <a:pt x="18" y="25"/>
                  </a:lnTo>
                  <a:lnTo>
                    <a:pt x="18" y="25"/>
                  </a:lnTo>
                  <a:lnTo>
                    <a:pt x="15" y="24"/>
                  </a:lnTo>
                  <a:lnTo>
                    <a:pt x="14" y="24"/>
                  </a:lnTo>
                  <a:lnTo>
                    <a:pt x="14" y="24"/>
                  </a:lnTo>
                  <a:lnTo>
                    <a:pt x="12" y="22"/>
                  </a:lnTo>
                  <a:lnTo>
                    <a:pt x="12" y="21"/>
                  </a:lnTo>
                  <a:lnTo>
                    <a:pt x="0" y="21"/>
                  </a:lnTo>
                  <a:lnTo>
                    <a:pt x="0" y="21"/>
                  </a:lnTo>
                  <a:lnTo>
                    <a:pt x="0" y="24"/>
                  </a:lnTo>
                  <a:lnTo>
                    <a:pt x="0" y="26"/>
                  </a:lnTo>
                  <a:lnTo>
                    <a:pt x="1" y="28"/>
                  </a:lnTo>
                  <a:lnTo>
                    <a:pt x="3" y="29"/>
                  </a:lnTo>
                  <a:lnTo>
                    <a:pt x="5" y="30"/>
                  </a:lnTo>
                  <a:lnTo>
                    <a:pt x="16" y="30"/>
                  </a:lnTo>
                  <a:lnTo>
                    <a:pt x="16" y="30"/>
                  </a:lnTo>
                  <a:lnTo>
                    <a:pt x="27" y="30"/>
                  </a:lnTo>
                  <a:lnTo>
                    <a:pt x="34" y="28"/>
                  </a:lnTo>
                  <a:lnTo>
                    <a:pt x="38" y="24"/>
                  </a:lnTo>
                  <a:lnTo>
                    <a:pt x="41" y="21"/>
                  </a:lnTo>
                  <a:lnTo>
                    <a:pt x="41" y="21"/>
                  </a:lnTo>
                  <a:lnTo>
                    <a:pt x="41" y="17"/>
                  </a:lnTo>
                  <a:lnTo>
                    <a:pt x="39" y="15"/>
                  </a:lnTo>
                  <a:lnTo>
                    <a:pt x="39" y="15"/>
                  </a:lnTo>
                  <a:lnTo>
                    <a:pt x="36" y="12"/>
                  </a:lnTo>
                  <a:lnTo>
                    <a:pt x="29" y="11"/>
                  </a:lnTo>
                  <a:lnTo>
                    <a:pt x="23" y="10"/>
                  </a:lnTo>
                  <a:lnTo>
                    <a:pt x="20" y="9"/>
                  </a:lnTo>
                  <a:lnTo>
                    <a:pt x="20" y="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4" name="Freeform 103">
              <a:extLst>
                <a:ext uri="{FF2B5EF4-FFF2-40B4-BE49-F238E27FC236}">
                  <a16:creationId xmlns:a16="http://schemas.microsoft.com/office/drawing/2014/main" id="{04A63982-716C-45DD-84F2-3E9C5794813D}"/>
                </a:ext>
              </a:extLst>
            </p:cNvPr>
            <p:cNvSpPr>
              <a:spLocks/>
            </p:cNvSpPr>
            <p:nvPr/>
          </p:nvSpPr>
          <p:spPr bwMode="auto">
            <a:xfrm>
              <a:off x="8089901" y="4830763"/>
              <a:ext cx="66675" cy="46038"/>
            </a:xfrm>
            <a:custGeom>
              <a:avLst/>
              <a:gdLst>
                <a:gd name="T0" fmla="*/ 9 w 42"/>
                <a:gd name="T1" fmla="*/ 0 h 29"/>
                <a:gd name="T2" fmla="*/ 42 w 42"/>
                <a:gd name="T3" fmla="*/ 0 h 29"/>
                <a:gd name="T4" fmla="*/ 40 w 42"/>
                <a:gd name="T5" fmla="*/ 5 h 29"/>
                <a:gd name="T6" fmla="*/ 21 w 42"/>
                <a:gd name="T7" fmla="*/ 5 h 29"/>
                <a:gd name="T8" fmla="*/ 18 w 42"/>
                <a:gd name="T9" fmla="*/ 11 h 29"/>
                <a:gd name="T10" fmla="*/ 36 w 42"/>
                <a:gd name="T11" fmla="*/ 11 h 29"/>
                <a:gd name="T12" fmla="*/ 35 w 42"/>
                <a:gd name="T13" fmla="*/ 17 h 29"/>
                <a:gd name="T14" fmla="*/ 17 w 42"/>
                <a:gd name="T15" fmla="*/ 17 h 29"/>
                <a:gd name="T16" fmla="*/ 15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0" y="5"/>
                  </a:lnTo>
                  <a:lnTo>
                    <a:pt x="21" y="5"/>
                  </a:lnTo>
                  <a:lnTo>
                    <a:pt x="18" y="11"/>
                  </a:lnTo>
                  <a:lnTo>
                    <a:pt x="36" y="11"/>
                  </a:lnTo>
                  <a:lnTo>
                    <a:pt x="35" y="17"/>
                  </a:lnTo>
                  <a:lnTo>
                    <a:pt x="17" y="17"/>
                  </a:lnTo>
                  <a:lnTo>
                    <a:pt x="15"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5" name="Freeform 104">
              <a:extLst>
                <a:ext uri="{FF2B5EF4-FFF2-40B4-BE49-F238E27FC236}">
                  <a16:creationId xmlns:a16="http://schemas.microsoft.com/office/drawing/2014/main" id="{49D933E1-1FA0-4B06-BBBB-35C3E611E565}"/>
                </a:ext>
              </a:extLst>
            </p:cNvPr>
            <p:cNvSpPr>
              <a:spLocks/>
            </p:cNvSpPr>
            <p:nvPr/>
          </p:nvSpPr>
          <p:spPr bwMode="auto">
            <a:xfrm>
              <a:off x="8518526" y="4606926"/>
              <a:ext cx="277813" cy="269875"/>
            </a:xfrm>
            <a:custGeom>
              <a:avLst/>
              <a:gdLst>
                <a:gd name="T0" fmla="*/ 116 w 175"/>
                <a:gd name="T1" fmla="*/ 0 h 170"/>
                <a:gd name="T2" fmla="*/ 85 w 175"/>
                <a:gd name="T3" fmla="*/ 67 h 170"/>
                <a:gd name="T4" fmla="*/ 86 w 175"/>
                <a:gd name="T5" fmla="*/ 0 h 170"/>
                <a:gd name="T6" fmla="*/ 27 w 175"/>
                <a:gd name="T7" fmla="*/ 0 h 170"/>
                <a:gd name="T8" fmla="*/ 39 w 175"/>
                <a:gd name="T9" fmla="*/ 122 h 170"/>
                <a:gd name="T10" fmla="*/ 39 w 175"/>
                <a:gd name="T11" fmla="*/ 122 h 170"/>
                <a:gd name="T12" fmla="*/ 37 w 175"/>
                <a:gd name="T13" fmla="*/ 127 h 170"/>
                <a:gd name="T14" fmla="*/ 36 w 175"/>
                <a:gd name="T15" fmla="*/ 130 h 170"/>
                <a:gd name="T16" fmla="*/ 33 w 175"/>
                <a:gd name="T17" fmla="*/ 132 h 170"/>
                <a:gd name="T18" fmla="*/ 30 w 175"/>
                <a:gd name="T19" fmla="*/ 135 h 170"/>
                <a:gd name="T20" fmla="*/ 30 w 175"/>
                <a:gd name="T21" fmla="*/ 135 h 170"/>
                <a:gd name="T22" fmla="*/ 26 w 175"/>
                <a:gd name="T23" fmla="*/ 136 h 170"/>
                <a:gd name="T24" fmla="*/ 20 w 175"/>
                <a:gd name="T25" fmla="*/ 136 h 170"/>
                <a:gd name="T26" fmla="*/ 11 w 175"/>
                <a:gd name="T27" fmla="*/ 136 h 170"/>
                <a:gd name="T28" fmla="*/ 10 w 175"/>
                <a:gd name="T29" fmla="*/ 136 h 170"/>
                <a:gd name="T30" fmla="*/ 0 w 175"/>
                <a:gd name="T31" fmla="*/ 170 h 170"/>
                <a:gd name="T32" fmla="*/ 40 w 175"/>
                <a:gd name="T33" fmla="*/ 170 h 170"/>
                <a:gd name="T34" fmla="*/ 40 w 175"/>
                <a:gd name="T35" fmla="*/ 170 h 170"/>
                <a:gd name="T36" fmla="*/ 48 w 175"/>
                <a:gd name="T37" fmla="*/ 169 h 170"/>
                <a:gd name="T38" fmla="*/ 55 w 175"/>
                <a:gd name="T39" fmla="*/ 167 h 170"/>
                <a:gd name="T40" fmla="*/ 63 w 175"/>
                <a:gd name="T41" fmla="*/ 164 h 170"/>
                <a:gd name="T42" fmla="*/ 68 w 175"/>
                <a:gd name="T43" fmla="*/ 160 h 170"/>
                <a:gd name="T44" fmla="*/ 74 w 175"/>
                <a:gd name="T45" fmla="*/ 156 h 170"/>
                <a:gd name="T46" fmla="*/ 79 w 175"/>
                <a:gd name="T47" fmla="*/ 149 h 170"/>
                <a:gd name="T48" fmla="*/ 91 w 175"/>
                <a:gd name="T49" fmla="*/ 132 h 170"/>
                <a:gd name="T50" fmla="*/ 175 w 175"/>
                <a:gd name="T51" fmla="*/ 0 h 170"/>
                <a:gd name="T52" fmla="*/ 116 w 175"/>
                <a:gd name="T53" fmla="*/ 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75" h="170">
                  <a:moveTo>
                    <a:pt x="116" y="0"/>
                  </a:moveTo>
                  <a:lnTo>
                    <a:pt x="85" y="67"/>
                  </a:lnTo>
                  <a:lnTo>
                    <a:pt x="86" y="0"/>
                  </a:lnTo>
                  <a:lnTo>
                    <a:pt x="27" y="0"/>
                  </a:lnTo>
                  <a:lnTo>
                    <a:pt x="39" y="122"/>
                  </a:lnTo>
                  <a:lnTo>
                    <a:pt x="39" y="122"/>
                  </a:lnTo>
                  <a:lnTo>
                    <a:pt x="37" y="127"/>
                  </a:lnTo>
                  <a:lnTo>
                    <a:pt x="36" y="130"/>
                  </a:lnTo>
                  <a:lnTo>
                    <a:pt x="33" y="132"/>
                  </a:lnTo>
                  <a:lnTo>
                    <a:pt x="30" y="135"/>
                  </a:lnTo>
                  <a:lnTo>
                    <a:pt x="30" y="135"/>
                  </a:lnTo>
                  <a:lnTo>
                    <a:pt x="26" y="136"/>
                  </a:lnTo>
                  <a:lnTo>
                    <a:pt x="20" y="136"/>
                  </a:lnTo>
                  <a:lnTo>
                    <a:pt x="11" y="136"/>
                  </a:lnTo>
                  <a:lnTo>
                    <a:pt x="10" y="136"/>
                  </a:lnTo>
                  <a:lnTo>
                    <a:pt x="0" y="170"/>
                  </a:lnTo>
                  <a:lnTo>
                    <a:pt x="40" y="170"/>
                  </a:lnTo>
                  <a:lnTo>
                    <a:pt x="40" y="170"/>
                  </a:lnTo>
                  <a:lnTo>
                    <a:pt x="48" y="169"/>
                  </a:lnTo>
                  <a:lnTo>
                    <a:pt x="55" y="167"/>
                  </a:lnTo>
                  <a:lnTo>
                    <a:pt x="63" y="164"/>
                  </a:lnTo>
                  <a:lnTo>
                    <a:pt x="68" y="160"/>
                  </a:lnTo>
                  <a:lnTo>
                    <a:pt x="74" y="156"/>
                  </a:lnTo>
                  <a:lnTo>
                    <a:pt x="79" y="149"/>
                  </a:lnTo>
                  <a:lnTo>
                    <a:pt x="91" y="132"/>
                  </a:lnTo>
                  <a:lnTo>
                    <a:pt x="175" y="0"/>
                  </a:lnTo>
                  <a:lnTo>
                    <a:pt x="11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6" name="Freeform 105">
              <a:extLst>
                <a:ext uri="{FF2B5EF4-FFF2-40B4-BE49-F238E27FC236}">
                  <a16:creationId xmlns:a16="http://schemas.microsoft.com/office/drawing/2014/main" id="{E6B2D9F8-5442-4C5E-9D94-47D05A73BF8C}"/>
                </a:ext>
              </a:extLst>
            </p:cNvPr>
            <p:cNvSpPr>
              <a:spLocks/>
            </p:cNvSpPr>
            <p:nvPr/>
          </p:nvSpPr>
          <p:spPr bwMode="auto">
            <a:xfrm>
              <a:off x="8399463" y="4827588"/>
              <a:ext cx="71438" cy="50800"/>
            </a:xfrm>
            <a:custGeom>
              <a:avLst/>
              <a:gdLst>
                <a:gd name="T0" fmla="*/ 20 w 45"/>
                <a:gd name="T1" fmla="*/ 11 h 32"/>
                <a:gd name="T2" fmla="*/ 20 w 45"/>
                <a:gd name="T3" fmla="*/ 9 h 32"/>
                <a:gd name="T4" fmla="*/ 26 w 45"/>
                <a:gd name="T5" fmla="*/ 6 h 32"/>
                <a:gd name="T6" fmla="*/ 29 w 45"/>
                <a:gd name="T7" fmla="*/ 6 h 32"/>
                <a:gd name="T8" fmla="*/ 31 w 45"/>
                <a:gd name="T9" fmla="*/ 7 h 32"/>
                <a:gd name="T10" fmla="*/ 32 w 45"/>
                <a:gd name="T11" fmla="*/ 10 h 32"/>
                <a:gd name="T12" fmla="*/ 45 w 45"/>
                <a:gd name="T13" fmla="*/ 10 h 32"/>
                <a:gd name="T14" fmla="*/ 43 w 45"/>
                <a:gd name="T15" fmla="*/ 4 h 32"/>
                <a:gd name="T16" fmla="*/ 29 w 45"/>
                <a:gd name="T17" fmla="*/ 0 h 32"/>
                <a:gd name="T18" fmla="*/ 19 w 45"/>
                <a:gd name="T19" fmla="*/ 2 h 32"/>
                <a:gd name="T20" fmla="*/ 7 w 45"/>
                <a:gd name="T21" fmla="*/ 6 h 32"/>
                <a:gd name="T22" fmla="*/ 5 w 45"/>
                <a:gd name="T23" fmla="*/ 11 h 32"/>
                <a:gd name="T24" fmla="*/ 6 w 45"/>
                <a:gd name="T25" fmla="*/ 16 h 32"/>
                <a:gd name="T26" fmla="*/ 11 w 45"/>
                <a:gd name="T27" fmla="*/ 18 h 32"/>
                <a:gd name="T28" fmla="*/ 24 w 45"/>
                <a:gd name="T29" fmla="*/ 21 h 32"/>
                <a:gd name="T30" fmla="*/ 27 w 45"/>
                <a:gd name="T31" fmla="*/ 23 h 32"/>
                <a:gd name="T32" fmla="*/ 27 w 45"/>
                <a:gd name="T33" fmla="*/ 24 h 32"/>
                <a:gd name="T34" fmla="*/ 24 w 45"/>
                <a:gd name="T35" fmla="*/ 26 h 32"/>
                <a:gd name="T36" fmla="*/ 20 w 45"/>
                <a:gd name="T37" fmla="*/ 27 h 32"/>
                <a:gd name="T38" fmla="*/ 14 w 45"/>
                <a:gd name="T39" fmla="*/ 26 h 32"/>
                <a:gd name="T40" fmla="*/ 14 w 45"/>
                <a:gd name="T41" fmla="*/ 24 h 32"/>
                <a:gd name="T42" fmla="*/ 2 w 45"/>
                <a:gd name="T43" fmla="*/ 23 h 32"/>
                <a:gd name="T44" fmla="*/ 0 w 45"/>
                <a:gd name="T45" fmla="*/ 26 h 32"/>
                <a:gd name="T46" fmla="*/ 2 w 45"/>
                <a:gd name="T47" fmla="*/ 30 h 32"/>
                <a:gd name="T48" fmla="*/ 7 w 45"/>
                <a:gd name="T49" fmla="*/ 32 h 32"/>
                <a:gd name="T50" fmla="*/ 18 w 45"/>
                <a:gd name="T51" fmla="*/ 32 h 32"/>
                <a:gd name="T52" fmla="*/ 36 w 45"/>
                <a:gd name="T53" fmla="*/ 30 h 32"/>
                <a:gd name="T54" fmla="*/ 43 w 45"/>
                <a:gd name="T55" fmla="*/ 23 h 32"/>
                <a:gd name="T56" fmla="*/ 43 w 45"/>
                <a:gd name="T57" fmla="*/ 19 h 32"/>
                <a:gd name="T58" fmla="*/ 41 w 45"/>
                <a:gd name="T59" fmla="*/ 17 h 32"/>
                <a:gd name="T60" fmla="*/ 31 w 45"/>
                <a:gd name="T61" fmla="*/ 13 h 32"/>
                <a:gd name="T62" fmla="*/ 20 w 45"/>
                <a:gd name="T63" fmla="*/ 1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5" h="32">
                  <a:moveTo>
                    <a:pt x="20" y="11"/>
                  </a:moveTo>
                  <a:lnTo>
                    <a:pt x="20" y="11"/>
                  </a:lnTo>
                  <a:lnTo>
                    <a:pt x="20" y="9"/>
                  </a:lnTo>
                  <a:lnTo>
                    <a:pt x="20" y="9"/>
                  </a:lnTo>
                  <a:lnTo>
                    <a:pt x="23" y="7"/>
                  </a:lnTo>
                  <a:lnTo>
                    <a:pt x="26" y="6"/>
                  </a:lnTo>
                  <a:lnTo>
                    <a:pt x="26" y="6"/>
                  </a:lnTo>
                  <a:lnTo>
                    <a:pt x="29" y="6"/>
                  </a:lnTo>
                  <a:lnTo>
                    <a:pt x="31" y="7"/>
                  </a:lnTo>
                  <a:lnTo>
                    <a:pt x="31" y="7"/>
                  </a:lnTo>
                  <a:lnTo>
                    <a:pt x="32" y="9"/>
                  </a:lnTo>
                  <a:lnTo>
                    <a:pt x="32" y="10"/>
                  </a:lnTo>
                  <a:lnTo>
                    <a:pt x="45" y="10"/>
                  </a:lnTo>
                  <a:lnTo>
                    <a:pt x="45" y="10"/>
                  </a:lnTo>
                  <a:lnTo>
                    <a:pt x="45" y="6"/>
                  </a:lnTo>
                  <a:lnTo>
                    <a:pt x="43" y="4"/>
                  </a:lnTo>
                  <a:lnTo>
                    <a:pt x="38" y="2"/>
                  </a:lnTo>
                  <a:lnTo>
                    <a:pt x="29" y="0"/>
                  </a:lnTo>
                  <a:lnTo>
                    <a:pt x="29" y="0"/>
                  </a:lnTo>
                  <a:lnTo>
                    <a:pt x="19" y="2"/>
                  </a:lnTo>
                  <a:lnTo>
                    <a:pt x="12" y="3"/>
                  </a:lnTo>
                  <a:lnTo>
                    <a:pt x="7" y="6"/>
                  </a:lnTo>
                  <a:lnTo>
                    <a:pt x="5" y="11"/>
                  </a:lnTo>
                  <a:lnTo>
                    <a:pt x="5" y="11"/>
                  </a:lnTo>
                  <a:lnTo>
                    <a:pt x="5" y="13"/>
                  </a:lnTo>
                  <a:lnTo>
                    <a:pt x="6" y="16"/>
                  </a:lnTo>
                  <a:lnTo>
                    <a:pt x="6" y="16"/>
                  </a:lnTo>
                  <a:lnTo>
                    <a:pt x="11" y="18"/>
                  </a:lnTo>
                  <a:lnTo>
                    <a:pt x="17" y="19"/>
                  </a:lnTo>
                  <a:lnTo>
                    <a:pt x="24" y="21"/>
                  </a:lnTo>
                  <a:lnTo>
                    <a:pt x="27" y="23"/>
                  </a:lnTo>
                  <a:lnTo>
                    <a:pt x="27" y="23"/>
                  </a:lnTo>
                  <a:lnTo>
                    <a:pt x="27" y="24"/>
                  </a:lnTo>
                  <a:lnTo>
                    <a:pt x="27" y="24"/>
                  </a:lnTo>
                  <a:lnTo>
                    <a:pt x="26" y="25"/>
                  </a:lnTo>
                  <a:lnTo>
                    <a:pt x="24" y="26"/>
                  </a:lnTo>
                  <a:lnTo>
                    <a:pt x="20" y="27"/>
                  </a:lnTo>
                  <a:lnTo>
                    <a:pt x="20" y="27"/>
                  </a:lnTo>
                  <a:lnTo>
                    <a:pt x="17" y="26"/>
                  </a:lnTo>
                  <a:lnTo>
                    <a:pt x="14" y="26"/>
                  </a:lnTo>
                  <a:lnTo>
                    <a:pt x="14" y="26"/>
                  </a:lnTo>
                  <a:lnTo>
                    <a:pt x="14" y="24"/>
                  </a:lnTo>
                  <a:lnTo>
                    <a:pt x="14" y="23"/>
                  </a:lnTo>
                  <a:lnTo>
                    <a:pt x="2" y="23"/>
                  </a:lnTo>
                  <a:lnTo>
                    <a:pt x="2" y="23"/>
                  </a:lnTo>
                  <a:lnTo>
                    <a:pt x="0" y="26"/>
                  </a:lnTo>
                  <a:lnTo>
                    <a:pt x="0" y="28"/>
                  </a:lnTo>
                  <a:lnTo>
                    <a:pt x="2" y="30"/>
                  </a:lnTo>
                  <a:lnTo>
                    <a:pt x="4" y="31"/>
                  </a:lnTo>
                  <a:lnTo>
                    <a:pt x="7" y="32"/>
                  </a:lnTo>
                  <a:lnTo>
                    <a:pt x="18" y="32"/>
                  </a:lnTo>
                  <a:lnTo>
                    <a:pt x="18" y="32"/>
                  </a:lnTo>
                  <a:lnTo>
                    <a:pt x="29" y="32"/>
                  </a:lnTo>
                  <a:lnTo>
                    <a:pt x="36" y="30"/>
                  </a:lnTo>
                  <a:lnTo>
                    <a:pt x="40" y="26"/>
                  </a:lnTo>
                  <a:lnTo>
                    <a:pt x="43" y="23"/>
                  </a:lnTo>
                  <a:lnTo>
                    <a:pt x="43" y="23"/>
                  </a:lnTo>
                  <a:lnTo>
                    <a:pt x="43" y="19"/>
                  </a:lnTo>
                  <a:lnTo>
                    <a:pt x="41" y="17"/>
                  </a:lnTo>
                  <a:lnTo>
                    <a:pt x="41" y="17"/>
                  </a:lnTo>
                  <a:lnTo>
                    <a:pt x="37" y="14"/>
                  </a:lnTo>
                  <a:lnTo>
                    <a:pt x="31" y="13"/>
                  </a:lnTo>
                  <a:lnTo>
                    <a:pt x="24" y="12"/>
                  </a:lnTo>
                  <a:lnTo>
                    <a:pt x="20" y="11"/>
                  </a:lnTo>
                  <a:lnTo>
                    <a:pt x="20" y="1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grpSp>
      <p:grpSp>
        <p:nvGrpSpPr>
          <p:cNvPr id="4" name="Group 3">
            <a:extLst>
              <a:ext uri="{FF2B5EF4-FFF2-40B4-BE49-F238E27FC236}">
                <a16:creationId xmlns:a16="http://schemas.microsoft.com/office/drawing/2014/main" id="{E32E9078-C3D8-0735-60C3-593A8F4B29CC}"/>
              </a:ext>
            </a:extLst>
          </p:cNvPr>
          <p:cNvGrpSpPr/>
          <p:nvPr userDrawn="1"/>
        </p:nvGrpSpPr>
        <p:grpSpPr>
          <a:xfrm>
            <a:off x="10215053" y="6295153"/>
            <a:ext cx="1527048" cy="338328"/>
            <a:chOff x="6923088" y="4475163"/>
            <a:chExt cx="1873251" cy="403225"/>
          </a:xfrm>
        </p:grpSpPr>
        <p:sp>
          <p:nvSpPr>
            <p:cNvPr id="5" name="AutoShape 4">
              <a:extLst>
                <a:ext uri="{FF2B5EF4-FFF2-40B4-BE49-F238E27FC236}">
                  <a16:creationId xmlns:a16="http://schemas.microsoft.com/office/drawing/2014/main" id="{E894B077-131C-18BA-7EA0-B77A95208A25}"/>
                </a:ext>
              </a:extLst>
            </p:cNvPr>
            <p:cNvSpPr>
              <a:spLocks noChangeAspect="1" noChangeArrowheads="1" noTextEdit="1"/>
            </p:cNvSpPr>
            <p:nvPr userDrawn="1"/>
          </p:nvSpPr>
          <p:spPr bwMode="auto">
            <a:xfrm>
              <a:off x="6923088" y="4475163"/>
              <a:ext cx="1873250" cy="40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 name="Freeform 6">
              <a:extLst>
                <a:ext uri="{FF2B5EF4-FFF2-40B4-BE49-F238E27FC236}">
                  <a16:creationId xmlns:a16="http://schemas.microsoft.com/office/drawing/2014/main" id="{D88DD8D2-CCBB-12DC-12E3-4943B8A9881A}"/>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7" name="Freeform 7">
              <a:extLst>
                <a:ext uri="{FF2B5EF4-FFF2-40B4-BE49-F238E27FC236}">
                  <a16:creationId xmlns:a16="http://schemas.microsoft.com/office/drawing/2014/main" id="{40AA51FD-19A0-D52E-C007-3459E24BE8E1}"/>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1" name="Freeform 83">
              <a:extLst>
                <a:ext uri="{FF2B5EF4-FFF2-40B4-BE49-F238E27FC236}">
                  <a16:creationId xmlns:a16="http://schemas.microsoft.com/office/drawing/2014/main" id="{A75C1159-B52B-EDC9-5583-02CE5E98B9EA}"/>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2" name="Freeform 84">
              <a:extLst>
                <a:ext uri="{FF2B5EF4-FFF2-40B4-BE49-F238E27FC236}">
                  <a16:creationId xmlns:a16="http://schemas.microsoft.com/office/drawing/2014/main" id="{85797907-18E0-0246-2CC5-E0A988C08DD6}"/>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3" name="Freeform 85">
              <a:extLst>
                <a:ext uri="{FF2B5EF4-FFF2-40B4-BE49-F238E27FC236}">
                  <a16:creationId xmlns:a16="http://schemas.microsoft.com/office/drawing/2014/main" id="{F0D1E561-8CAB-8C11-7F44-1605B9B83057}"/>
                </a:ext>
              </a:extLst>
            </p:cNvPr>
            <p:cNvSpPr>
              <a:spLocks/>
            </p:cNvSpPr>
            <p:nvPr userDrawn="1"/>
          </p:nvSpPr>
          <p:spPr bwMode="auto">
            <a:xfrm>
              <a:off x="7337426" y="4533901"/>
              <a:ext cx="265113" cy="266700"/>
            </a:xfrm>
            <a:custGeom>
              <a:avLst/>
              <a:gdLst>
                <a:gd name="T0" fmla="*/ 59 w 167"/>
                <a:gd name="T1" fmla="*/ 168 h 168"/>
                <a:gd name="T2" fmla="*/ 0 w 167"/>
                <a:gd name="T3" fmla="*/ 168 h 168"/>
                <a:gd name="T4" fmla="*/ 47 w 167"/>
                <a:gd name="T5" fmla="*/ 0 h 168"/>
                <a:gd name="T6" fmla="*/ 167 w 167"/>
                <a:gd name="T7" fmla="*/ 0 h 168"/>
                <a:gd name="T8" fmla="*/ 156 w 167"/>
                <a:gd name="T9" fmla="*/ 40 h 168"/>
                <a:gd name="T10" fmla="*/ 94 w 167"/>
                <a:gd name="T11" fmla="*/ 40 h 168"/>
                <a:gd name="T12" fmla="*/ 87 w 167"/>
                <a:gd name="T13" fmla="*/ 68 h 168"/>
                <a:gd name="T14" fmla="*/ 148 w 167"/>
                <a:gd name="T15" fmla="*/ 68 h 168"/>
                <a:gd name="T16" fmla="*/ 137 w 167"/>
                <a:gd name="T17" fmla="*/ 106 h 168"/>
                <a:gd name="T18" fmla="*/ 76 w 167"/>
                <a:gd name="T19" fmla="*/ 106 h 168"/>
                <a:gd name="T20" fmla="*/ 59 w 167"/>
                <a:gd name="T21"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7" h="168">
                  <a:moveTo>
                    <a:pt x="59" y="168"/>
                  </a:moveTo>
                  <a:lnTo>
                    <a:pt x="0" y="168"/>
                  </a:lnTo>
                  <a:lnTo>
                    <a:pt x="47" y="0"/>
                  </a:lnTo>
                  <a:lnTo>
                    <a:pt x="167" y="0"/>
                  </a:lnTo>
                  <a:lnTo>
                    <a:pt x="156" y="40"/>
                  </a:lnTo>
                  <a:lnTo>
                    <a:pt x="94" y="40"/>
                  </a:lnTo>
                  <a:lnTo>
                    <a:pt x="87" y="68"/>
                  </a:lnTo>
                  <a:lnTo>
                    <a:pt x="148" y="68"/>
                  </a:lnTo>
                  <a:lnTo>
                    <a:pt x="137" y="106"/>
                  </a:lnTo>
                  <a:lnTo>
                    <a:pt x="76" y="106"/>
                  </a:lnTo>
                  <a:lnTo>
                    <a:pt x="59"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4" name="Freeform 86">
              <a:extLst>
                <a:ext uri="{FF2B5EF4-FFF2-40B4-BE49-F238E27FC236}">
                  <a16:creationId xmlns:a16="http://schemas.microsoft.com/office/drawing/2014/main" id="{3643EE63-1B50-19F6-210B-94DB1E1F5CCF}"/>
                </a:ext>
              </a:extLst>
            </p:cNvPr>
            <p:cNvSpPr>
              <a:spLocks noEditPoints="1"/>
            </p:cNvSpPr>
            <p:nvPr userDrawn="1"/>
          </p:nvSpPr>
          <p:spPr bwMode="auto">
            <a:xfrm>
              <a:off x="7553326" y="4533901"/>
              <a:ext cx="166688" cy="266700"/>
            </a:xfrm>
            <a:custGeom>
              <a:avLst/>
              <a:gdLst>
                <a:gd name="T0" fmla="*/ 58 w 105"/>
                <a:gd name="T1" fmla="*/ 168 h 168"/>
                <a:gd name="T2" fmla="*/ 0 w 105"/>
                <a:gd name="T3" fmla="*/ 168 h 168"/>
                <a:gd name="T4" fmla="*/ 34 w 105"/>
                <a:gd name="T5" fmla="*/ 46 h 168"/>
                <a:gd name="T6" fmla="*/ 93 w 105"/>
                <a:gd name="T7" fmla="*/ 46 h 168"/>
                <a:gd name="T8" fmla="*/ 58 w 105"/>
                <a:gd name="T9" fmla="*/ 168 h 168"/>
                <a:gd name="T10" fmla="*/ 95 w 105"/>
                <a:gd name="T11" fmla="*/ 34 h 168"/>
                <a:gd name="T12" fmla="*/ 38 w 105"/>
                <a:gd name="T13" fmla="*/ 34 h 168"/>
                <a:gd name="T14" fmla="*/ 47 w 105"/>
                <a:gd name="T15" fmla="*/ 0 h 168"/>
                <a:gd name="T16" fmla="*/ 105 w 105"/>
                <a:gd name="T17" fmla="*/ 0 h 168"/>
                <a:gd name="T18" fmla="*/ 95 w 105"/>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5" h="168">
                  <a:moveTo>
                    <a:pt x="58" y="168"/>
                  </a:moveTo>
                  <a:lnTo>
                    <a:pt x="0" y="168"/>
                  </a:lnTo>
                  <a:lnTo>
                    <a:pt x="34" y="46"/>
                  </a:lnTo>
                  <a:lnTo>
                    <a:pt x="93" y="46"/>
                  </a:lnTo>
                  <a:lnTo>
                    <a:pt x="58" y="168"/>
                  </a:lnTo>
                  <a:close/>
                  <a:moveTo>
                    <a:pt x="95" y="34"/>
                  </a:moveTo>
                  <a:lnTo>
                    <a:pt x="38" y="34"/>
                  </a:lnTo>
                  <a:lnTo>
                    <a:pt x="47" y="0"/>
                  </a:lnTo>
                  <a:lnTo>
                    <a:pt x="105"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5" name="Freeform 87">
              <a:extLst>
                <a:ext uri="{FF2B5EF4-FFF2-40B4-BE49-F238E27FC236}">
                  <a16:creationId xmlns:a16="http://schemas.microsoft.com/office/drawing/2014/main" id="{4B56364F-C733-5A04-6CC6-E00D3DD2B008}"/>
                </a:ext>
              </a:extLst>
            </p:cNvPr>
            <p:cNvSpPr>
              <a:spLocks noEditPoints="1"/>
            </p:cNvSpPr>
            <p:nvPr userDrawn="1"/>
          </p:nvSpPr>
          <p:spPr bwMode="auto">
            <a:xfrm>
              <a:off x="7685088" y="4533901"/>
              <a:ext cx="273050" cy="269875"/>
            </a:xfrm>
            <a:custGeom>
              <a:avLst/>
              <a:gdLst>
                <a:gd name="T0" fmla="*/ 125 w 172"/>
                <a:gd name="T1" fmla="*/ 168 h 170"/>
                <a:gd name="T2" fmla="*/ 68 w 172"/>
                <a:gd name="T3" fmla="*/ 168 h 170"/>
                <a:gd name="T4" fmla="*/ 72 w 172"/>
                <a:gd name="T5" fmla="*/ 154 h 170"/>
                <a:gd name="T6" fmla="*/ 72 w 172"/>
                <a:gd name="T7" fmla="*/ 154 h 170"/>
                <a:gd name="T8" fmla="*/ 64 w 172"/>
                <a:gd name="T9" fmla="*/ 161 h 170"/>
                <a:gd name="T10" fmla="*/ 54 w 172"/>
                <a:gd name="T11" fmla="*/ 165 h 170"/>
                <a:gd name="T12" fmla="*/ 44 w 172"/>
                <a:gd name="T13" fmla="*/ 169 h 170"/>
                <a:gd name="T14" fmla="*/ 31 w 172"/>
                <a:gd name="T15" fmla="*/ 170 h 170"/>
                <a:gd name="T16" fmla="*/ 31 w 172"/>
                <a:gd name="T17" fmla="*/ 170 h 170"/>
                <a:gd name="T18" fmla="*/ 24 w 172"/>
                <a:gd name="T19" fmla="*/ 170 h 170"/>
                <a:gd name="T20" fmla="*/ 18 w 172"/>
                <a:gd name="T21" fmla="*/ 169 h 170"/>
                <a:gd name="T22" fmla="*/ 12 w 172"/>
                <a:gd name="T23" fmla="*/ 167 h 170"/>
                <a:gd name="T24" fmla="*/ 9 w 172"/>
                <a:gd name="T25" fmla="*/ 163 h 170"/>
                <a:gd name="T26" fmla="*/ 5 w 172"/>
                <a:gd name="T27" fmla="*/ 160 h 170"/>
                <a:gd name="T28" fmla="*/ 2 w 172"/>
                <a:gd name="T29" fmla="*/ 155 h 170"/>
                <a:gd name="T30" fmla="*/ 0 w 172"/>
                <a:gd name="T31" fmla="*/ 149 h 170"/>
                <a:gd name="T32" fmla="*/ 0 w 172"/>
                <a:gd name="T33" fmla="*/ 142 h 170"/>
                <a:gd name="T34" fmla="*/ 0 w 172"/>
                <a:gd name="T35" fmla="*/ 142 h 170"/>
                <a:gd name="T36" fmla="*/ 2 w 172"/>
                <a:gd name="T37" fmla="*/ 126 h 170"/>
                <a:gd name="T38" fmla="*/ 5 w 172"/>
                <a:gd name="T39" fmla="*/ 106 h 170"/>
                <a:gd name="T40" fmla="*/ 12 w 172"/>
                <a:gd name="T41" fmla="*/ 86 h 170"/>
                <a:gd name="T42" fmla="*/ 20 w 172"/>
                <a:gd name="T43" fmla="*/ 68 h 170"/>
                <a:gd name="T44" fmla="*/ 20 w 172"/>
                <a:gd name="T45" fmla="*/ 68 h 170"/>
                <a:gd name="T46" fmla="*/ 24 w 172"/>
                <a:gd name="T47" fmla="*/ 62 h 170"/>
                <a:gd name="T48" fmla="*/ 29 w 172"/>
                <a:gd name="T49" fmla="*/ 58 h 170"/>
                <a:gd name="T50" fmla="*/ 33 w 172"/>
                <a:gd name="T51" fmla="*/ 53 h 170"/>
                <a:gd name="T52" fmla="*/ 39 w 172"/>
                <a:gd name="T53" fmla="*/ 50 h 170"/>
                <a:gd name="T54" fmla="*/ 45 w 172"/>
                <a:gd name="T55" fmla="*/ 47 h 170"/>
                <a:gd name="T56" fmla="*/ 51 w 172"/>
                <a:gd name="T57" fmla="*/ 45 h 170"/>
                <a:gd name="T58" fmla="*/ 58 w 172"/>
                <a:gd name="T59" fmla="*/ 44 h 170"/>
                <a:gd name="T60" fmla="*/ 65 w 172"/>
                <a:gd name="T61" fmla="*/ 44 h 170"/>
                <a:gd name="T62" fmla="*/ 65 w 172"/>
                <a:gd name="T63" fmla="*/ 44 h 170"/>
                <a:gd name="T64" fmla="*/ 77 w 172"/>
                <a:gd name="T65" fmla="*/ 45 h 170"/>
                <a:gd name="T66" fmla="*/ 86 w 172"/>
                <a:gd name="T67" fmla="*/ 48 h 170"/>
                <a:gd name="T68" fmla="*/ 93 w 172"/>
                <a:gd name="T69" fmla="*/ 53 h 170"/>
                <a:gd name="T70" fmla="*/ 98 w 172"/>
                <a:gd name="T71" fmla="*/ 60 h 170"/>
                <a:gd name="T72" fmla="*/ 114 w 172"/>
                <a:gd name="T73" fmla="*/ 0 h 170"/>
                <a:gd name="T74" fmla="*/ 172 w 172"/>
                <a:gd name="T75" fmla="*/ 0 h 170"/>
                <a:gd name="T76" fmla="*/ 125 w 172"/>
                <a:gd name="T77" fmla="*/ 168 h 170"/>
                <a:gd name="T78" fmla="*/ 81 w 172"/>
                <a:gd name="T79" fmla="*/ 82 h 170"/>
                <a:gd name="T80" fmla="*/ 81 w 172"/>
                <a:gd name="T81" fmla="*/ 82 h 170"/>
                <a:gd name="T82" fmla="*/ 78 w 172"/>
                <a:gd name="T83" fmla="*/ 82 h 170"/>
                <a:gd name="T84" fmla="*/ 74 w 172"/>
                <a:gd name="T85" fmla="*/ 84 h 170"/>
                <a:gd name="T86" fmla="*/ 71 w 172"/>
                <a:gd name="T87" fmla="*/ 86 h 170"/>
                <a:gd name="T88" fmla="*/ 68 w 172"/>
                <a:gd name="T89" fmla="*/ 91 h 170"/>
                <a:gd name="T90" fmla="*/ 68 w 172"/>
                <a:gd name="T91" fmla="*/ 91 h 170"/>
                <a:gd name="T92" fmla="*/ 63 w 172"/>
                <a:gd name="T93" fmla="*/ 106 h 170"/>
                <a:gd name="T94" fmla="*/ 61 w 172"/>
                <a:gd name="T95" fmla="*/ 114 h 170"/>
                <a:gd name="T96" fmla="*/ 60 w 172"/>
                <a:gd name="T97" fmla="*/ 121 h 170"/>
                <a:gd name="T98" fmla="*/ 60 w 172"/>
                <a:gd name="T99" fmla="*/ 121 h 170"/>
                <a:gd name="T100" fmla="*/ 61 w 172"/>
                <a:gd name="T101" fmla="*/ 125 h 170"/>
                <a:gd name="T102" fmla="*/ 63 w 172"/>
                <a:gd name="T103" fmla="*/ 127 h 170"/>
                <a:gd name="T104" fmla="*/ 65 w 172"/>
                <a:gd name="T105" fmla="*/ 129 h 170"/>
                <a:gd name="T106" fmla="*/ 70 w 172"/>
                <a:gd name="T107" fmla="*/ 130 h 170"/>
                <a:gd name="T108" fmla="*/ 70 w 172"/>
                <a:gd name="T109" fmla="*/ 130 h 170"/>
                <a:gd name="T110" fmla="*/ 74 w 172"/>
                <a:gd name="T111" fmla="*/ 129 h 170"/>
                <a:gd name="T112" fmla="*/ 79 w 172"/>
                <a:gd name="T113" fmla="*/ 127 h 170"/>
                <a:gd name="T114" fmla="*/ 91 w 172"/>
                <a:gd name="T115" fmla="*/ 87 h 170"/>
                <a:gd name="T116" fmla="*/ 91 w 172"/>
                <a:gd name="T117" fmla="*/ 87 h 170"/>
                <a:gd name="T118" fmla="*/ 87 w 172"/>
                <a:gd name="T119" fmla="*/ 84 h 170"/>
                <a:gd name="T120" fmla="*/ 81 w 172"/>
                <a:gd name="T121" fmla="*/ 82 h 170"/>
                <a:gd name="T122" fmla="*/ 81 w 172"/>
                <a:gd name="T123" fmla="*/ 82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2" h="170">
                  <a:moveTo>
                    <a:pt x="125" y="168"/>
                  </a:moveTo>
                  <a:lnTo>
                    <a:pt x="68" y="168"/>
                  </a:lnTo>
                  <a:lnTo>
                    <a:pt x="72" y="154"/>
                  </a:lnTo>
                  <a:lnTo>
                    <a:pt x="72" y="154"/>
                  </a:lnTo>
                  <a:lnTo>
                    <a:pt x="64" y="161"/>
                  </a:lnTo>
                  <a:lnTo>
                    <a:pt x="54" y="165"/>
                  </a:lnTo>
                  <a:lnTo>
                    <a:pt x="44" y="169"/>
                  </a:lnTo>
                  <a:lnTo>
                    <a:pt x="31" y="170"/>
                  </a:lnTo>
                  <a:lnTo>
                    <a:pt x="31" y="170"/>
                  </a:lnTo>
                  <a:lnTo>
                    <a:pt x="24" y="170"/>
                  </a:lnTo>
                  <a:lnTo>
                    <a:pt x="18" y="169"/>
                  </a:lnTo>
                  <a:lnTo>
                    <a:pt x="12" y="167"/>
                  </a:lnTo>
                  <a:lnTo>
                    <a:pt x="9" y="163"/>
                  </a:lnTo>
                  <a:lnTo>
                    <a:pt x="5" y="160"/>
                  </a:lnTo>
                  <a:lnTo>
                    <a:pt x="2" y="155"/>
                  </a:lnTo>
                  <a:lnTo>
                    <a:pt x="0" y="149"/>
                  </a:lnTo>
                  <a:lnTo>
                    <a:pt x="0" y="142"/>
                  </a:lnTo>
                  <a:lnTo>
                    <a:pt x="0" y="142"/>
                  </a:lnTo>
                  <a:lnTo>
                    <a:pt x="2" y="126"/>
                  </a:lnTo>
                  <a:lnTo>
                    <a:pt x="5" y="106"/>
                  </a:lnTo>
                  <a:lnTo>
                    <a:pt x="12" y="86"/>
                  </a:lnTo>
                  <a:lnTo>
                    <a:pt x="20" y="68"/>
                  </a:lnTo>
                  <a:lnTo>
                    <a:pt x="20" y="68"/>
                  </a:lnTo>
                  <a:lnTo>
                    <a:pt x="24" y="62"/>
                  </a:lnTo>
                  <a:lnTo>
                    <a:pt x="29" y="58"/>
                  </a:lnTo>
                  <a:lnTo>
                    <a:pt x="33" y="53"/>
                  </a:lnTo>
                  <a:lnTo>
                    <a:pt x="39" y="50"/>
                  </a:lnTo>
                  <a:lnTo>
                    <a:pt x="45" y="47"/>
                  </a:lnTo>
                  <a:lnTo>
                    <a:pt x="51" y="45"/>
                  </a:lnTo>
                  <a:lnTo>
                    <a:pt x="58" y="44"/>
                  </a:lnTo>
                  <a:lnTo>
                    <a:pt x="65" y="44"/>
                  </a:lnTo>
                  <a:lnTo>
                    <a:pt x="65" y="44"/>
                  </a:lnTo>
                  <a:lnTo>
                    <a:pt x="77" y="45"/>
                  </a:lnTo>
                  <a:lnTo>
                    <a:pt x="86" y="48"/>
                  </a:lnTo>
                  <a:lnTo>
                    <a:pt x="93" y="53"/>
                  </a:lnTo>
                  <a:lnTo>
                    <a:pt x="98" y="60"/>
                  </a:lnTo>
                  <a:lnTo>
                    <a:pt x="114" y="0"/>
                  </a:lnTo>
                  <a:lnTo>
                    <a:pt x="172" y="0"/>
                  </a:lnTo>
                  <a:lnTo>
                    <a:pt x="125" y="168"/>
                  </a:lnTo>
                  <a:close/>
                  <a:moveTo>
                    <a:pt x="81" y="82"/>
                  </a:moveTo>
                  <a:lnTo>
                    <a:pt x="81" y="82"/>
                  </a:lnTo>
                  <a:lnTo>
                    <a:pt x="78" y="82"/>
                  </a:lnTo>
                  <a:lnTo>
                    <a:pt x="74" y="84"/>
                  </a:lnTo>
                  <a:lnTo>
                    <a:pt x="71" y="86"/>
                  </a:lnTo>
                  <a:lnTo>
                    <a:pt x="68" y="91"/>
                  </a:lnTo>
                  <a:lnTo>
                    <a:pt x="68" y="91"/>
                  </a:lnTo>
                  <a:lnTo>
                    <a:pt x="63" y="106"/>
                  </a:lnTo>
                  <a:lnTo>
                    <a:pt x="61" y="114"/>
                  </a:lnTo>
                  <a:lnTo>
                    <a:pt x="60" y="121"/>
                  </a:lnTo>
                  <a:lnTo>
                    <a:pt x="60" y="121"/>
                  </a:lnTo>
                  <a:lnTo>
                    <a:pt x="61" y="125"/>
                  </a:lnTo>
                  <a:lnTo>
                    <a:pt x="63" y="127"/>
                  </a:lnTo>
                  <a:lnTo>
                    <a:pt x="65" y="129"/>
                  </a:lnTo>
                  <a:lnTo>
                    <a:pt x="70" y="130"/>
                  </a:lnTo>
                  <a:lnTo>
                    <a:pt x="70" y="130"/>
                  </a:lnTo>
                  <a:lnTo>
                    <a:pt x="74" y="129"/>
                  </a:lnTo>
                  <a:lnTo>
                    <a:pt x="79" y="127"/>
                  </a:lnTo>
                  <a:lnTo>
                    <a:pt x="91" y="87"/>
                  </a:lnTo>
                  <a:lnTo>
                    <a:pt x="91" y="87"/>
                  </a:lnTo>
                  <a:lnTo>
                    <a:pt x="87" y="84"/>
                  </a:lnTo>
                  <a:lnTo>
                    <a:pt x="81" y="82"/>
                  </a:lnTo>
                  <a:lnTo>
                    <a:pt x="81" y="8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6" name="Freeform 88">
              <a:extLst>
                <a:ext uri="{FF2B5EF4-FFF2-40B4-BE49-F238E27FC236}">
                  <a16:creationId xmlns:a16="http://schemas.microsoft.com/office/drawing/2014/main" id="{90D42AC0-A721-8B9B-51B8-CDCE3A2C7C09}"/>
                </a:ext>
              </a:extLst>
            </p:cNvPr>
            <p:cNvSpPr>
              <a:spLocks noEditPoints="1"/>
            </p:cNvSpPr>
            <p:nvPr userDrawn="1"/>
          </p:nvSpPr>
          <p:spPr bwMode="auto">
            <a:xfrm>
              <a:off x="7923213" y="4602163"/>
              <a:ext cx="230188" cy="201613"/>
            </a:xfrm>
            <a:custGeom>
              <a:avLst/>
              <a:gdLst>
                <a:gd name="T0" fmla="*/ 58 w 145"/>
                <a:gd name="T1" fmla="*/ 71 h 127"/>
                <a:gd name="T2" fmla="*/ 56 w 145"/>
                <a:gd name="T3" fmla="*/ 80 h 127"/>
                <a:gd name="T4" fmla="*/ 56 w 145"/>
                <a:gd name="T5" fmla="*/ 87 h 127"/>
                <a:gd name="T6" fmla="*/ 57 w 145"/>
                <a:gd name="T7" fmla="*/ 93 h 127"/>
                <a:gd name="T8" fmla="*/ 64 w 145"/>
                <a:gd name="T9" fmla="*/ 97 h 127"/>
                <a:gd name="T10" fmla="*/ 68 w 145"/>
                <a:gd name="T11" fmla="*/ 96 h 127"/>
                <a:gd name="T12" fmla="*/ 75 w 145"/>
                <a:gd name="T13" fmla="*/ 89 h 127"/>
                <a:gd name="T14" fmla="*/ 135 w 145"/>
                <a:gd name="T15" fmla="*/ 82 h 127"/>
                <a:gd name="T16" fmla="*/ 134 w 145"/>
                <a:gd name="T17" fmla="*/ 87 h 127"/>
                <a:gd name="T18" fmla="*/ 128 w 145"/>
                <a:gd name="T19" fmla="*/ 98 h 127"/>
                <a:gd name="T20" fmla="*/ 115 w 145"/>
                <a:gd name="T21" fmla="*/ 111 h 127"/>
                <a:gd name="T22" fmla="*/ 94 w 145"/>
                <a:gd name="T23" fmla="*/ 122 h 127"/>
                <a:gd name="T24" fmla="*/ 72 w 145"/>
                <a:gd name="T25" fmla="*/ 127 h 127"/>
                <a:gd name="T26" fmla="*/ 61 w 145"/>
                <a:gd name="T27" fmla="*/ 127 h 127"/>
                <a:gd name="T28" fmla="*/ 38 w 145"/>
                <a:gd name="T29" fmla="*/ 126 h 127"/>
                <a:gd name="T30" fmla="*/ 18 w 145"/>
                <a:gd name="T31" fmla="*/ 121 h 127"/>
                <a:gd name="T32" fmla="*/ 5 w 145"/>
                <a:gd name="T33" fmla="*/ 110 h 127"/>
                <a:gd name="T34" fmla="*/ 2 w 145"/>
                <a:gd name="T35" fmla="*/ 101 h 127"/>
                <a:gd name="T36" fmla="*/ 0 w 145"/>
                <a:gd name="T37" fmla="*/ 90 h 127"/>
                <a:gd name="T38" fmla="*/ 3 w 145"/>
                <a:gd name="T39" fmla="*/ 75 h 127"/>
                <a:gd name="T40" fmla="*/ 13 w 145"/>
                <a:gd name="T41" fmla="*/ 41 h 127"/>
                <a:gd name="T42" fmla="*/ 22 w 145"/>
                <a:gd name="T43" fmla="*/ 27 h 127"/>
                <a:gd name="T44" fmla="*/ 27 w 145"/>
                <a:gd name="T45" fmla="*/ 19 h 127"/>
                <a:gd name="T46" fmla="*/ 43 w 145"/>
                <a:gd name="T47" fmla="*/ 9 h 127"/>
                <a:gd name="T48" fmla="*/ 59 w 145"/>
                <a:gd name="T49" fmla="*/ 3 h 127"/>
                <a:gd name="T50" fmla="*/ 77 w 145"/>
                <a:gd name="T51" fmla="*/ 1 h 127"/>
                <a:gd name="T52" fmla="*/ 85 w 145"/>
                <a:gd name="T53" fmla="*/ 0 h 127"/>
                <a:gd name="T54" fmla="*/ 109 w 145"/>
                <a:gd name="T55" fmla="*/ 2 h 127"/>
                <a:gd name="T56" fmla="*/ 128 w 145"/>
                <a:gd name="T57" fmla="*/ 8 h 127"/>
                <a:gd name="T58" fmla="*/ 140 w 145"/>
                <a:gd name="T59" fmla="*/ 19 h 127"/>
                <a:gd name="T60" fmla="*/ 145 w 145"/>
                <a:gd name="T61" fmla="*/ 38 h 127"/>
                <a:gd name="T62" fmla="*/ 142 w 145"/>
                <a:gd name="T63" fmla="*/ 53 h 127"/>
                <a:gd name="T64" fmla="*/ 138 w 145"/>
                <a:gd name="T65" fmla="*/ 71 h 127"/>
                <a:gd name="T66" fmla="*/ 80 w 145"/>
                <a:gd name="T67" fmla="*/ 30 h 127"/>
                <a:gd name="T68" fmla="*/ 71 w 145"/>
                <a:gd name="T69" fmla="*/ 35 h 127"/>
                <a:gd name="T70" fmla="*/ 65 w 145"/>
                <a:gd name="T71" fmla="*/ 48 h 127"/>
                <a:gd name="T72" fmla="*/ 88 w 145"/>
                <a:gd name="T73" fmla="*/ 48 h 127"/>
                <a:gd name="T74" fmla="*/ 91 w 145"/>
                <a:gd name="T75" fmla="*/ 39 h 127"/>
                <a:gd name="T76" fmla="*/ 87 w 145"/>
                <a:gd name="T77" fmla="*/ 32 h 127"/>
                <a:gd name="T78" fmla="*/ 80 w 145"/>
                <a:gd name="T79" fmla="*/ 3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45" h="127">
                  <a:moveTo>
                    <a:pt x="138" y="71"/>
                  </a:moveTo>
                  <a:lnTo>
                    <a:pt x="58" y="71"/>
                  </a:lnTo>
                  <a:lnTo>
                    <a:pt x="58" y="71"/>
                  </a:lnTo>
                  <a:lnTo>
                    <a:pt x="56" y="80"/>
                  </a:lnTo>
                  <a:lnTo>
                    <a:pt x="56" y="87"/>
                  </a:lnTo>
                  <a:lnTo>
                    <a:pt x="56" y="87"/>
                  </a:lnTo>
                  <a:lnTo>
                    <a:pt x="56" y="90"/>
                  </a:lnTo>
                  <a:lnTo>
                    <a:pt x="57" y="93"/>
                  </a:lnTo>
                  <a:lnTo>
                    <a:pt x="59" y="96"/>
                  </a:lnTo>
                  <a:lnTo>
                    <a:pt x="64" y="97"/>
                  </a:lnTo>
                  <a:lnTo>
                    <a:pt x="64" y="97"/>
                  </a:lnTo>
                  <a:lnTo>
                    <a:pt x="68" y="96"/>
                  </a:lnTo>
                  <a:lnTo>
                    <a:pt x="73" y="93"/>
                  </a:lnTo>
                  <a:lnTo>
                    <a:pt x="75" y="89"/>
                  </a:lnTo>
                  <a:lnTo>
                    <a:pt x="79" y="82"/>
                  </a:lnTo>
                  <a:lnTo>
                    <a:pt x="135" y="82"/>
                  </a:lnTo>
                  <a:lnTo>
                    <a:pt x="135" y="82"/>
                  </a:lnTo>
                  <a:lnTo>
                    <a:pt x="134" y="87"/>
                  </a:lnTo>
                  <a:lnTo>
                    <a:pt x="130" y="93"/>
                  </a:lnTo>
                  <a:lnTo>
                    <a:pt x="128" y="98"/>
                  </a:lnTo>
                  <a:lnTo>
                    <a:pt x="125" y="103"/>
                  </a:lnTo>
                  <a:lnTo>
                    <a:pt x="115" y="111"/>
                  </a:lnTo>
                  <a:lnTo>
                    <a:pt x="105" y="118"/>
                  </a:lnTo>
                  <a:lnTo>
                    <a:pt x="94" y="122"/>
                  </a:lnTo>
                  <a:lnTo>
                    <a:pt x="82" y="125"/>
                  </a:lnTo>
                  <a:lnTo>
                    <a:pt x="72" y="127"/>
                  </a:lnTo>
                  <a:lnTo>
                    <a:pt x="61" y="127"/>
                  </a:lnTo>
                  <a:lnTo>
                    <a:pt x="61" y="127"/>
                  </a:lnTo>
                  <a:lnTo>
                    <a:pt x="50" y="127"/>
                  </a:lnTo>
                  <a:lnTo>
                    <a:pt x="38" y="126"/>
                  </a:lnTo>
                  <a:lnTo>
                    <a:pt x="27" y="125"/>
                  </a:lnTo>
                  <a:lnTo>
                    <a:pt x="18" y="121"/>
                  </a:lnTo>
                  <a:lnTo>
                    <a:pt x="11" y="117"/>
                  </a:lnTo>
                  <a:lnTo>
                    <a:pt x="5" y="110"/>
                  </a:lnTo>
                  <a:lnTo>
                    <a:pt x="4" y="106"/>
                  </a:lnTo>
                  <a:lnTo>
                    <a:pt x="2" y="101"/>
                  </a:lnTo>
                  <a:lnTo>
                    <a:pt x="0" y="90"/>
                  </a:lnTo>
                  <a:lnTo>
                    <a:pt x="0" y="90"/>
                  </a:lnTo>
                  <a:lnTo>
                    <a:pt x="2" y="83"/>
                  </a:lnTo>
                  <a:lnTo>
                    <a:pt x="3" y="75"/>
                  </a:lnTo>
                  <a:lnTo>
                    <a:pt x="6" y="57"/>
                  </a:lnTo>
                  <a:lnTo>
                    <a:pt x="13" y="41"/>
                  </a:lnTo>
                  <a:lnTo>
                    <a:pt x="18" y="32"/>
                  </a:lnTo>
                  <a:lnTo>
                    <a:pt x="22" y="27"/>
                  </a:lnTo>
                  <a:lnTo>
                    <a:pt x="22" y="27"/>
                  </a:lnTo>
                  <a:lnTo>
                    <a:pt x="27" y="19"/>
                  </a:lnTo>
                  <a:lnTo>
                    <a:pt x="34" y="14"/>
                  </a:lnTo>
                  <a:lnTo>
                    <a:pt x="43" y="9"/>
                  </a:lnTo>
                  <a:lnTo>
                    <a:pt x="50" y="5"/>
                  </a:lnTo>
                  <a:lnTo>
                    <a:pt x="59" y="3"/>
                  </a:lnTo>
                  <a:lnTo>
                    <a:pt x="67" y="1"/>
                  </a:lnTo>
                  <a:lnTo>
                    <a:pt x="77" y="1"/>
                  </a:lnTo>
                  <a:lnTo>
                    <a:pt x="85" y="0"/>
                  </a:lnTo>
                  <a:lnTo>
                    <a:pt x="85" y="0"/>
                  </a:lnTo>
                  <a:lnTo>
                    <a:pt x="98" y="1"/>
                  </a:lnTo>
                  <a:lnTo>
                    <a:pt x="109" y="2"/>
                  </a:lnTo>
                  <a:lnTo>
                    <a:pt x="120" y="4"/>
                  </a:lnTo>
                  <a:lnTo>
                    <a:pt x="128" y="8"/>
                  </a:lnTo>
                  <a:lnTo>
                    <a:pt x="135" y="12"/>
                  </a:lnTo>
                  <a:lnTo>
                    <a:pt x="140" y="19"/>
                  </a:lnTo>
                  <a:lnTo>
                    <a:pt x="143" y="28"/>
                  </a:lnTo>
                  <a:lnTo>
                    <a:pt x="145" y="38"/>
                  </a:lnTo>
                  <a:lnTo>
                    <a:pt x="145" y="38"/>
                  </a:lnTo>
                  <a:lnTo>
                    <a:pt x="142" y="53"/>
                  </a:lnTo>
                  <a:lnTo>
                    <a:pt x="138" y="71"/>
                  </a:lnTo>
                  <a:lnTo>
                    <a:pt x="138" y="71"/>
                  </a:lnTo>
                  <a:close/>
                  <a:moveTo>
                    <a:pt x="80" y="30"/>
                  </a:moveTo>
                  <a:lnTo>
                    <a:pt x="80" y="30"/>
                  </a:lnTo>
                  <a:lnTo>
                    <a:pt x="75" y="31"/>
                  </a:lnTo>
                  <a:lnTo>
                    <a:pt x="71" y="35"/>
                  </a:lnTo>
                  <a:lnTo>
                    <a:pt x="67" y="39"/>
                  </a:lnTo>
                  <a:lnTo>
                    <a:pt x="65" y="48"/>
                  </a:lnTo>
                  <a:lnTo>
                    <a:pt x="88" y="48"/>
                  </a:lnTo>
                  <a:lnTo>
                    <a:pt x="88" y="48"/>
                  </a:lnTo>
                  <a:lnTo>
                    <a:pt x="91" y="39"/>
                  </a:lnTo>
                  <a:lnTo>
                    <a:pt x="91" y="39"/>
                  </a:lnTo>
                  <a:lnTo>
                    <a:pt x="89" y="35"/>
                  </a:lnTo>
                  <a:lnTo>
                    <a:pt x="87" y="32"/>
                  </a:lnTo>
                  <a:lnTo>
                    <a:pt x="85" y="31"/>
                  </a:lnTo>
                  <a:lnTo>
                    <a:pt x="80" y="30"/>
                  </a:lnTo>
                  <a:lnTo>
                    <a:pt x="80" y="3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7" name="Freeform 89">
              <a:extLst>
                <a:ext uri="{FF2B5EF4-FFF2-40B4-BE49-F238E27FC236}">
                  <a16:creationId xmlns:a16="http://schemas.microsoft.com/office/drawing/2014/main" id="{B6442568-5892-B031-B0C8-BE9F3C489CA5}"/>
                </a:ext>
              </a:extLst>
            </p:cNvPr>
            <p:cNvSpPr>
              <a:spLocks/>
            </p:cNvSpPr>
            <p:nvPr userDrawn="1"/>
          </p:nvSpPr>
          <p:spPr bwMode="auto">
            <a:xfrm>
              <a:off x="8143876" y="4533901"/>
              <a:ext cx="165100" cy="266700"/>
            </a:xfrm>
            <a:custGeom>
              <a:avLst/>
              <a:gdLst>
                <a:gd name="T0" fmla="*/ 57 w 104"/>
                <a:gd name="T1" fmla="*/ 168 h 168"/>
                <a:gd name="T2" fmla="*/ 0 w 104"/>
                <a:gd name="T3" fmla="*/ 168 h 168"/>
                <a:gd name="T4" fmla="*/ 45 w 104"/>
                <a:gd name="T5" fmla="*/ 0 h 168"/>
                <a:gd name="T6" fmla="*/ 104 w 104"/>
                <a:gd name="T7" fmla="*/ 0 h 168"/>
                <a:gd name="T8" fmla="*/ 57 w 104"/>
                <a:gd name="T9" fmla="*/ 168 h 168"/>
              </a:gdLst>
              <a:ahLst/>
              <a:cxnLst>
                <a:cxn ang="0">
                  <a:pos x="T0" y="T1"/>
                </a:cxn>
                <a:cxn ang="0">
                  <a:pos x="T2" y="T3"/>
                </a:cxn>
                <a:cxn ang="0">
                  <a:pos x="T4" y="T5"/>
                </a:cxn>
                <a:cxn ang="0">
                  <a:pos x="T6" y="T7"/>
                </a:cxn>
                <a:cxn ang="0">
                  <a:pos x="T8" y="T9"/>
                </a:cxn>
              </a:cxnLst>
              <a:rect l="0" t="0" r="r" b="b"/>
              <a:pathLst>
                <a:path w="104" h="168">
                  <a:moveTo>
                    <a:pt x="57" y="168"/>
                  </a:moveTo>
                  <a:lnTo>
                    <a:pt x="0" y="168"/>
                  </a:lnTo>
                  <a:lnTo>
                    <a:pt x="45" y="0"/>
                  </a:lnTo>
                  <a:lnTo>
                    <a:pt x="104" y="0"/>
                  </a:lnTo>
                  <a:lnTo>
                    <a:pt x="57"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8" name="Freeform 90">
              <a:extLst>
                <a:ext uri="{FF2B5EF4-FFF2-40B4-BE49-F238E27FC236}">
                  <a16:creationId xmlns:a16="http://schemas.microsoft.com/office/drawing/2014/main" id="{80646310-57F5-40D9-BE7A-2A96ACA1DDB5}"/>
                </a:ext>
              </a:extLst>
            </p:cNvPr>
            <p:cNvSpPr>
              <a:spLocks noEditPoints="1"/>
            </p:cNvSpPr>
            <p:nvPr userDrawn="1"/>
          </p:nvSpPr>
          <p:spPr bwMode="auto">
            <a:xfrm>
              <a:off x="8264526" y="4533901"/>
              <a:ext cx="165100" cy="266700"/>
            </a:xfrm>
            <a:custGeom>
              <a:avLst/>
              <a:gdLst>
                <a:gd name="T0" fmla="*/ 57 w 104"/>
                <a:gd name="T1" fmla="*/ 168 h 168"/>
                <a:gd name="T2" fmla="*/ 0 w 104"/>
                <a:gd name="T3" fmla="*/ 168 h 168"/>
                <a:gd name="T4" fmla="*/ 34 w 104"/>
                <a:gd name="T5" fmla="*/ 46 h 168"/>
                <a:gd name="T6" fmla="*/ 91 w 104"/>
                <a:gd name="T7" fmla="*/ 46 h 168"/>
                <a:gd name="T8" fmla="*/ 57 w 104"/>
                <a:gd name="T9" fmla="*/ 168 h 168"/>
                <a:gd name="T10" fmla="*/ 95 w 104"/>
                <a:gd name="T11" fmla="*/ 34 h 168"/>
                <a:gd name="T12" fmla="*/ 36 w 104"/>
                <a:gd name="T13" fmla="*/ 34 h 168"/>
                <a:gd name="T14" fmla="*/ 47 w 104"/>
                <a:gd name="T15" fmla="*/ 0 h 168"/>
                <a:gd name="T16" fmla="*/ 104 w 104"/>
                <a:gd name="T17" fmla="*/ 0 h 168"/>
                <a:gd name="T18" fmla="*/ 95 w 104"/>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4" h="168">
                  <a:moveTo>
                    <a:pt x="57" y="168"/>
                  </a:moveTo>
                  <a:lnTo>
                    <a:pt x="0" y="168"/>
                  </a:lnTo>
                  <a:lnTo>
                    <a:pt x="34" y="46"/>
                  </a:lnTo>
                  <a:lnTo>
                    <a:pt x="91" y="46"/>
                  </a:lnTo>
                  <a:lnTo>
                    <a:pt x="57" y="168"/>
                  </a:lnTo>
                  <a:close/>
                  <a:moveTo>
                    <a:pt x="95" y="34"/>
                  </a:moveTo>
                  <a:lnTo>
                    <a:pt x="36" y="34"/>
                  </a:lnTo>
                  <a:lnTo>
                    <a:pt x="47" y="0"/>
                  </a:lnTo>
                  <a:lnTo>
                    <a:pt x="104"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9" name="Freeform 91">
              <a:extLst>
                <a:ext uri="{FF2B5EF4-FFF2-40B4-BE49-F238E27FC236}">
                  <a16:creationId xmlns:a16="http://schemas.microsoft.com/office/drawing/2014/main" id="{02BE7B2D-41B3-4751-51B8-65CCC3E57F7E}"/>
                </a:ext>
              </a:extLst>
            </p:cNvPr>
            <p:cNvSpPr>
              <a:spLocks/>
            </p:cNvSpPr>
            <p:nvPr userDrawn="1"/>
          </p:nvSpPr>
          <p:spPr bwMode="auto">
            <a:xfrm>
              <a:off x="8396288" y="4564063"/>
              <a:ext cx="192088" cy="236538"/>
            </a:xfrm>
            <a:custGeom>
              <a:avLst/>
              <a:gdLst>
                <a:gd name="T0" fmla="*/ 115 w 121"/>
                <a:gd name="T1" fmla="*/ 27 h 149"/>
                <a:gd name="T2" fmla="*/ 121 w 121"/>
                <a:gd name="T3" fmla="*/ 54 h 149"/>
                <a:gd name="T4" fmla="*/ 76 w 121"/>
                <a:gd name="T5" fmla="*/ 54 h 149"/>
                <a:gd name="T6" fmla="*/ 63 w 121"/>
                <a:gd name="T7" fmla="*/ 101 h 149"/>
                <a:gd name="T8" fmla="*/ 63 w 121"/>
                <a:gd name="T9" fmla="*/ 101 h 149"/>
                <a:gd name="T10" fmla="*/ 62 w 121"/>
                <a:gd name="T11" fmla="*/ 107 h 149"/>
                <a:gd name="T12" fmla="*/ 61 w 121"/>
                <a:gd name="T13" fmla="*/ 111 h 149"/>
                <a:gd name="T14" fmla="*/ 61 w 121"/>
                <a:gd name="T15" fmla="*/ 111 h 149"/>
                <a:gd name="T16" fmla="*/ 61 w 121"/>
                <a:gd name="T17" fmla="*/ 115 h 149"/>
                <a:gd name="T18" fmla="*/ 63 w 121"/>
                <a:gd name="T19" fmla="*/ 117 h 149"/>
                <a:gd name="T20" fmla="*/ 67 w 121"/>
                <a:gd name="T21" fmla="*/ 118 h 149"/>
                <a:gd name="T22" fmla="*/ 72 w 121"/>
                <a:gd name="T23" fmla="*/ 118 h 149"/>
                <a:gd name="T24" fmla="*/ 83 w 121"/>
                <a:gd name="T25" fmla="*/ 118 h 149"/>
                <a:gd name="T26" fmla="*/ 75 w 121"/>
                <a:gd name="T27" fmla="*/ 149 h 149"/>
                <a:gd name="T28" fmla="*/ 23 w 121"/>
                <a:gd name="T29" fmla="*/ 149 h 149"/>
                <a:gd name="T30" fmla="*/ 23 w 121"/>
                <a:gd name="T31" fmla="*/ 149 h 149"/>
                <a:gd name="T32" fmla="*/ 18 w 121"/>
                <a:gd name="T33" fmla="*/ 148 h 149"/>
                <a:gd name="T34" fmla="*/ 13 w 121"/>
                <a:gd name="T35" fmla="*/ 148 h 149"/>
                <a:gd name="T36" fmla="*/ 8 w 121"/>
                <a:gd name="T37" fmla="*/ 145 h 149"/>
                <a:gd name="T38" fmla="*/ 6 w 121"/>
                <a:gd name="T39" fmla="*/ 143 h 149"/>
                <a:gd name="T40" fmla="*/ 2 w 121"/>
                <a:gd name="T41" fmla="*/ 139 h 149"/>
                <a:gd name="T42" fmla="*/ 1 w 121"/>
                <a:gd name="T43" fmla="*/ 136 h 149"/>
                <a:gd name="T44" fmla="*/ 0 w 121"/>
                <a:gd name="T45" fmla="*/ 132 h 149"/>
                <a:gd name="T46" fmla="*/ 0 w 121"/>
                <a:gd name="T47" fmla="*/ 128 h 149"/>
                <a:gd name="T48" fmla="*/ 0 w 121"/>
                <a:gd name="T49" fmla="*/ 128 h 149"/>
                <a:gd name="T50" fmla="*/ 0 w 121"/>
                <a:gd name="T51" fmla="*/ 120 h 149"/>
                <a:gd name="T52" fmla="*/ 2 w 121"/>
                <a:gd name="T53" fmla="*/ 111 h 149"/>
                <a:gd name="T54" fmla="*/ 34 w 121"/>
                <a:gd name="T55" fmla="*/ 0 h 149"/>
                <a:gd name="T56" fmla="*/ 91 w 121"/>
                <a:gd name="T57" fmla="*/ 0 h 149"/>
                <a:gd name="T58" fmla="*/ 84 w 121"/>
                <a:gd name="T59" fmla="*/ 27 h 149"/>
                <a:gd name="T60" fmla="*/ 115 w 121"/>
                <a:gd name="T61" fmla="*/ 27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1" h="149">
                  <a:moveTo>
                    <a:pt x="115" y="27"/>
                  </a:moveTo>
                  <a:lnTo>
                    <a:pt x="121" y="54"/>
                  </a:lnTo>
                  <a:lnTo>
                    <a:pt x="76" y="54"/>
                  </a:lnTo>
                  <a:lnTo>
                    <a:pt x="63" y="101"/>
                  </a:lnTo>
                  <a:lnTo>
                    <a:pt x="63" y="101"/>
                  </a:lnTo>
                  <a:lnTo>
                    <a:pt x="62" y="107"/>
                  </a:lnTo>
                  <a:lnTo>
                    <a:pt x="61" y="111"/>
                  </a:lnTo>
                  <a:lnTo>
                    <a:pt x="61" y="111"/>
                  </a:lnTo>
                  <a:lnTo>
                    <a:pt x="61" y="115"/>
                  </a:lnTo>
                  <a:lnTo>
                    <a:pt x="63" y="117"/>
                  </a:lnTo>
                  <a:lnTo>
                    <a:pt x="67" y="118"/>
                  </a:lnTo>
                  <a:lnTo>
                    <a:pt x="72" y="118"/>
                  </a:lnTo>
                  <a:lnTo>
                    <a:pt x="83" y="118"/>
                  </a:lnTo>
                  <a:lnTo>
                    <a:pt x="75" y="149"/>
                  </a:lnTo>
                  <a:lnTo>
                    <a:pt x="23" y="149"/>
                  </a:lnTo>
                  <a:lnTo>
                    <a:pt x="23" y="149"/>
                  </a:lnTo>
                  <a:lnTo>
                    <a:pt x="18" y="148"/>
                  </a:lnTo>
                  <a:lnTo>
                    <a:pt x="13" y="148"/>
                  </a:lnTo>
                  <a:lnTo>
                    <a:pt x="8" y="145"/>
                  </a:lnTo>
                  <a:lnTo>
                    <a:pt x="6" y="143"/>
                  </a:lnTo>
                  <a:lnTo>
                    <a:pt x="2" y="139"/>
                  </a:lnTo>
                  <a:lnTo>
                    <a:pt x="1" y="136"/>
                  </a:lnTo>
                  <a:lnTo>
                    <a:pt x="0" y="132"/>
                  </a:lnTo>
                  <a:lnTo>
                    <a:pt x="0" y="128"/>
                  </a:lnTo>
                  <a:lnTo>
                    <a:pt x="0" y="128"/>
                  </a:lnTo>
                  <a:lnTo>
                    <a:pt x="0" y="120"/>
                  </a:lnTo>
                  <a:lnTo>
                    <a:pt x="2" y="111"/>
                  </a:lnTo>
                  <a:lnTo>
                    <a:pt x="34" y="0"/>
                  </a:lnTo>
                  <a:lnTo>
                    <a:pt x="91" y="0"/>
                  </a:lnTo>
                  <a:lnTo>
                    <a:pt x="84" y="27"/>
                  </a:lnTo>
                  <a:lnTo>
                    <a:pt x="115" y="2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0" name="Freeform 92">
              <a:extLst>
                <a:ext uri="{FF2B5EF4-FFF2-40B4-BE49-F238E27FC236}">
                  <a16:creationId xmlns:a16="http://schemas.microsoft.com/office/drawing/2014/main" id="{7293ED5F-E927-795F-CA13-9F986FBABDA4}"/>
                </a:ext>
              </a:extLst>
            </p:cNvPr>
            <p:cNvSpPr>
              <a:spLocks/>
            </p:cNvSpPr>
            <p:nvPr userDrawn="1"/>
          </p:nvSpPr>
          <p:spPr bwMode="auto">
            <a:xfrm>
              <a:off x="7321551" y="4830763"/>
              <a:ext cx="38100" cy="46038"/>
            </a:xfrm>
            <a:custGeom>
              <a:avLst/>
              <a:gdLst>
                <a:gd name="T0" fmla="*/ 9 w 24"/>
                <a:gd name="T1" fmla="*/ 0 h 29"/>
                <a:gd name="T2" fmla="*/ 24 w 24"/>
                <a:gd name="T3" fmla="*/ 0 h 29"/>
                <a:gd name="T4" fmla="*/ 15 w 24"/>
                <a:gd name="T5" fmla="*/ 29 h 29"/>
                <a:gd name="T6" fmla="*/ 0 w 24"/>
                <a:gd name="T7" fmla="*/ 29 h 29"/>
                <a:gd name="T8" fmla="*/ 9 w 24"/>
                <a:gd name="T9" fmla="*/ 0 h 29"/>
              </a:gdLst>
              <a:ahLst/>
              <a:cxnLst>
                <a:cxn ang="0">
                  <a:pos x="T0" y="T1"/>
                </a:cxn>
                <a:cxn ang="0">
                  <a:pos x="T2" y="T3"/>
                </a:cxn>
                <a:cxn ang="0">
                  <a:pos x="T4" y="T5"/>
                </a:cxn>
                <a:cxn ang="0">
                  <a:pos x="T6" y="T7"/>
                </a:cxn>
                <a:cxn ang="0">
                  <a:pos x="T8" y="T9"/>
                </a:cxn>
              </a:cxnLst>
              <a:rect l="0" t="0" r="r" b="b"/>
              <a:pathLst>
                <a:path w="24" h="29">
                  <a:moveTo>
                    <a:pt x="9" y="0"/>
                  </a:moveTo>
                  <a:lnTo>
                    <a:pt x="24" y="0"/>
                  </a:lnTo>
                  <a:lnTo>
                    <a:pt x="15"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1" name="Freeform 93">
              <a:extLst>
                <a:ext uri="{FF2B5EF4-FFF2-40B4-BE49-F238E27FC236}">
                  <a16:creationId xmlns:a16="http://schemas.microsoft.com/office/drawing/2014/main" id="{C147C8C9-A944-3311-E753-08F08FDFBA81}"/>
                </a:ext>
              </a:extLst>
            </p:cNvPr>
            <p:cNvSpPr>
              <a:spLocks/>
            </p:cNvSpPr>
            <p:nvPr userDrawn="1"/>
          </p:nvSpPr>
          <p:spPr bwMode="auto">
            <a:xfrm>
              <a:off x="7400926" y="4830763"/>
              <a:ext cx="87313" cy="46038"/>
            </a:xfrm>
            <a:custGeom>
              <a:avLst/>
              <a:gdLst>
                <a:gd name="T0" fmla="*/ 10 w 55"/>
                <a:gd name="T1" fmla="*/ 0 h 29"/>
                <a:gd name="T2" fmla="*/ 31 w 55"/>
                <a:gd name="T3" fmla="*/ 0 h 29"/>
                <a:gd name="T4" fmla="*/ 36 w 55"/>
                <a:gd name="T5" fmla="*/ 19 h 29"/>
                <a:gd name="T6" fmla="*/ 36 w 55"/>
                <a:gd name="T7" fmla="*/ 19 h 29"/>
                <a:gd name="T8" fmla="*/ 42 w 55"/>
                <a:gd name="T9" fmla="*/ 0 h 29"/>
                <a:gd name="T10" fmla="*/ 55 w 55"/>
                <a:gd name="T11" fmla="*/ 0 h 29"/>
                <a:gd name="T12" fmla="*/ 46 w 55"/>
                <a:gd name="T13" fmla="*/ 29 h 29"/>
                <a:gd name="T14" fmla="*/ 26 w 55"/>
                <a:gd name="T15" fmla="*/ 29 h 29"/>
                <a:gd name="T16" fmla="*/ 20 w 55"/>
                <a:gd name="T17" fmla="*/ 8 h 29"/>
                <a:gd name="T18" fmla="*/ 20 w 55"/>
                <a:gd name="T19" fmla="*/ 8 h 29"/>
                <a:gd name="T20" fmla="*/ 13 w 55"/>
                <a:gd name="T21" fmla="*/ 29 h 29"/>
                <a:gd name="T22" fmla="*/ 0 w 55"/>
                <a:gd name="T23" fmla="*/ 29 h 29"/>
                <a:gd name="T24" fmla="*/ 10 w 55"/>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5" h="29">
                  <a:moveTo>
                    <a:pt x="10" y="0"/>
                  </a:moveTo>
                  <a:lnTo>
                    <a:pt x="31" y="0"/>
                  </a:lnTo>
                  <a:lnTo>
                    <a:pt x="36" y="19"/>
                  </a:lnTo>
                  <a:lnTo>
                    <a:pt x="36" y="19"/>
                  </a:lnTo>
                  <a:lnTo>
                    <a:pt x="42" y="0"/>
                  </a:lnTo>
                  <a:lnTo>
                    <a:pt x="55" y="0"/>
                  </a:lnTo>
                  <a:lnTo>
                    <a:pt x="46" y="29"/>
                  </a:lnTo>
                  <a:lnTo>
                    <a:pt x="26" y="29"/>
                  </a:lnTo>
                  <a:lnTo>
                    <a:pt x="20" y="8"/>
                  </a:lnTo>
                  <a:lnTo>
                    <a:pt x="20" y="8"/>
                  </a:lnTo>
                  <a:lnTo>
                    <a:pt x="13" y="29"/>
                  </a:lnTo>
                  <a:lnTo>
                    <a:pt x="0" y="29"/>
                  </a:lnTo>
                  <a:lnTo>
                    <a:pt x="1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2" name="Freeform 94">
              <a:extLst>
                <a:ext uri="{FF2B5EF4-FFF2-40B4-BE49-F238E27FC236}">
                  <a16:creationId xmlns:a16="http://schemas.microsoft.com/office/drawing/2014/main" id="{14EE4ED4-A628-E578-8029-49F41A308D14}"/>
                </a:ext>
              </a:extLst>
            </p:cNvPr>
            <p:cNvSpPr>
              <a:spLocks/>
            </p:cNvSpPr>
            <p:nvPr userDrawn="1"/>
          </p:nvSpPr>
          <p:spPr bwMode="auto">
            <a:xfrm>
              <a:off x="7531101" y="4830763"/>
              <a:ext cx="76200" cy="46038"/>
            </a:xfrm>
            <a:custGeom>
              <a:avLst/>
              <a:gdLst>
                <a:gd name="T0" fmla="*/ 0 w 48"/>
                <a:gd name="T1" fmla="*/ 0 h 29"/>
                <a:gd name="T2" fmla="*/ 15 w 48"/>
                <a:gd name="T3" fmla="*/ 0 h 29"/>
                <a:gd name="T4" fmla="*/ 19 w 48"/>
                <a:gd name="T5" fmla="*/ 18 h 29"/>
                <a:gd name="T6" fmla="*/ 33 w 48"/>
                <a:gd name="T7" fmla="*/ 0 h 29"/>
                <a:gd name="T8" fmla="*/ 48 w 48"/>
                <a:gd name="T9" fmla="*/ 0 h 29"/>
                <a:gd name="T10" fmla="*/ 24 w 48"/>
                <a:gd name="T11" fmla="*/ 29 h 29"/>
                <a:gd name="T12" fmla="*/ 6 w 48"/>
                <a:gd name="T13" fmla="*/ 29 h 29"/>
                <a:gd name="T14" fmla="*/ 0 w 48"/>
                <a:gd name="T15" fmla="*/ 0 h 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29">
                  <a:moveTo>
                    <a:pt x="0" y="0"/>
                  </a:moveTo>
                  <a:lnTo>
                    <a:pt x="15" y="0"/>
                  </a:lnTo>
                  <a:lnTo>
                    <a:pt x="19" y="18"/>
                  </a:lnTo>
                  <a:lnTo>
                    <a:pt x="33" y="0"/>
                  </a:lnTo>
                  <a:lnTo>
                    <a:pt x="48" y="0"/>
                  </a:lnTo>
                  <a:lnTo>
                    <a:pt x="24" y="29"/>
                  </a:lnTo>
                  <a:lnTo>
                    <a:pt x="6" y="29"/>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3" name="Freeform 95">
              <a:extLst>
                <a:ext uri="{FF2B5EF4-FFF2-40B4-BE49-F238E27FC236}">
                  <a16:creationId xmlns:a16="http://schemas.microsoft.com/office/drawing/2014/main" id="{11537686-6BCA-FBA4-6E27-64385EBFFEAE}"/>
                </a:ext>
              </a:extLst>
            </p:cNvPr>
            <p:cNvSpPr>
              <a:spLocks/>
            </p:cNvSpPr>
            <p:nvPr userDrawn="1"/>
          </p:nvSpPr>
          <p:spPr bwMode="auto">
            <a:xfrm>
              <a:off x="7635876" y="4830763"/>
              <a:ext cx="66675" cy="46038"/>
            </a:xfrm>
            <a:custGeom>
              <a:avLst/>
              <a:gdLst>
                <a:gd name="T0" fmla="*/ 9 w 42"/>
                <a:gd name="T1" fmla="*/ 0 h 29"/>
                <a:gd name="T2" fmla="*/ 42 w 42"/>
                <a:gd name="T3" fmla="*/ 0 h 29"/>
                <a:gd name="T4" fmla="*/ 41 w 42"/>
                <a:gd name="T5" fmla="*/ 5 h 29"/>
                <a:gd name="T6" fmla="*/ 22 w 42"/>
                <a:gd name="T7" fmla="*/ 5 h 29"/>
                <a:gd name="T8" fmla="*/ 20 w 42"/>
                <a:gd name="T9" fmla="*/ 11 h 29"/>
                <a:gd name="T10" fmla="*/ 37 w 42"/>
                <a:gd name="T11" fmla="*/ 11 h 29"/>
                <a:gd name="T12" fmla="*/ 36 w 42"/>
                <a:gd name="T13" fmla="*/ 17 h 29"/>
                <a:gd name="T14" fmla="*/ 17 w 42"/>
                <a:gd name="T15" fmla="*/ 17 h 29"/>
                <a:gd name="T16" fmla="*/ 16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1" y="5"/>
                  </a:lnTo>
                  <a:lnTo>
                    <a:pt x="22" y="5"/>
                  </a:lnTo>
                  <a:lnTo>
                    <a:pt x="20" y="11"/>
                  </a:lnTo>
                  <a:lnTo>
                    <a:pt x="37" y="11"/>
                  </a:lnTo>
                  <a:lnTo>
                    <a:pt x="36" y="17"/>
                  </a:lnTo>
                  <a:lnTo>
                    <a:pt x="17" y="17"/>
                  </a:lnTo>
                  <a:lnTo>
                    <a:pt x="16"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4" name="Freeform 96">
              <a:extLst>
                <a:ext uri="{FF2B5EF4-FFF2-40B4-BE49-F238E27FC236}">
                  <a16:creationId xmlns:a16="http://schemas.microsoft.com/office/drawing/2014/main" id="{661788EB-57DA-CE52-ECFD-BFD162AC0060}"/>
                </a:ext>
              </a:extLst>
            </p:cNvPr>
            <p:cNvSpPr>
              <a:spLocks/>
            </p:cNvSpPr>
            <p:nvPr userDrawn="1"/>
          </p:nvSpPr>
          <p:spPr bwMode="auto">
            <a:xfrm>
              <a:off x="7856538" y="4830763"/>
              <a:ext cx="61913" cy="46038"/>
            </a:xfrm>
            <a:custGeom>
              <a:avLst/>
              <a:gdLst>
                <a:gd name="T0" fmla="*/ 11 w 39"/>
                <a:gd name="T1" fmla="*/ 7 h 29"/>
                <a:gd name="T2" fmla="*/ 0 w 39"/>
                <a:gd name="T3" fmla="*/ 7 h 29"/>
                <a:gd name="T4" fmla="*/ 3 w 39"/>
                <a:gd name="T5" fmla="*/ 0 h 29"/>
                <a:gd name="T6" fmla="*/ 39 w 39"/>
                <a:gd name="T7" fmla="*/ 0 h 29"/>
                <a:gd name="T8" fmla="*/ 37 w 39"/>
                <a:gd name="T9" fmla="*/ 7 h 29"/>
                <a:gd name="T10" fmla="*/ 25 w 39"/>
                <a:gd name="T11" fmla="*/ 7 h 29"/>
                <a:gd name="T12" fmla="*/ 19 w 39"/>
                <a:gd name="T13" fmla="*/ 29 h 29"/>
                <a:gd name="T14" fmla="*/ 4 w 39"/>
                <a:gd name="T15" fmla="*/ 29 h 29"/>
                <a:gd name="T16" fmla="*/ 11 w 39"/>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29">
                  <a:moveTo>
                    <a:pt x="11" y="7"/>
                  </a:moveTo>
                  <a:lnTo>
                    <a:pt x="0" y="7"/>
                  </a:lnTo>
                  <a:lnTo>
                    <a:pt x="3" y="0"/>
                  </a:lnTo>
                  <a:lnTo>
                    <a:pt x="39" y="0"/>
                  </a:lnTo>
                  <a:lnTo>
                    <a:pt x="37" y="7"/>
                  </a:lnTo>
                  <a:lnTo>
                    <a:pt x="25" y="7"/>
                  </a:lnTo>
                  <a:lnTo>
                    <a:pt x="19" y="29"/>
                  </a:lnTo>
                  <a:lnTo>
                    <a:pt x="4" y="29"/>
                  </a:lnTo>
                  <a:lnTo>
                    <a:pt x="11"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5" name="Freeform 97">
              <a:extLst>
                <a:ext uri="{FF2B5EF4-FFF2-40B4-BE49-F238E27FC236}">
                  <a16:creationId xmlns:a16="http://schemas.microsoft.com/office/drawing/2014/main" id="{0B36AB16-099B-0237-1990-6CD074146B03}"/>
                </a:ext>
              </a:extLst>
            </p:cNvPr>
            <p:cNvSpPr>
              <a:spLocks/>
            </p:cNvSpPr>
            <p:nvPr userDrawn="1"/>
          </p:nvSpPr>
          <p:spPr bwMode="auto">
            <a:xfrm>
              <a:off x="7951788" y="4830763"/>
              <a:ext cx="106363" cy="46038"/>
            </a:xfrm>
            <a:custGeom>
              <a:avLst/>
              <a:gdLst>
                <a:gd name="T0" fmla="*/ 8 w 67"/>
                <a:gd name="T1" fmla="*/ 0 h 29"/>
                <a:gd name="T2" fmla="*/ 30 w 67"/>
                <a:gd name="T3" fmla="*/ 0 h 29"/>
                <a:gd name="T4" fmla="*/ 32 w 67"/>
                <a:gd name="T5" fmla="*/ 19 h 29"/>
                <a:gd name="T6" fmla="*/ 32 w 67"/>
                <a:gd name="T7" fmla="*/ 19 h 29"/>
                <a:gd name="T8" fmla="*/ 45 w 67"/>
                <a:gd name="T9" fmla="*/ 0 h 29"/>
                <a:gd name="T10" fmla="*/ 67 w 67"/>
                <a:gd name="T11" fmla="*/ 0 h 29"/>
                <a:gd name="T12" fmla="*/ 57 w 67"/>
                <a:gd name="T13" fmla="*/ 29 h 29"/>
                <a:gd name="T14" fmla="*/ 45 w 67"/>
                <a:gd name="T15" fmla="*/ 29 h 29"/>
                <a:gd name="T16" fmla="*/ 50 w 67"/>
                <a:gd name="T17" fmla="*/ 7 h 29"/>
                <a:gd name="T18" fmla="*/ 50 w 67"/>
                <a:gd name="T19" fmla="*/ 7 h 29"/>
                <a:gd name="T20" fmla="*/ 34 w 67"/>
                <a:gd name="T21" fmla="*/ 29 h 29"/>
                <a:gd name="T22" fmla="*/ 21 w 67"/>
                <a:gd name="T23" fmla="*/ 29 h 29"/>
                <a:gd name="T24" fmla="*/ 19 w 67"/>
                <a:gd name="T25" fmla="*/ 7 h 29"/>
                <a:gd name="T26" fmla="*/ 19 w 67"/>
                <a:gd name="T27" fmla="*/ 7 h 29"/>
                <a:gd name="T28" fmla="*/ 12 w 67"/>
                <a:gd name="T29" fmla="*/ 29 h 29"/>
                <a:gd name="T30" fmla="*/ 0 w 67"/>
                <a:gd name="T31" fmla="*/ 29 h 29"/>
                <a:gd name="T32" fmla="*/ 8 w 67"/>
                <a:gd name="T33"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7" h="29">
                  <a:moveTo>
                    <a:pt x="8" y="0"/>
                  </a:moveTo>
                  <a:lnTo>
                    <a:pt x="30" y="0"/>
                  </a:lnTo>
                  <a:lnTo>
                    <a:pt x="32" y="19"/>
                  </a:lnTo>
                  <a:lnTo>
                    <a:pt x="32" y="19"/>
                  </a:lnTo>
                  <a:lnTo>
                    <a:pt x="45" y="0"/>
                  </a:lnTo>
                  <a:lnTo>
                    <a:pt x="67" y="0"/>
                  </a:lnTo>
                  <a:lnTo>
                    <a:pt x="57" y="29"/>
                  </a:lnTo>
                  <a:lnTo>
                    <a:pt x="45" y="29"/>
                  </a:lnTo>
                  <a:lnTo>
                    <a:pt x="50" y="7"/>
                  </a:lnTo>
                  <a:lnTo>
                    <a:pt x="50" y="7"/>
                  </a:lnTo>
                  <a:lnTo>
                    <a:pt x="34" y="29"/>
                  </a:lnTo>
                  <a:lnTo>
                    <a:pt x="21" y="29"/>
                  </a:lnTo>
                  <a:lnTo>
                    <a:pt x="19" y="7"/>
                  </a:lnTo>
                  <a:lnTo>
                    <a:pt x="19" y="7"/>
                  </a:lnTo>
                  <a:lnTo>
                    <a:pt x="12" y="29"/>
                  </a:lnTo>
                  <a:lnTo>
                    <a:pt x="0" y="29"/>
                  </a:lnTo>
                  <a:lnTo>
                    <a:pt x="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6" name="Freeform 98">
              <a:extLst>
                <a:ext uri="{FF2B5EF4-FFF2-40B4-BE49-F238E27FC236}">
                  <a16:creationId xmlns:a16="http://schemas.microsoft.com/office/drawing/2014/main" id="{4762125E-000E-4DD3-55DF-CB671577334C}"/>
                </a:ext>
              </a:extLst>
            </p:cNvPr>
            <p:cNvSpPr>
              <a:spLocks/>
            </p:cNvSpPr>
            <p:nvPr userDrawn="1"/>
          </p:nvSpPr>
          <p:spPr bwMode="auto">
            <a:xfrm>
              <a:off x="8188326" y="4830763"/>
              <a:ext cx="85725" cy="46038"/>
            </a:xfrm>
            <a:custGeom>
              <a:avLst/>
              <a:gdLst>
                <a:gd name="T0" fmla="*/ 9 w 54"/>
                <a:gd name="T1" fmla="*/ 0 h 29"/>
                <a:gd name="T2" fmla="*/ 30 w 54"/>
                <a:gd name="T3" fmla="*/ 0 h 29"/>
                <a:gd name="T4" fmla="*/ 35 w 54"/>
                <a:gd name="T5" fmla="*/ 19 h 29"/>
                <a:gd name="T6" fmla="*/ 36 w 54"/>
                <a:gd name="T7" fmla="*/ 19 h 29"/>
                <a:gd name="T8" fmla="*/ 42 w 54"/>
                <a:gd name="T9" fmla="*/ 0 h 29"/>
                <a:gd name="T10" fmla="*/ 54 w 54"/>
                <a:gd name="T11" fmla="*/ 0 h 29"/>
                <a:gd name="T12" fmla="*/ 46 w 54"/>
                <a:gd name="T13" fmla="*/ 29 h 29"/>
                <a:gd name="T14" fmla="*/ 24 w 54"/>
                <a:gd name="T15" fmla="*/ 29 h 29"/>
                <a:gd name="T16" fmla="*/ 19 w 54"/>
                <a:gd name="T17" fmla="*/ 8 h 29"/>
                <a:gd name="T18" fmla="*/ 19 w 54"/>
                <a:gd name="T19" fmla="*/ 8 h 29"/>
                <a:gd name="T20" fmla="*/ 13 w 54"/>
                <a:gd name="T21" fmla="*/ 29 h 29"/>
                <a:gd name="T22" fmla="*/ 0 w 54"/>
                <a:gd name="T23" fmla="*/ 29 h 29"/>
                <a:gd name="T24" fmla="*/ 9 w 54"/>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 h="29">
                  <a:moveTo>
                    <a:pt x="9" y="0"/>
                  </a:moveTo>
                  <a:lnTo>
                    <a:pt x="30" y="0"/>
                  </a:lnTo>
                  <a:lnTo>
                    <a:pt x="35" y="19"/>
                  </a:lnTo>
                  <a:lnTo>
                    <a:pt x="36" y="19"/>
                  </a:lnTo>
                  <a:lnTo>
                    <a:pt x="42" y="0"/>
                  </a:lnTo>
                  <a:lnTo>
                    <a:pt x="54" y="0"/>
                  </a:lnTo>
                  <a:lnTo>
                    <a:pt x="46" y="29"/>
                  </a:lnTo>
                  <a:lnTo>
                    <a:pt x="24" y="29"/>
                  </a:lnTo>
                  <a:lnTo>
                    <a:pt x="19" y="8"/>
                  </a:lnTo>
                  <a:lnTo>
                    <a:pt x="19" y="8"/>
                  </a:lnTo>
                  <a:lnTo>
                    <a:pt x="1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7" name="Freeform 99">
              <a:extLst>
                <a:ext uri="{FF2B5EF4-FFF2-40B4-BE49-F238E27FC236}">
                  <a16:creationId xmlns:a16="http://schemas.microsoft.com/office/drawing/2014/main" id="{4D85570D-B755-1E24-4324-332D468ED172}"/>
                </a:ext>
              </a:extLst>
            </p:cNvPr>
            <p:cNvSpPr>
              <a:spLocks/>
            </p:cNvSpPr>
            <p:nvPr userDrawn="1"/>
          </p:nvSpPr>
          <p:spPr bwMode="auto">
            <a:xfrm>
              <a:off x="8310563" y="4830763"/>
              <a:ext cx="63500" cy="46038"/>
            </a:xfrm>
            <a:custGeom>
              <a:avLst/>
              <a:gdLst>
                <a:gd name="T0" fmla="*/ 12 w 40"/>
                <a:gd name="T1" fmla="*/ 7 h 29"/>
                <a:gd name="T2" fmla="*/ 0 w 40"/>
                <a:gd name="T3" fmla="*/ 7 h 29"/>
                <a:gd name="T4" fmla="*/ 3 w 40"/>
                <a:gd name="T5" fmla="*/ 0 h 29"/>
                <a:gd name="T6" fmla="*/ 40 w 40"/>
                <a:gd name="T7" fmla="*/ 0 h 29"/>
                <a:gd name="T8" fmla="*/ 38 w 40"/>
                <a:gd name="T9" fmla="*/ 7 h 29"/>
                <a:gd name="T10" fmla="*/ 26 w 40"/>
                <a:gd name="T11" fmla="*/ 7 h 29"/>
                <a:gd name="T12" fmla="*/ 19 w 40"/>
                <a:gd name="T13" fmla="*/ 29 h 29"/>
                <a:gd name="T14" fmla="*/ 5 w 40"/>
                <a:gd name="T15" fmla="*/ 29 h 29"/>
                <a:gd name="T16" fmla="*/ 12 w 40"/>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29">
                  <a:moveTo>
                    <a:pt x="12" y="7"/>
                  </a:moveTo>
                  <a:lnTo>
                    <a:pt x="0" y="7"/>
                  </a:lnTo>
                  <a:lnTo>
                    <a:pt x="3" y="0"/>
                  </a:lnTo>
                  <a:lnTo>
                    <a:pt x="40" y="0"/>
                  </a:lnTo>
                  <a:lnTo>
                    <a:pt x="38" y="7"/>
                  </a:lnTo>
                  <a:lnTo>
                    <a:pt x="26" y="7"/>
                  </a:lnTo>
                  <a:lnTo>
                    <a:pt x="19" y="29"/>
                  </a:lnTo>
                  <a:lnTo>
                    <a:pt x="5" y="29"/>
                  </a:lnTo>
                  <a:lnTo>
                    <a:pt x="12"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8" name="Freeform 100">
              <a:extLst>
                <a:ext uri="{FF2B5EF4-FFF2-40B4-BE49-F238E27FC236}">
                  <a16:creationId xmlns:a16="http://schemas.microsoft.com/office/drawing/2014/main" id="{9700E8F4-54AB-6B1D-B614-0574AF9A9411}"/>
                </a:ext>
              </a:extLst>
            </p:cNvPr>
            <p:cNvSpPr>
              <a:spLocks noEditPoints="1"/>
            </p:cNvSpPr>
            <p:nvPr userDrawn="1"/>
          </p:nvSpPr>
          <p:spPr bwMode="auto">
            <a:xfrm>
              <a:off x="8701088" y="4760913"/>
              <a:ext cx="49213" cy="50800"/>
            </a:xfrm>
            <a:custGeom>
              <a:avLst/>
              <a:gdLst>
                <a:gd name="T0" fmla="*/ 15 w 31"/>
                <a:gd name="T1" fmla="*/ 0 h 32"/>
                <a:gd name="T2" fmla="*/ 15 w 31"/>
                <a:gd name="T3" fmla="*/ 0 h 32"/>
                <a:gd name="T4" fmla="*/ 10 w 31"/>
                <a:gd name="T5" fmla="*/ 1 h 32"/>
                <a:gd name="T6" fmla="*/ 5 w 31"/>
                <a:gd name="T7" fmla="*/ 5 h 32"/>
                <a:gd name="T8" fmla="*/ 1 w 31"/>
                <a:gd name="T9" fmla="*/ 10 h 32"/>
                <a:gd name="T10" fmla="*/ 0 w 31"/>
                <a:gd name="T11" fmla="*/ 15 h 32"/>
                <a:gd name="T12" fmla="*/ 0 w 31"/>
                <a:gd name="T13" fmla="*/ 15 h 32"/>
                <a:gd name="T14" fmla="*/ 1 w 31"/>
                <a:gd name="T15" fmla="*/ 21 h 32"/>
                <a:gd name="T16" fmla="*/ 5 w 31"/>
                <a:gd name="T17" fmla="*/ 27 h 32"/>
                <a:gd name="T18" fmla="*/ 10 w 31"/>
                <a:gd name="T19" fmla="*/ 31 h 32"/>
                <a:gd name="T20" fmla="*/ 15 w 31"/>
                <a:gd name="T21" fmla="*/ 32 h 32"/>
                <a:gd name="T22" fmla="*/ 15 w 31"/>
                <a:gd name="T23" fmla="*/ 32 h 32"/>
                <a:gd name="T24" fmla="*/ 21 w 31"/>
                <a:gd name="T25" fmla="*/ 31 h 32"/>
                <a:gd name="T26" fmla="*/ 27 w 31"/>
                <a:gd name="T27" fmla="*/ 27 h 32"/>
                <a:gd name="T28" fmla="*/ 30 w 31"/>
                <a:gd name="T29" fmla="*/ 21 h 32"/>
                <a:gd name="T30" fmla="*/ 31 w 31"/>
                <a:gd name="T31" fmla="*/ 15 h 32"/>
                <a:gd name="T32" fmla="*/ 31 w 31"/>
                <a:gd name="T33" fmla="*/ 15 h 32"/>
                <a:gd name="T34" fmla="*/ 30 w 31"/>
                <a:gd name="T35" fmla="*/ 10 h 32"/>
                <a:gd name="T36" fmla="*/ 27 w 31"/>
                <a:gd name="T37" fmla="*/ 5 h 32"/>
                <a:gd name="T38" fmla="*/ 21 w 31"/>
                <a:gd name="T39" fmla="*/ 1 h 32"/>
                <a:gd name="T40" fmla="*/ 15 w 31"/>
                <a:gd name="T41" fmla="*/ 0 h 32"/>
                <a:gd name="T42" fmla="*/ 15 w 31"/>
                <a:gd name="T43" fmla="*/ 0 h 32"/>
                <a:gd name="T44" fmla="*/ 15 w 31"/>
                <a:gd name="T45" fmla="*/ 28 h 32"/>
                <a:gd name="T46" fmla="*/ 15 w 31"/>
                <a:gd name="T47" fmla="*/ 28 h 32"/>
                <a:gd name="T48" fmla="*/ 11 w 31"/>
                <a:gd name="T49" fmla="*/ 27 h 32"/>
                <a:gd name="T50" fmla="*/ 6 w 31"/>
                <a:gd name="T51" fmla="*/ 25 h 32"/>
                <a:gd name="T52" fmla="*/ 4 w 31"/>
                <a:gd name="T53" fmla="*/ 21 h 32"/>
                <a:gd name="T54" fmla="*/ 3 w 31"/>
                <a:gd name="T55" fmla="*/ 15 h 32"/>
                <a:gd name="T56" fmla="*/ 3 w 31"/>
                <a:gd name="T57" fmla="*/ 15 h 32"/>
                <a:gd name="T58" fmla="*/ 4 w 31"/>
                <a:gd name="T59" fmla="*/ 11 h 32"/>
                <a:gd name="T60" fmla="*/ 6 w 31"/>
                <a:gd name="T61" fmla="*/ 6 h 32"/>
                <a:gd name="T62" fmla="*/ 11 w 31"/>
                <a:gd name="T63" fmla="*/ 4 h 32"/>
                <a:gd name="T64" fmla="*/ 15 w 31"/>
                <a:gd name="T65" fmla="*/ 3 h 32"/>
                <a:gd name="T66" fmla="*/ 15 w 31"/>
                <a:gd name="T67" fmla="*/ 3 h 32"/>
                <a:gd name="T68" fmla="*/ 20 w 31"/>
                <a:gd name="T69" fmla="*/ 4 h 32"/>
                <a:gd name="T70" fmla="*/ 25 w 31"/>
                <a:gd name="T71" fmla="*/ 6 h 32"/>
                <a:gd name="T72" fmla="*/ 27 w 31"/>
                <a:gd name="T73" fmla="*/ 11 h 32"/>
                <a:gd name="T74" fmla="*/ 28 w 31"/>
                <a:gd name="T75" fmla="*/ 15 h 32"/>
                <a:gd name="T76" fmla="*/ 28 w 31"/>
                <a:gd name="T77" fmla="*/ 15 h 32"/>
                <a:gd name="T78" fmla="*/ 27 w 31"/>
                <a:gd name="T79" fmla="*/ 21 h 32"/>
                <a:gd name="T80" fmla="*/ 25 w 31"/>
                <a:gd name="T81" fmla="*/ 25 h 32"/>
                <a:gd name="T82" fmla="*/ 20 w 31"/>
                <a:gd name="T83" fmla="*/ 27 h 32"/>
                <a:gd name="T84" fmla="*/ 15 w 31"/>
                <a:gd name="T85" fmla="*/ 28 h 32"/>
                <a:gd name="T86" fmla="*/ 15 w 31"/>
                <a:gd name="T87"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1" h="32">
                  <a:moveTo>
                    <a:pt x="15" y="0"/>
                  </a:moveTo>
                  <a:lnTo>
                    <a:pt x="15" y="0"/>
                  </a:lnTo>
                  <a:lnTo>
                    <a:pt x="10" y="1"/>
                  </a:lnTo>
                  <a:lnTo>
                    <a:pt x="5" y="5"/>
                  </a:lnTo>
                  <a:lnTo>
                    <a:pt x="1" y="10"/>
                  </a:lnTo>
                  <a:lnTo>
                    <a:pt x="0" y="15"/>
                  </a:lnTo>
                  <a:lnTo>
                    <a:pt x="0" y="15"/>
                  </a:lnTo>
                  <a:lnTo>
                    <a:pt x="1" y="21"/>
                  </a:lnTo>
                  <a:lnTo>
                    <a:pt x="5" y="27"/>
                  </a:lnTo>
                  <a:lnTo>
                    <a:pt x="10" y="31"/>
                  </a:lnTo>
                  <a:lnTo>
                    <a:pt x="15" y="32"/>
                  </a:lnTo>
                  <a:lnTo>
                    <a:pt x="15" y="32"/>
                  </a:lnTo>
                  <a:lnTo>
                    <a:pt x="21" y="31"/>
                  </a:lnTo>
                  <a:lnTo>
                    <a:pt x="27" y="27"/>
                  </a:lnTo>
                  <a:lnTo>
                    <a:pt x="30" y="21"/>
                  </a:lnTo>
                  <a:lnTo>
                    <a:pt x="31" y="15"/>
                  </a:lnTo>
                  <a:lnTo>
                    <a:pt x="31" y="15"/>
                  </a:lnTo>
                  <a:lnTo>
                    <a:pt x="30" y="10"/>
                  </a:lnTo>
                  <a:lnTo>
                    <a:pt x="27" y="5"/>
                  </a:lnTo>
                  <a:lnTo>
                    <a:pt x="21" y="1"/>
                  </a:lnTo>
                  <a:lnTo>
                    <a:pt x="15" y="0"/>
                  </a:lnTo>
                  <a:lnTo>
                    <a:pt x="15" y="0"/>
                  </a:lnTo>
                  <a:close/>
                  <a:moveTo>
                    <a:pt x="15" y="28"/>
                  </a:moveTo>
                  <a:lnTo>
                    <a:pt x="15" y="28"/>
                  </a:lnTo>
                  <a:lnTo>
                    <a:pt x="11" y="27"/>
                  </a:lnTo>
                  <a:lnTo>
                    <a:pt x="6" y="25"/>
                  </a:lnTo>
                  <a:lnTo>
                    <a:pt x="4" y="21"/>
                  </a:lnTo>
                  <a:lnTo>
                    <a:pt x="3" y="15"/>
                  </a:lnTo>
                  <a:lnTo>
                    <a:pt x="3" y="15"/>
                  </a:lnTo>
                  <a:lnTo>
                    <a:pt x="4" y="11"/>
                  </a:lnTo>
                  <a:lnTo>
                    <a:pt x="6" y="6"/>
                  </a:lnTo>
                  <a:lnTo>
                    <a:pt x="11" y="4"/>
                  </a:lnTo>
                  <a:lnTo>
                    <a:pt x="15" y="3"/>
                  </a:lnTo>
                  <a:lnTo>
                    <a:pt x="15" y="3"/>
                  </a:lnTo>
                  <a:lnTo>
                    <a:pt x="20" y="4"/>
                  </a:lnTo>
                  <a:lnTo>
                    <a:pt x="25" y="6"/>
                  </a:lnTo>
                  <a:lnTo>
                    <a:pt x="27" y="11"/>
                  </a:lnTo>
                  <a:lnTo>
                    <a:pt x="28" y="15"/>
                  </a:lnTo>
                  <a:lnTo>
                    <a:pt x="28" y="15"/>
                  </a:lnTo>
                  <a:lnTo>
                    <a:pt x="27" y="21"/>
                  </a:lnTo>
                  <a:lnTo>
                    <a:pt x="25" y="25"/>
                  </a:lnTo>
                  <a:lnTo>
                    <a:pt x="20" y="27"/>
                  </a:lnTo>
                  <a:lnTo>
                    <a:pt x="15" y="28"/>
                  </a:lnTo>
                  <a:lnTo>
                    <a:pt x="15" y="2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9" name="Freeform 101">
              <a:extLst>
                <a:ext uri="{FF2B5EF4-FFF2-40B4-BE49-F238E27FC236}">
                  <a16:creationId xmlns:a16="http://schemas.microsoft.com/office/drawing/2014/main" id="{8DD5E02B-BEE0-22B7-4B0E-B729BB6667DC}"/>
                </a:ext>
              </a:extLst>
            </p:cNvPr>
            <p:cNvSpPr>
              <a:spLocks noEditPoints="1"/>
            </p:cNvSpPr>
            <p:nvPr userDrawn="1"/>
          </p:nvSpPr>
          <p:spPr bwMode="auto">
            <a:xfrm>
              <a:off x="8716963" y="4772026"/>
              <a:ext cx="20638" cy="26988"/>
            </a:xfrm>
            <a:custGeom>
              <a:avLst/>
              <a:gdLst>
                <a:gd name="T0" fmla="*/ 11 w 13"/>
                <a:gd name="T1" fmla="*/ 6 h 17"/>
                <a:gd name="T2" fmla="*/ 11 w 13"/>
                <a:gd name="T3" fmla="*/ 6 h 17"/>
                <a:gd name="T4" fmla="*/ 11 w 13"/>
                <a:gd name="T5" fmla="*/ 4 h 17"/>
                <a:gd name="T6" fmla="*/ 10 w 13"/>
                <a:gd name="T7" fmla="*/ 1 h 17"/>
                <a:gd name="T8" fmla="*/ 9 w 13"/>
                <a:gd name="T9" fmla="*/ 1 h 17"/>
                <a:gd name="T10" fmla="*/ 7 w 13"/>
                <a:gd name="T11" fmla="*/ 0 h 17"/>
                <a:gd name="T12" fmla="*/ 0 w 13"/>
                <a:gd name="T13" fmla="*/ 0 h 17"/>
                <a:gd name="T14" fmla="*/ 0 w 13"/>
                <a:gd name="T15" fmla="*/ 17 h 17"/>
                <a:gd name="T16" fmla="*/ 3 w 13"/>
                <a:gd name="T17" fmla="*/ 17 h 17"/>
                <a:gd name="T18" fmla="*/ 3 w 13"/>
                <a:gd name="T19" fmla="*/ 11 h 17"/>
                <a:gd name="T20" fmla="*/ 5 w 13"/>
                <a:gd name="T21" fmla="*/ 11 h 17"/>
                <a:gd name="T22" fmla="*/ 9 w 13"/>
                <a:gd name="T23" fmla="*/ 17 h 17"/>
                <a:gd name="T24" fmla="*/ 13 w 13"/>
                <a:gd name="T25" fmla="*/ 17 h 17"/>
                <a:gd name="T26" fmla="*/ 8 w 13"/>
                <a:gd name="T27" fmla="*/ 10 h 17"/>
                <a:gd name="T28" fmla="*/ 8 w 13"/>
                <a:gd name="T29" fmla="*/ 10 h 17"/>
                <a:gd name="T30" fmla="*/ 11 w 13"/>
                <a:gd name="T31" fmla="*/ 8 h 17"/>
                <a:gd name="T32" fmla="*/ 11 w 13"/>
                <a:gd name="T33" fmla="*/ 6 h 17"/>
                <a:gd name="T34" fmla="*/ 11 w 13"/>
                <a:gd name="T35" fmla="*/ 6 h 17"/>
                <a:gd name="T36" fmla="*/ 3 w 13"/>
                <a:gd name="T37" fmla="*/ 7 h 17"/>
                <a:gd name="T38" fmla="*/ 3 w 13"/>
                <a:gd name="T39" fmla="*/ 3 h 17"/>
                <a:gd name="T40" fmla="*/ 5 w 13"/>
                <a:gd name="T41" fmla="*/ 3 h 17"/>
                <a:gd name="T42" fmla="*/ 5 w 13"/>
                <a:gd name="T43" fmla="*/ 3 h 17"/>
                <a:gd name="T44" fmla="*/ 8 w 13"/>
                <a:gd name="T45" fmla="*/ 4 h 17"/>
                <a:gd name="T46" fmla="*/ 9 w 13"/>
                <a:gd name="T47" fmla="*/ 4 h 17"/>
                <a:gd name="T48" fmla="*/ 9 w 13"/>
                <a:gd name="T49" fmla="*/ 5 h 17"/>
                <a:gd name="T50" fmla="*/ 9 w 13"/>
                <a:gd name="T51" fmla="*/ 5 h 17"/>
                <a:gd name="T52" fmla="*/ 9 w 13"/>
                <a:gd name="T53" fmla="*/ 7 h 17"/>
                <a:gd name="T54" fmla="*/ 8 w 13"/>
                <a:gd name="T55" fmla="*/ 7 h 17"/>
                <a:gd name="T56" fmla="*/ 5 w 13"/>
                <a:gd name="T57" fmla="*/ 7 h 17"/>
                <a:gd name="T58" fmla="*/ 3 w 13"/>
                <a:gd name="T59" fmla="*/ 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 h="17">
                  <a:moveTo>
                    <a:pt x="11" y="6"/>
                  </a:moveTo>
                  <a:lnTo>
                    <a:pt x="11" y="6"/>
                  </a:lnTo>
                  <a:lnTo>
                    <a:pt x="11" y="4"/>
                  </a:lnTo>
                  <a:lnTo>
                    <a:pt x="10" y="1"/>
                  </a:lnTo>
                  <a:lnTo>
                    <a:pt x="9" y="1"/>
                  </a:lnTo>
                  <a:lnTo>
                    <a:pt x="7" y="0"/>
                  </a:lnTo>
                  <a:lnTo>
                    <a:pt x="0" y="0"/>
                  </a:lnTo>
                  <a:lnTo>
                    <a:pt x="0" y="17"/>
                  </a:lnTo>
                  <a:lnTo>
                    <a:pt x="3" y="17"/>
                  </a:lnTo>
                  <a:lnTo>
                    <a:pt x="3" y="11"/>
                  </a:lnTo>
                  <a:lnTo>
                    <a:pt x="5" y="11"/>
                  </a:lnTo>
                  <a:lnTo>
                    <a:pt x="9" y="17"/>
                  </a:lnTo>
                  <a:lnTo>
                    <a:pt x="13" y="17"/>
                  </a:lnTo>
                  <a:lnTo>
                    <a:pt x="8" y="10"/>
                  </a:lnTo>
                  <a:lnTo>
                    <a:pt x="8" y="10"/>
                  </a:lnTo>
                  <a:lnTo>
                    <a:pt x="11" y="8"/>
                  </a:lnTo>
                  <a:lnTo>
                    <a:pt x="11" y="6"/>
                  </a:lnTo>
                  <a:lnTo>
                    <a:pt x="11" y="6"/>
                  </a:lnTo>
                  <a:close/>
                  <a:moveTo>
                    <a:pt x="3" y="7"/>
                  </a:moveTo>
                  <a:lnTo>
                    <a:pt x="3" y="3"/>
                  </a:lnTo>
                  <a:lnTo>
                    <a:pt x="5" y="3"/>
                  </a:lnTo>
                  <a:lnTo>
                    <a:pt x="5" y="3"/>
                  </a:lnTo>
                  <a:lnTo>
                    <a:pt x="8" y="4"/>
                  </a:lnTo>
                  <a:lnTo>
                    <a:pt x="9" y="4"/>
                  </a:lnTo>
                  <a:lnTo>
                    <a:pt x="9" y="5"/>
                  </a:lnTo>
                  <a:lnTo>
                    <a:pt x="9" y="5"/>
                  </a:lnTo>
                  <a:lnTo>
                    <a:pt x="9" y="7"/>
                  </a:lnTo>
                  <a:lnTo>
                    <a:pt x="8" y="7"/>
                  </a:lnTo>
                  <a:lnTo>
                    <a:pt x="5" y="7"/>
                  </a:lnTo>
                  <a:lnTo>
                    <a:pt x="3"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0" name="Freeform 102">
              <a:extLst>
                <a:ext uri="{FF2B5EF4-FFF2-40B4-BE49-F238E27FC236}">
                  <a16:creationId xmlns:a16="http://schemas.microsoft.com/office/drawing/2014/main" id="{85F018AF-F8A1-6FCD-3191-B41DDC842AD6}"/>
                </a:ext>
              </a:extLst>
            </p:cNvPr>
            <p:cNvSpPr>
              <a:spLocks/>
            </p:cNvSpPr>
            <p:nvPr userDrawn="1"/>
          </p:nvSpPr>
          <p:spPr bwMode="auto">
            <a:xfrm>
              <a:off x="7742238" y="4830763"/>
              <a:ext cx="68263" cy="47625"/>
            </a:xfrm>
            <a:custGeom>
              <a:avLst/>
              <a:gdLst>
                <a:gd name="T0" fmla="*/ 20 w 43"/>
                <a:gd name="T1" fmla="*/ 9 h 30"/>
                <a:gd name="T2" fmla="*/ 20 w 43"/>
                <a:gd name="T3" fmla="*/ 7 h 30"/>
                <a:gd name="T4" fmla="*/ 24 w 43"/>
                <a:gd name="T5" fmla="*/ 4 h 30"/>
                <a:gd name="T6" fmla="*/ 28 w 43"/>
                <a:gd name="T7" fmla="*/ 4 h 30"/>
                <a:gd name="T8" fmla="*/ 30 w 43"/>
                <a:gd name="T9" fmla="*/ 5 h 30"/>
                <a:gd name="T10" fmla="*/ 30 w 43"/>
                <a:gd name="T11" fmla="*/ 8 h 30"/>
                <a:gd name="T12" fmla="*/ 43 w 43"/>
                <a:gd name="T13" fmla="*/ 8 h 30"/>
                <a:gd name="T14" fmla="*/ 41 w 43"/>
                <a:gd name="T15" fmla="*/ 2 h 30"/>
                <a:gd name="T16" fmla="*/ 27 w 43"/>
                <a:gd name="T17" fmla="*/ 0 h 30"/>
                <a:gd name="T18" fmla="*/ 18 w 43"/>
                <a:gd name="T19" fmla="*/ 0 h 30"/>
                <a:gd name="T20" fmla="*/ 7 w 43"/>
                <a:gd name="T21" fmla="*/ 4 h 30"/>
                <a:gd name="T22" fmla="*/ 3 w 43"/>
                <a:gd name="T23" fmla="*/ 9 h 30"/>
                <a:gd name="T24" fmla="*/ 4 w 43"/>
                <a:gd name="T25" fmla="*/ 14 h 30"/>
                <a:gd name="T26" fmla="*/ 9 w 43"/>
                <a:gd name="T27" fmla="*/ 16 h 30"/>
                <a:gd name="T28" fmla="*/ 22 w 43"/>
                <a:gd name="T29" fmla="*/ 19 h 30"/>
                <a:gd name="T30" fmla="*/ 25 w 43"/>
                <a:gd name="T31" fmla="*/ 21 h 30"/>
                <a:gd name="T32" fmla="*/ 25 w 43"/>
                <a:gd name="T33" fmla="*/ 22 h 30"/>
                <a:gd name="T34" fmla="*/ 23 w 43"/>
                <a:gd name="T35" fmla="*/ 24 h 30"/>
                <a:gd name="T36" fmla="*/ 18 w 43"/>
                <a:gd name="T37" fmla="*/ 25 h 30"/>
                <a:gd name="T38" fmla="*/ 14 w 43"/>
                <a:gd name="T39" fmla="*/ 24 h 30"/>
                <a:gd name="T40" fmla="*/ 12 w 43"/>
                <a:gd name="T41" fmla="*/ 22 h 30"/>
                <a:gd name="T42" fmla="*/ 0 w 43"/>
                <a:gd name="T43" fmla="*/ 21 h 30"/>
                <a:gd name="T44" fmla="*/ 0 w 43"/>
                <a:gd name="T45" fmla="*/ 24 h 30"/>
                <a:gd name="T46" fmla="*/ 1 w 43"/>
                <a:gd name="T47" fmla="*/ 28 h 30"/>
                <a:gd name="T48" fmla="*/ 5 w 43"/>
                <a:gd name="T49" fmla="*/ 30 h 30"/>
                <a:gd name="T50" fmla="*/ 16 w 43"/>
                <a:gd name="T51" fmla="*/ 30 h 30"/>
                <a:gd name="T52" fmla="*/ 34 w 43"/>
                <a:gd name="T53" fmla="*/ 28 h 30"/>
                <a:gd name="T54" fmla="*/ 41 w 43"/>
                <a:gd name="T55" fmla="*/ 21 h 30"/>
                <a:gd name="T56" fmla="*/ 41 w 43"/>
                <a:gd name="T57" fmla="*/ 17 h 30"/>
                <a:gd name="T58" fmla="*/ 39 w 43"/>
                <a:gd name="T59" fmla="*/ 15 h 30"/>
                <a:gd name="T60" fmla="*/ 29 w 43"/>
                <a:gd name="T61" fmla="*/ 11 h 30"/>
                <a:gd name="T62" fmla="*/ 20 w 43"/>
                <a:gd name="T63" fmla="*/ 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3" h="30">
                  <a:moveTo>
                    <a:pt x="20" y="9"/>
                  </a:moveTo>
                  <a:lnTo>
                    <a:pt x="20" y="9"/>
                  </a:lnTo>
                  <a:lnTo>
                    <a:pt x="20" y="7"/>
                  </a:lnTo>
                  <a:lnTo>
                    <a:pt x="20" y="7"/>
                  </a:lnTo>
                  <a:lnTo>
                    <a:pt x="21" y="5"/>
                  </a:lnTo>
                  <a:lnTo>
                    <a:pt x="24" y="4"/>
                  </a:lnTo>
                  <a:lnTo>
                    <a:pt x="24" y="4"/>
                  </a:lnTo>
                  <a:lnTo>
                    <a:pt x="28" y="4"/>
                  </a:lnTo>
                  <a:lnTo>
                    <a:pt x="30" y="5"/>
                  </a:lnTo>
                  <a:lnTo>
                    <a:pt x="30" y="5"/>
                  </a:lnTo>
                  <a:lnTo>
                    <a:pt x="30" y="7"/>
                  </a:lnTo>
                  <a:lnTo>
                    <a:pt x="30" y="8"/>
                  </a:lnTo>
                  <a:lnTo>
                    <a:pt x="43" y="8"/>
                  </a:lnTo>
                  <a:lnTo>
                    <a:pt x="43" y="8"/>
                  </a:lnTo>
                  <a:lnTo>
                    <a:pt x="43" y="4"/>
                  </a:lnTo>
                  <a:lnTo>
                    <a:pt x="41" y="2"/>
                  </a:lnTo>
                  <a:lnTo>
                    <a:pt x="36" y="0"/>
                  </a:lnTo>
                  <a:lnTo>
                    <a:pt x="27" y="0"/>
                  </a:lnTo>
                  <a:lnTo>
                    <a:pt x="27" y="0"/>
                  </a:lnTo>
                  <a:lnTo>
                    <a:pt x="18" y="0"/>
                  </a:lnTo>
                  <a:lnTo>
                    <a:pt x="11" y="2"/>
                  </a:lnTo>
                  <a:lnTo>
                    <a:pt x="7" y="4"/>
                  </a:lnTo>
                  <a:lnTo>
                    <a:pt x="3" y="9"/>
                  </a:lnTo>
                  <a:lnTo>
                    <a:pt x="3" y="9"/>
                  </a:lnTo>
                  <a:lnTo>
                    <a:pt x="3" y="11"/>
                  </a:lnTo>
                  <a:lnTo>
                    <a:pt x="4" y="14"/>
                  </a:lnTo>
                  <a:lnTo>
                    <a:pt x="4" y="14"/>
                  </a:lnTo>
                  <a:lnTo>
                    <a:pt x="9" y="16"/>
                  </a:lnTo>
                  <a:lnTo>
                    <a:pt x="16" y="18"/>
                  </a:lnTo>
                  <a:lnTo>
                    <a:pt x="22" y="19"/>
                  </a:lnTo>
                  <a:lnTo>
                    <a:pt x="25" y="21"/>
                  </a:lnTo>
                  <a:lnTo>
                    <a:pt x="25" y="21"/>
                  </a:lnTo>
                  <a:lnTo>
                    <a:pt x="25" y="22"/>
                  </a:lnTo>
                  <a:lnTo>
                    <a:pt x="25" y="22"/>
                  </a:lnTo>
                  <a:lnTo>
                    <a:pt x="24" y="23"/>
                  </a:lnTo>
                  <a:lnTo>
                    <a:pt x="23" y="24"/>
                  </a:lnTo>
                  <a:lnTo>
                    <a:pt x="18" y="25"/>
                  </a:lnTo>
                  <a:lnTo>
                    <a:pt x="18" y="25"/>
                  </a:lnTo>
                  <a:lnTo>
                    <a:pt x="15" y="24"/>
                  </a:lnTo>
                  <a:lnTo>
                    <a:pt x="14" y="24"/>
                  </a:lnTo>
                  <a:lnTo>
                    <a:pt x="14" y="24"/>
                  </a:lnTo>
                  <a:lnTo>
                    <a:pt x="12" y="22"/>
                  </a:lnTo>
                  <a:lnTo>
                    <a:pt x="12" y="21"/>
                  </a:lnTo>
                  <a:lnTo>
                    <a:pt x="0" y="21"/>
                  </a:lnTo>
                  <a:lnTo>
                    <a:pt x="0" y="21"/>
                  </a:lnTo>
                  <a:lnTo>
                    <a:pt x="0" y="24"/>
                  </a:lnTo>
                  <a:lnTo>
                    <a:pt x="0" y="26"/>
                  </a:lnTo>
                  <a:lnTo>
                    <a:pt x="1" y="28"/>
                  </a:lnTo>
                  <a:lnTo>
                    <a:pt x="3" y="29"/>
                  </a:lnTo>
                  <a:lnTo>
                    <a:pt x="5" y="30"/>
                  </a:lnTo>
                  <a:lnTo>
                    <a:pt x="16" y="30"/>
                  </a:lnTo>
                  <a:lnTo>
                    <a:pt x="16" y="30"/>
                  </a:lnTo>
                  <a:lnTo>
                    <a:pt x="27" y="30"/>
                  </a:lnTo>
                  <a:lnTo>
                    <a:pt x="34" y="28"/>
                  </a:lnTo>
                  <a:lnTo>
                    <a:pt x="38" y="24"/>
                  </a:lnTo>
                  <a:lnTo>
                    <a:pt x="41" y="21"/>
                  </a:lnTo>
                  <a:lnTo>
                    <a:pt x="41" y="21"/>
                  </a:lnTo>
                  <a:lnTo>
                    <a:pt x="41" y="17"/>
                  </a:lnTo>
                  <a:lnTo>
                    <a:pt x="39" y="15"/>
                  </a:lnTo>
                  <a:lnTo>
                    <a:pt x="39" y="15"/>
                  </a:lnTo>
                  <a:lnTo>
                    <a:pt x="36" y="12"/>
                  </a:lnTo>
                  <a:lnTo>
                    <a:pt x="29" y="11"/>
                  </a:lnTo>
                  <a:lnTo>
                    <a:pt x="23" y="10"/>
                  </a:lnTo>
                  <a:lnTo>
                    <a:pt x="20" y="9"/>
                  </a:lnTo>
                  <a:lnTo>
                    <a:pt x="20" y="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1" name="Freeform 103">
              <a:extLst>
                <a:ext uri="{FF2B5EF4-FFF2-40B4-BE49-F238E27FC236}">
                  <a16:creationId xmlns:a16="http://schemas.microsoft.com/office/drawing/2014/main" id="{B7792D68-8373-C111-0F0E-EAB1458FF398}"/>
                </a:ext>
              </a:extLst>
            </p:cNvPr>
            <p:cNvSpPr>
              <a:spLocks/>
            </p:cNvSpPr>
            <p:nvPr userDrawn="1"/>
          </p:nvSpPr>
          <p:spPr bwMode="auto">
            <a:xfrm>
              <a:off x="8089901" y="4830763"/>
              <a:ext cx="66675" cy="46038"/>
            </a:xfrm>
            <a:custGeom>
              <a:avLst/>
              <a:gdLst>
                <a:gd name="T0" fmla="*/ 9 w 42"/>
                <a:gd name="T1" fmla="*/ 0 h 29"/>
                <a:gd name="T2" fmla="*/ 42 w 42"/>
                <a:gd name="T3" fmla="*/ 0 h 29"/>
                <a:gd name="T4" fmla="*/ 40 w 42"/>
                <a:gd name="T5" fmla="*/ 5 h 29"/>
                <a:gd name="T6" fmla="*/ 21 w 42"/>
                <a:gd name="T7" fmla="*/ 5 h 29"/>
                <a:gd name="T8" fmla="*/ 18 w 42"/>
                <a:gd name="T9" fmla="*/ 11 h 29"/>
                <a:gd name="T10" fmla="*/ 36 w 42"/>
                <a:gd name="T11" fmla="*/ 11 h 29"/>
                <a:gd name="T12" fmla="*/ 35 w 42"/>
                <a:gd name="T13" fmla="*/ 17 h 29"/>
                <a:gd name="T14" fmla="*/ 17 w 42"/>
                <a:gd name="T15" fmla="*/ 17 h 29"/>
                <a:gd name="T16" fmla="*/ 15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0" y="5"/>
                  </a:lnTo>
                  <a:lnTo>
                    <a:pt x="21" y="5"/>
                  </a:lnTo>
                  <a:lnTo>
                    <a:pt x="18" y="11"/>
                  </a:lnTo>
                  <a:lnTo>
                    <a:pt x="36" y="11"/>
                  </a:lnTo>
                  <a:lnTo>
                    <a:pt x="35" y="17"/>
                  </a:lnTo>
                  <a:lnTo>
                    <a:pt x="17" y="17"/>
                  </a:lnTo>
                  <a:lnTo>
                    <a:pt x="15"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2" name="Freeform 104">
              <a:extLst>
                <a:ext uri="{FF2B5EF4-FFF2-40B4-BE49-F238E27FC236}">
                  <a16:creationId xmlns:a16="http://schemas.microsoft.com/office/drawing/2014/main" id="{69B43B4A-E70E-71C5-A436-9009A0A13AE0}"/>
                </a:ext>
              </a:extLst>
            </p:cNvPr>
            <p:cNvSpPr>
              <a:spLocks/>
            </p:cNvSpPr>
            <p:nvPr userDrawn="1"/>
          </p:nvSpPr>
          <p:spPr bwMode="auto">
            <a:xfrm>
              <a:off x="8518526" y="4606926"/>
              <a:ext cx="277813" cy="269875"/>
            </a:xfrm>
            <a:custGeom>
              <a:avLst/>
              <a:gdLst>
                <a:gd name="T0" fmla="*/ 116 w 175"/>
                <a:gd name="T1" fmla="*/ 0 h 170"/>
                <a:gd name="T2" fmla="*/ 85 w 175"/>
                <a:gd name="T3" fmla="*/ 67 h 170"/>
                <a:gd name="T4" fmla="*/ 86 w 175"/>
                <a:gd name="T5" fmla="*/ 0 h 170"/>
                <a:gd name="T6" fmla="*/ 27 w 175"/>
                <a:gd name="T7" fmla="*/ 0 h 170"/>
                <a:gd name="T8" fmla="*/ 39 w 175"/>
                <a:gd name="T9" fmla="*/ 122 h 170"/>
                <a:gd name="T10" fmla="*/ 39 w 175"/>
                <a:gd name="T11" fmla="*/ 122 h 170"/>
                <a:gd name="T12" fmla="*/ 37 w 175"/>
                <a:gd name="T13" fmla="*/ 127 h 170"/>
                <a:gd name="T14" fmla="*/ 36 w 175"/>
                <a:gd name="T15" fmla="*/ 130 h 170"/>
                <a:gd name="T16" fmla="*/ 33 w 175"/>
                <a:gd name="T17" fmla="*/ 132 h 170"/>
                <a:gd name="T18" fmla="*/ 30 w 175"/>
                <a:gd name="T19" fmla="*/ 135 h 170"/>
                <a:gd name="T20" fmla="*/ 30 w 175"/>
                <a:gd name="T21" fmla="*/ 135 h 170"/>
                <a:gd name="T22" fmla="*/ 26 w 175"/>
                <a:gd name="T23" fmla="*/ 136 h 170"/>
                <a:gd name="T24" fmla="*/ 20 w 175"/>
                <a:gd name="T25" fmla="*/ 136 h 170"/>
                <a:gd name="T26" fmla="*/ 11 w 175"/>
                <a:gd name="T27" fmla="*/ 136 h 170"/>
                <a:gd name="T28" fmla="*/ 10 w 175"/>
                <a:gd name="T29" fmla="*/ 136 h 170"/>
                <a:gd name="T30" fmla="*/ 0 w 175"/>
                <a:gd name="T31" fmla="*/ 170 h 170"/>
                <a:gd name="T32" fmla="*/ 40 w 175"/>
                <a:gd name="T33" fmla="*/ 170 h 170"/>
                <a:gd name="T34" fmla="*/ 40 w 175"/>
                <a:gd name="T35" fmla="*/ 170 h 170"/>
                <a:gd name="T36" fmla="*/ 48 w 175"/>
                <a:gd name="T37" fmla="*/ 169 h 170"/>
                <a:gd name="T38" fmla="*/ 55 w 175"/>
                <a:gd name="T39" fmla="*/ 167 h 170"/>
                <a:gd name="T40" fmla="*/ 63 w 175"/>
                <a:gd name="T41" fmla="*/ 164 h 170"/>
                <a:gd name="T42" fmla="*/ 68 w 175"/>
                <a:gd name="T43" fmla="*/ 160 h 170"/>
                <a:gd name="T44" fmla="*/ 74 w 175"/>
                <a:gd name="T45" fmla="*/ 156 h 170"/>
                <a:gd name="T46" fmla="*/ 79 w 175"/>
                <a:gd name="T47" fmla="*/ 149 h 170"/>
                <a:gd name="T48" fmla="*/ 91 w 175"/>
                <a:gd name="T49" fmla="*/ 132 h 170"/>
                <a:gd name="T50" fmla="*/ 175 w 175"/>
                <a:gd name="T51" fmla="*/ 0 h 170"/>
                <a:gd name="T52" fmla="*/ 116 w 175"/>
                <a:gd name="T53" fmla="*/ 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75" h="170">
                  <a:moveTo>
                    <a:pt x="116" y="0"/>
                  </a:moveTo>
                  <a:lnTo>
                    <a:pt x="85" y="67"/>
                  </a:lnTo>
                  <a:lnTo>
                    <a:pt x="86" y="0"/>
                  </a:lnTo>
                  <a:lnTo>
                    <a:pt x="27" y="0"/>
                  </a:lnTo>
                  <a:lnTo>
                    <a:pt x="39" y="122"/>
                  </a:lnTo>
                  <a:lnTo>
                    <a:pt x="39" y="122"/>
                  </a:lnTo>
                  <a:lnTo>
                    <a:pt x="37" y="127"/>
                  </a:lnTo>
                  <a:lnTo>
                    <a:pt x="36" y="130"/>
                  </a:lnTo>
                  <a:lnTo>
                    <a:pt x="33" y="132"/>
                  </a:lnTo>
                  <a:lnTo>
                    <a:pt x="30" y="135"/>
                  </a:lnTo>
                  <a:lnTo>
                    <a:pt x="30" y="135"/>
                  </a:lnTo>
                  <a:lnTo>
                    <a:pt x="26" y="136"/>
                  </a:lnTo>
                  <a:lnTo>
                    <a:pt x="20" y="136"/>
                  </a:lnTo>
                  <a:lnTo>
                    <a:pt x="11" y="136"/>
                  </a:lnTo>
                  <a:lnTo>
                    <a:pt x="10" y="136"/>
                  </a:lnTo>
                  <a:lnTo>
                    <a:pt x="0" y="170"/>
                  </a:lnTo>
                  <a:lnTo>
                    <a:pt x="40" y="170"/>
                  </a:lnTo>
                  <a:lnTo>
                    <a:pt x="40" y="170"/>
                  </a:lnTo>
                  <a:lnTo>
                    <a:pt x="48" y="169"/>
                  </a:lnTo>
                  <a:lnTo>
                    <a:pt x="55" y="167"/>
                  </a:lnTo>
                  <a:lnTo>
                    <a:pt x="63" y="164"/>
                  </a:lnTo>
                  <a:lnTo>
                    <a:pt x="68" y="160"/>
                  </a:lnTo>
                  <a:lnTo>
                    <a:pt x="74" y="156"/>
                  </a:lnTo>
                  <a:lnTo>
                    <a:pt x="79" y="149"/>
                  </a:lnTo>
                  <a:lnTo>
                    <a:pt x="91" y="132"/>
                  </a:lnTo>
                  <a:lnTo>
                    <a:pt x="175" y="0"/>
                  </a:lnTo>
                  <a:lnTo>
                    <a:pt x="11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3" name="Freeform 105">
              <a:extLst>
                <a:ext uri="{FF2B5EF4-FFF2-40B4-BE49-F238E27FC236}">
                  <a16:creationId xmlns:a16="http://schemas.microsoft.com/office/drawing/2014/main" id="{7CA8C401-145E-9970-F524-C34ED71DFD17}"/>
                </a:ext>
              </a:extLst>
            </p:cNvPr>
            <p:cNvSpPr>
              <a:spLocks/>
            </p:cNvSpPr>
            <p:nvPr userDrawn="1"/>
          </p:nvSpPr>
          <p:spPr bwMode="auto">
            <a:xfrm>
              <a:off x="8399463" y="4827588"/>
              <a:ext cx="71438" cy="50800"/>
            </a:xfrm>
            <a:custGeom>
              <a:avLst/>
              <a:gdLst>
                <a:gd name="T0" fmla="*/ 20 w 45"/>
                <a:gd name="T1" fmla="*/ 11 h 32"/>
                <a:gd name="T2" fmla="*/ 20 w 45"/>
                <a:gd name="T3" fmla="*/ 9 h 32"/>
                <a:gd name="T4" fmla="*/ 26 w 45"/>
                <a:gd name="T5" fmla="*/ 6 h 32"/>
                <a:gd name="T6" fmla="*/ 29 w 45"/>
                <a:gd name="T7" fmla="*/ 6 h 32"/>
                <a:gd name="T8" fmla="*/ 31 w 45"/>
                <a:gd name="T9" fmla="*/ 7 h 32"/>
                <a:gd name="T10" fmla="*/ 32 w 45"/>
                <a:gd name="T11" fmla="*/ 10 h 32"/>
                <a:gd name="T12" fmla="*/ 45 w 45"/>
                <a:gd name="T13" fmla="*/ 10 h 32"/>
                <a:gd name="T14" fmla="*/ 43 w 45"/>
                <a:gd name="T15" fmla="*/ 4 h 32"/>
                <a:gd name="T16" fmla="*/ 29 w 45"/>
                <a:gd name="T17" fmla="*/ 0 h 32"/>
                <a:gd name="T18" fmla="*/ 19 w 45"/>
                <a:gd name="T19" fmla="*/ 2 h 32"/>
                <a:gd name="T20" fmla="*/ 7 w 45"/>
                <a:gd name="T21" fmla="*/ 6 h 32"/>
                <a:gd name="T22" fmla="*/ 5 w 45"/>
                <a:gd name="T23" fmla="*/ 11 h 32"/>
                <a:gd name="T24" fmla="*/ 6 w 45"/>
                <a:gd name="T25" fmla="*/ 16 h 32"/>
                <a:gd name="T26" fmla="*/ 11 w 45"/>
                <a:gd name="T27" fmla="*/ 18 h 32"/>
                <a:gd name="T28" fmla="*/ 24 w 45"/>
                <a:gd name="T29" fmla="*/ 21 h 32"/>
                <a:gd name="T30" fmla="*/ 27 w 45"/>
                <a:gd name="T31" fmla="*/ 23 h 32"/>
                <a:gd name="T32" fmla="*/ 27 w 45"/>
                <a:gd name="T33" fmla="*/ 24 h 32"/>
                <a:gd name="T34" fmla="*/ 24 w 45"/>
                <a:gd name="T35" fmla="*/ 26 h 32"/>
                <a:gd name="T36" fmla="*/ 20 w 45"/>
                <a:gd name="T37" fmla="*/ 27 h 32"/>
                <a:gd name="T38" fmla="*/ 14 w 45"/>
                <a:gd name="T39" fmla="*/ 26 h 32"/>
                <a:gd name="T40" fmla="*/ 14 w 45"/>
                <a:gd name="T41" fmla="*/ 24 h 32"/>
                <a:gd name="T42" fmla="*/ 2 w 45"/>
                <a:gd name="T43" fmla="*/ 23 h 32"/>
                <a:gd name="T44" fmla="*/ 0 w 45"/>
                <a:gd name="T45" fmla="*/ 26 h 32"/>
                <a:gd name="T46" fmla="*/ 2 w 45"/>
                <a:gd name="T47" fmla="*/ 30 h 32"/>
                <a:gd name="T48" fmla="*/ 7 w 45"/>
                <a:gd name="T49" fmla="*/ 32 h 32"/>
                <a:gd name="T50" fmla="*/ 18 w 45"/>
                <a:gd name="T51" fmla="*/ 32 h 32"/>
                <a:gd name="T52" fmla="*/ 36 w 45"/>
                <a:gd name="T53" fmla="*/ 30 h 32"/>
                <a:gd name="T54" fmla="*/ 43 w 45"/>
                <a:gd name="T55" fmla="*/ 23 h 32"/>
                <a:gd name="T56" fmla="*/ 43 w 45"/>
                <a:gd name="T57" fmla="*/ 19 h 32"/>
                <a:gd name="T58" fmla="*/ 41 w 45"/>
                <a:gd name="T59" fmla="*/ 17 h 32"/>
                <a:gd name="T60" fmla="*/ 31 w 45"/>
                <a:gd name="T61" fmla="*/ 13 h 32"/>
                <a:gd name="T62" fmla="*/ 20 w 45"/>
                <a:gd name="T63" fmla="*/ 1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5" h="32">
                  <a:moveTo>
                    <a:pt x="20" y="11"/>
                  </a:moveTo>
                  <a:lnTo>
                    <a:pt x="20" y="11"/>
                  </a:lnTo>
                  <a:lnTo>
                    <a:pt x="20" y="9"/>
                  </a:lnTo>
                  <a:lnTo>
                    <a:pt x="20" y="9"/>
                  </a:lnTo>
                  <a:lnTo>
                    <a:pt x="23" y="7"/>
                  </a:lnTo>
                  <a:lnTo>
                    <a:pt x="26" y="6"/>
                  </a:lnTo>
                  <a:lnTo>
                    <a:pt x="26" y="6"/>
                  </a:lnTo>
                  <a:lnTo>
                    <a:pt x="29" y="6"/>
                  </a:lnTo>
                  <a:lnTo>
                    <a:pt x="31" y="7"/>
                  </a:lnTo>
                  <a:lnTo>
                    <a:pt x="31" y="7"/>
                  </a:lnTo>
                  <a:lnTo>
                    <a:pt x="32" y="9"/>
                  </a:lnTo>
                  <a:lnTo>
                    <a:pt x="32" y="10"/>
                  </a:lnTo>
                  <a:lnTo>
                    <a:pt x="45" y="10"/>
                  </a:lnTo>
                  <a:lnTo>
                    <a:pt x="45" y="10"/>
                  </a:lnTo>
                  <a:lnTo>
                    <a:pt x="45" y="6"/>
                  </a:lnTo>
                  <a:lnTo>
                    <a:pt x="43" y="4"/>
                  </a:lnTo>
                  <a:lnTo>
                    <a:pt x="38" y="2"/>
                  </a:lnTo>
                  <a:lnTo>
                    <a:pt x="29" y="0"/>
                  </a:lnTo>
                  <a:lnTo>
                    <a:pt x="29" y="0"/>
                  </a:lnTo>
                  <a:lnTo>
                    <a:pt x="19" y="2"/>
                  </a:lnTo>
                  <a:lnTo>
                    <a:pt x="12" y="3"/>
                  </a:lnTo>
                  <a:lnTo>
                    <a:pt x="7" y="6"/>
                  </a:lnTo>
                  <a:lnTo>
                    <a:pt x="5" y="11"/>
                  </a:lnTo>
                  <a:lnTo>
                    <a:pt x="5" y="11"/>
                  </a:lnTo>
                  <a:lnTo>
                    <a:pt x="5" y="13"/>
                  </a:lnTo>
                  <a:lnTo>
                    <a:pt x="6" y="16"/>
                  </a:lnTo>
                  <a:lnTo>
                    <a:pt x="6" y="16"/>
                  </a:lnTo>
                  <a:lnTo>
                    <a:pt x="11" y="18"/>
                  </a:lnTo>
                  <a:lnTo>
                    <a:pt x="17" y="19"/>
                  </a:lnTo>
                  <a:lnTo>
                    <a:pt x="24" y="21"/>
                  </a:lnTo>
                  <a:lnTo>
                    <a:pt x="27" y="23"/>
                  </a:lnTo>
                  <a:lnTo>
                    <a:pt x="27" y="23"/>
                  </a:lnTo>
                  <a:lnTo>
                    <a:pt x="27" y="24"/>
                  </a:lnTo>
                  <a:lnTo>
                    <a:pt x="27" y="24"/>
                  </a:lnTo>
                  <a:lnTo>
                    <a:pt x="26" y="25"/>
                  </a:lnTo>
                  <a:lnTo>
                    <a:pt x="24" y="26"/>
                  </a:lnTo>
                  <a:lnTo>
                    <a:pt x="20" y="27"/>
                  </a:lnTo>
                  <a:lnTo>
                    <a:pt x="20" y="27"/>
                  </a:lnTo>
                  <a:lnTo>
                    <a:pt x="17" y="26"/>
                  </a:lnTo>
                  <a:lnTo>
                    <a:pt x="14" y="26"/>
                  </a:lnTo>
                  <a:lnTo>
                    <a:pt x="14" y="26"/>
                  </a:lnTo>
                  <a:lnTo>
                    <a:pt x="14" y="24"/>
                  </a:lnTo>
                  <a:lnTo>
                    <a:pt x="14" y="23"/>
                  </a:lnTo>
                  <a:lnTo>
                    <a:pt x="2" y="23"/>
                  </a:lnTo>
                  <a:lnTo>
                    <a:pt x="2" y="23"/>
                  </a:lnTo>
                  <a:lnTo>
                    <a:pt x="0" y="26"/>
                  </a:lnTo>
                  <a:lnTo>
                    <a:pt x="0" y="28"/>
                  </a:lnTo>
                  <a:lnTo>
                    <a:pt x="2" y="30"/>
                  </a:lnTo>
                  <a:lnTo>
                    <a:pt x="4" y="31"/>
                  </a:lnTo>
                  <a:lnTo>
                    <a:pt x="7" y="32"/>
                  </a:lnTo>
                  <a:lnTo>
                    <a:pt x="18" y="32"/>
                  </a:lnTo>
                  <a:lnTo>
                    <a:pt x="18" y="32"/>
                  </a:lnTo>
                  <a:lnTo>
                    <a:pt x="29" y="32"/>
                  </a:lnTo>
                  <a:lnTo>
                    <a:pt x="36" y="30"/>
                  </a:lnTo>
                  <a:lnTo>
                    <a:pt x="40" y="26"/>
                  </a:lnTo>
                  <a:lnTo>
                    <a:pt x="43" y="23"/>
                  </a:lnTo>
                  <a:lnTo>
                    <a:pt x="43" y="23"/>
                  </a:lnTo>
                  <a:lnTo>
                    <a:pt x="43" y="19"/>
                  </a:lnTo>
                  <a:lnTo>
                    <a:pt x="41" y="17"/>
                  </a:lnTo>
                  <a:lnTo>
                    <a:pt x="41" y="17"/>
                  </a:lnTo>
                  <a:lnTo>
                    <a:pt x="37" y="14"/>
                  </a:lnTo>
                  <a:lnTo>
                    <a:pt x="31" y="13"/>
                  </a:lnTo>
                  <a:lnTo>
                    <a:pt x="24" y="12"/>
                  </a:lnTo>
                  <a:lnTo>
                    <a:pt x="20" y="11"/>
                  </a:lnTo>
                  <a:lnTo>
                    <a:pt x="20" y="1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grpSp>
    </p:spTree>
    <p:extLst>
      <p:ext uri="{BB962C8B-B14F-4D97-AF65-F5344CB8AC3E}">
        <p14:creationId xmlns:p14="http://schemas.microsoft.com/office/powerpoint/2010/main" val="2825796080"/>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p:cSld name="Important Information">
    <p:spTree>
      <p:nvGrpSpPr>
        <p:cNvPr id="1" name=""/>
        <p:cNvGrpSpPr/>
        <p:nvPr/>
      </p:nvGrpSpPr>
      <p:grpSpPr>
        <a:xfrm>
          <a:off x="0" y="0"/>
          <a:ext cx="0" cy="0"/>
          <a:chOff x="0" y="0"/>
          <a:chExt cx="0" cy="0"/>
        </a:xfrm>
      </p:grpSpPr>
      <p:sp>
        <p:nvSpPr>
          <p:cNvPr id="2" name="Title 1"/>
          <p:cNvSpPr>
            <a:spLocks noGrp="1"/>
          </p:cNvSpPr>
          <p:nvPr>
            <p:ph type="title"/>
          </p:nvPr>
        </p:nvSpPr>
        <p:spPr>
          <a:xfrm>
            <a:off x="422820" y="228600"/>
            <a:ext cx="10918280" cy="838200"/>
          </a:xfrm>
        </p:spPr>
        <p:txBody>
          <a:bodyPr/>
          <a:lstStyle>
            <a:lvl1pPr>
              <a:defRPr sz="3000">
                <a:solidFill>
                  <a:srgbClr val="333F48"/>
                </a:solidFill>
              </a:defRPr>
            </a:lvl1pPr>
          </a:lstStyle>
          <a:p>
            <a:r>
              <a:rPr lang="en-US"/>
              <a:t>Click to edit Master title style</a:t>
            </a:r>
          </a:p>
        </p:txBody>
      </p:sp>
      <p:sp>
        <p:nvSpPr>
          <p:cNvPr id="3" name="Content Placeholder 2"/>
          <p:cNvSpPr>
            <a:spLocks noGrp="1"/>
          </p:cNvSpPr>
          <p:nvPr>
            <p:ph idx="1"/>
          </p:nvPr>
        </p:nvSpPr>
        <p:spPr>
          <a:xfrm>
            <a:off x="422820" y="1076325"/>
            <a:ext cx="10918280" cy="4808539"/>
          </a:xfrm>
          <a:noFill/>
          <a:ln w="9525">
            <a:noFill/>
            <a:miter lim="800000"/>
            <a:headEnd/>
            <a:tailEnd/>
          </a:ln>
          <a:effectLst/>
        </p:spPr>
        <p:txBody>
          <a:bodyPr lIns="135852"/>
          <a:lstStyle>
            <a:lvl1pPr marL="0" indent="0" algn="l" rtl="0" eaLnBrk="1" fontAlgn="base" hangingPunct="1">
              <a:spcAft>
                <a:spcPct val="0"/>
              </a:spcAft>
              <a:buSzPct val="40000"/>
              <a:defRPr lang="en-US" sz="1200" b="0" dirty="0" smtClean="0">
                <a:solidFill>
                  <a:srgbClr val="000000"/>
                </a:solidFill>
                <a:latin typeface="+mn-lt"/>
                <a:ea typeface="+mn-ea"/>
                <a:cs typeface="+mn-cs"/>
              </a:defRPr>
            </a:lvl1pPr>
            <a:lvl2pPr marL="0" indent="0" algn="l" rtl="0" eaLnBrk="1" fontAlgn="base" hangingPunct="1">
              <a:spcBef>
                <a:spcPts val="743"/>
              </a:spcBef>
              <a:spcAft>
                <a:spcPct val="0"/>
              </a:spcAft>
              <a:buSzPct val="40000"/>
              <a:buNone/>
              <a:defRPr lang="en-US" sz="1200" b="1" dirty="0">
                <a:solidFill>
                  <a:srgbClr val="000000"/>
                </a:solidFill>
                <a:latin typeface="+mn-lt"/>
                <a:ea typeface="+mn-ea"/>
                <a:cs typeface="+mn-cs"/>
              </a:defRPr>
            </a:lvl2pPr>
          </a:lstStyle>
          <a:p>
            <a:pPr lvl="0"/>
            <a:r>
              <a:rPr lang="en-US"/>
              <a:t>Click to edit Master text styles</a:t>
            </a:r>
          </a:p>
          <a:p>
            <a:pPr lvl="1"/>
            <a:r>
              <a:rPr lang="en-US"/>
              <a:t>Second level</a:t>
            </a:r>
          </a:p>
        </p:txBody>
      </p:sp>
      <p:sp>
        <p:nvSpPr>
          <p:cNvPr id="38" name="Slide Number Placeholder 3">
            <a:extLst>
              <a:ext uri="{FF2B5EF4-FFF2-40B4-BE49-F238E27FC236}">
                <a16:creationId xmlns:a16="http://schemas.microsoft.com/office/drawing/2014/main" id="{2C352912-16B3-4C34-A240-2E8BC9C6B279}"/>
              </a:ext>
            </a:extLst>
          </p:cNvPr>
          <p:cNvSpPr>
            <a:spLocks noGrp="1"/>
          </p:cNvSpPr>
          <p:nvPr>
            <p:ph type="sldNum" sz="quarter" idx="14"/>
          </p:nvPr>
        </p:nvSpPr>
        <p:spPr>
          <a:xfrm>
            <a:off x="0" y="6382513"/>
            <a:ext cx="437173" cy="268288"/>
          </a:xfrm>
        </p:spPr>
        <p:txBody>
          <a:bodyPr/>
          <a:lstStyle>
            <a:lvl1pPr>
              <a:defRPr>
                <a:solidFill>
                  <a:srgbClr val="000000"/>
                </a:solidFill>
              </a:defRPr>
            </a:lvl1pPr>
          </a:lstStyle>
          <a:p>
            <a:pPr>
              <a:defRPr/>
            </a:pPr>
            <a:fld id="{E6474CC2-1230-4213-AD1A-4B2FEEABA7A1}" type="slidenum">
              <a:rPr lang="en-US" smtClean="0"/>
              <a:pPr>
                <a:defRPr/>
              </a:pPr>
              <a:t>‹#›</a:t>
            </a:fld>
            <a:endParaRPr lang="en-US"/>
          </a:p>
        </p:txBody>
      </p:sp>
      <p:sp>
        <p:nvSpPr>
          <p:cNvPr id="39" name="Footer Placeholder 4">
            <a:extLst>
              <a:ext uri="{FF2B5EF4-FFF2-40B4-BE49-F238E27FC236}">
                <a16:creationId xmlns:a16="http://schemas.microsoft.com/office/drawing/2014/main" id="{206F5221-ED04-4397-8B29-76DF1316A5A9}"/>
              </a:ext>
            </a:extLst>
          </p:cNvPr>
          <p:cNvSpPr>
            <a:spLocks noGrp="1"/>
          </p:cNvSpPr>
          <p:nvPr>
            <p:ph type="ftr" sz="quarter" idx="15"/>
          </p:nvPr>
        </p:nvSpPr>
        <p:spPr>
          <a:xfrm>
            <a:off x="426722" y="6483292"/>
            <a:ext cx="5245100" cy="172485"/>
          </a:xfrm>
        </p:spPr>
        <p:txBody>
          <a:bodyPr/>
          <a:lstStyle>
            <a:lvl1pPr algn="r">
              <a:defRPr smtClean="0">
                <a:solidFill>
                  <a:srgbClr val="000000"/>
                </a:solidFill>
              </a:defRPr>
            </a:lvl1pPr>
          </a:lstStyle>
          <a:p>
            <a:pPr algn="l">
              <a:defRPr/>
            </a:pPr>
            <a:r>
              <a:rPr lang="en-US"/>
              <a:t>For investment professional use only.</a:t>
            </a:r>
          </a:p>
        </p:txBody>
      </p:sp>
      <p:sp>
        <p:nvSpPr>
          <p:cNvPr id="40" name="Rectangle 155">
            <a:extLst>
              <a:ext uri="{FF2B5EF4-FFF2-40B4-BE49-F238E27FC236}">
                <a16:creationId xmlns:a16="http://schemas.microsoft.com/office/drawing/2014/main" id="{B3FB2248-AEBC-4961-BEE1-8C9E69D05409}"/>
              </a:ext>
            </a:extLst>
          </p:cNvPr>
          <p:cNvSpPr>
            <a:spLocks noGrp="1" noChangeArrowheads="1"/>
          </p:cNvSpPr>
          <p:nvPr>
            <p:ph type="dt" sz="half" idx="16"/>
          </p:nvPr>
        </p:nvSpPr>
        <p:spPr>
          <a:xfrm>
            <a:off x="426722" y="6655657"/>
            <a:ext cx="2645277" cy="120649"/>
          </a:xfrm>
        </p:spPr>
        <p:txBody>
          <a:bodyPr/>
          <a:lstStyle>
            <a:lvl1pPr algn="l">
              <a:defRPr sz="833" smtClean="0">
                <a:solidFill>
                  <a:srgbClr val="000000"/>
                </a:solidFill>
              </a:defRPr>
            </a:lvl1pPr>
          </a:lstStyle>
          <a:p>
            <a:pPr>
              <a:defRPr/>
            </a:pPr>
            <a:r>
              <a:rPr lang="en-US"/>
              <a:t>977497.15.2</a:t>
            </a:r>
          </a:p>
        </p:txBody>
      </p:sp>
      <p:grpSp>
        <p:nvGrpSpPr>
          <p:cNvPr id="34" name="Group 33">
            <a:extLst>
              <a:ext uri="{FF2B5EF4-FFF2-40B4-BE49-F238E27FC236}">
                <a16:creationId xmlns:a16="http://schemas.microsoft.com/office/drawing/2014/main" id="{BE8EB743-578A-4F2E-9831-A0AD76B8E6F5}"/>
              </a:ext>
            </a:extLst>
          </p:cNvPr>
          <p:cNvGrpSpPr/>
          <p:nvPr/>
        </p:nvGrpSpPr>
        <p:grpSpPr>
          <a:xfrm>
            <a:off x="10215053" y="6295153"/>
            <a:ext cx="1527048" cy="338328"/>
            <a:chOff x="6923088" y="4475163"/>
            <a:chExt cx="1873251" cy="403225"/>
          </a:xfrm>
        </p:grpSpPr>
        <p:sp>
          <p:nvSpPr>
            <p:cNvPr id="35" name="AutoShape 4">
              <a:extLst>
                <a:ext uri="{FF2B5EF4-FFF2-40B4-BE49-F238E27FC236}">
                  <a16:creationId xmlns:a16="http://schemas.microsoft.com/office/drawing/2014/main" id="{58D3C79E-30E9-4B4B-A701-FAEF8B1987B4}"/>
                </a:ext>
              </a:extLst>
            </p:cNvPr>
            <p:cNvSpPr>
              <a:spLocks noChangeAspect="1" noChangeArrowheads="1" noTextEdit="1"/>
            </p:cNvSpPr>
            <p:nvPr/>
          </p:nvSpPr>
          <p:spPr bwMode="auto">
            <a:xfrm>
              <a:off x="6923088" y="4475163"/>
              <a:ext cx="1873250" cy="40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6" name="Freeform 6">
              <a:extLst>
                <a:ext uri="{FF2B5EF4-FFF2-40B4-BE49-F238E27FC236}">
                  <a16:creationId xmlns:a16="http://schemas.microsoft.com/office/drawing/2014/main" id="{B224E115-5A85-4E9E-AE96-ACA56BB87D84}"/>
                </a:ext>
              </a:extLst>
            </p:cNvPr>
            <p:cNvSpPr>
              <a:spLocks/>
            </p:cNvSpPr>
            <p:nvPr/>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7" name="Freeform 7">
              <a:extLst>
                <a:ext uri="{FF2B5EF4-FFF2-40B4-BE49-F238E27FC236}">
                  <a16:creationId xmlns:a16="http://schemas.microsoft.com/office/drawing/2014/main" id="{1A8B288D-FA7D-4770-85A9-EF4DB41E30DD}"/>
                </a:ext>
              </a:extLst>
            </p:cNvPr>
            <p:cNvSpPr>
              <a:spLocks/>
            </p:cNvSpPr>
            <p:nvPr/>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1" name="Freeform 83">
              <a:extLst>
                <a:ext uri="{FF2B5EF4-FFF2-40B4-BE49-F238E27FC236}">
                  <a16:creationId xmlns:a16="http://schemas.microsoft.com/office/drawing/2014/main" id="{6AB80B8C-E086-463F-8456-EB675BFFDD93}"/>
                </a:ext>
              </a:extLst>
            </p:cNvPr>
            <p:cNvSpPr>
              <a:spLocks/>
            </p:cNvSpPr>
            <p:nvPr/>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2" name="Freeform 84">
              <a:extLst>
                <a:ext uri="{FF2B5EF4-FFF2-40B4-BE49-F238E27FC236}">
                  <a16:creationId xmlns:a16="http://schemas.microsoft.com/office/drawing/2014/main" id="{253B09A1-B315-4923-8D53-F472D03C6872}"/>
                </a:ext>
              </a:extLst>
            </p:cNvPr>
            <p:cNvSpPr>
              <a:spLocks/>
            </p:cNvSpPr>
            <p:nvPr/>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3" name="Freeform 85">
              <a:extLst>
                <a:ext uri="{FF2B5EF4-FFF2-40B4-BE49-F238E27FC236}">
                  <a16:creationId xmlns:a16="http://schemas.microsoft.com/office/drawing/2014/main" id="{3FAF1FF8-DE53-4A11-A839-59D95821898F}"/>
                </a:ext>
              </a:extLst>
            </p:cNvPr>
            <p:cNvSpPr>
              <a:spLocks/>
            </p:cNvSpPr>
            <p:nvPr/>
          </p:nvSpPr>
          <p:spPr bwMode="auto">
            <a:xfrm>
              <a:off x="7337426" y="4533901"/>
              <a:ext cx="265113" cy="266700"/>
            </a:xfrm>
            <a:custGeom>
              <a:avLst/>
              <a:gdLst>
                <a:gd name="T0" fmla="*/ 59 w 167"/>
                <a:gd name="T1" fmla="*/ 168 h 168"/>
                <a:gd name="T2" fmla="*/ 0 w 167"/>
                <a:gd name="T3" fmla="*/ 168 h 168"/>
                <a:gd name="T4" fmla="*/ 47 w 167"/>
                <a:gd name="T5" fmla="*/ 0 h 168"/>
                <a:gd name="T6" fmla="*/ 167 w 167"/>
                <a:gd name="T7" fmla="*/ 0 h 168"/>
                <a:gd name="T8" fmla="*/ 156 w 167"/>
                <a:gd name="T9" fmla="*/ 40 h 168"/>
                <a:gd name="T10" fmla="*/ 94 w 167"/>
                <a:gd name="T11" fmla="*/ 40 h 168"/>
                <a:gd name="T12" fmla="*/ 87 w 167"/>
                <a:gd name="T13" fmla="*/ 68 h 168"/>
                <a:gd name="T14" fmla="*/ 148 w 167"/>
                <a:gd name="T15" fmla="*/ 68 h 168"/>
                <a:gd name="T16" fmla="*/ 137 w 167"/>
                <a:gd name="T17" fmla="*/ 106 h 168"/>
                <a:gd name="T18" fmla="*/ 76 w 167"/>
                <a:gd name="T19" fmla="*/ 106 h 168"/>
                <a:gd name="T20" fmla="*/ 59 w 167"/>
                <a:gd name="T21"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7" h="168">
                  <a:moveTo>
                    <a:pt x="59" y="168"/>
                  </a:moveTo>
                  <a:lnTo>
                    <a:pt x="0" y="168"/>
                  </a:lnTo>
                  <a:lnTo>
                    <a:pt x="47" y="0"/>
                  </a:lnTo>
                  <a:lnTo>
                    <a:pt x="167" y="0"/>
                  </a:lnTo>
                  <a:lnTo>
                    <a:pt x="156" y="40"/>
                  </a:lnTo>
                  <a:lnTo>
                    <a:pt x="94" y="40"/>
                  </a:lnTo>
                  <a:lnTo>
                    <a:pt x="87" y="68"/>
                  </a:lnTo>
                  <a:lnTo>
                    <a:pt x="148" y="68"/>
                  </a:lnTo>
                  <a:lnTo>
                    <a:pt x="137" y="106"/>
                  </a:lnTo>
                  <a:lnTo>
                    <a:pt x="76" y="106"/>
                  </a:lnTo>
                  <a:lnTo>
                    <a:pt x="59"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4" name="Freeform 86">
              <a:extLst>
                <a:ext uri="{FF2B5EF4-FFF2-40B4-BE49-F238E27FC236}">
                  <a16:creationId xmlns:a16="http://schemas.microsoft.com/office/drawing/2014/main" id="{88E1E33F-F262-4F49-A99D-19DADF052069}"/>
                </a:ext>
              </a:extLst>
            </p:cNvPr>
            <p:cNvSpPr>
              <a:spLocks noEditPoints="1"/>
            </p:cNvSpPr>
            <p:nvPr/>
          </p:nvSpPr>
          <p:spPr bwMode="auto">
            <a:xfrm>
              <a:off x="7553326" y="4533901"/>
              <a:ext cx="166688" cy="266700"/>
            </a:xfrm>
            <a:custGeom>
              <a:avLst/>
              <a:gdLst>
                <a:gd name="T0" fmla="*/ 58 w 105"/>
                <a:gd name="T1" fmla="*/ 168 h 168"/>
                <a:gd name="T2" fmla="*/ 0 w 105"/>
                <a:gd name="T3" fmla="*/ 168 h 168"/>
                <a:gd name="T4" fmla="*/ 34 w 105"/>
                <a:gd name="T5" fmla="*/ 46 h 168"/>
                <a:gd name="T6" fmla="*/ 93 w 105"/>
                <a:gd name="T7" fmla="*/ 46 h 168"/>
                <a:gd name="T8" fmla="*/ 58 w 105"/>
                <a:gd name="T9" fmla="*/ 168 h 168"/>
                <a:gd name="T10" fmla="*/ 95 w 105"/>
                <a:gd name="T11" fmla="*/ 34 h 168"/>
                <a:gd name="T12" fmla="*/ 38 w 105"/>
                <a:gd name="T13" fmla="*/ 34 h 168"/>
                <a:gd name="T14" fmla="*/ 47 w 105"/>
                <a:gd name="T15" fmla="*/ 0 h 168"/>
                <a:gd name="T16" fmla="*/ 105 w 105"/>
                <a:gd name="T17" fmla="*/ 0 h 168"/>
                <a:gd name="T18" fmla="*/ 95 w 105"/>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5" h="168">
                  <a:moveTo>
                    <a:pt x="58" y="168"/>
                  </a:moveTo>
                  <a:lnTo>
                    <a:pt x="0" y="168"/>
                  </a:lnTo>
                  <a:lnTo>
                    <a:pt x="34" y="46"/>
                  </a:lnTo>
                  <a:lnTo>
                    <a:pt x="93" y="46"/>
                  </a:lnTo>
                  <a:lnTo>
                    <a:pt x="58" y="168"/>
                  </a:lnTo>
                  <a:close/>
                  <a:moveTo>
                    <a:pt x="95" y="34"/>
                  </a:moveTo>
                  <a:lnTo>
                    <a:pt x="38" y="34"/>
                  </a:lnTo>
                  <a:lnTo>
                    <a:pt x="47" y="0"/>
                  </a:lnTo>
                  <a:lnTo>
                    <a:pt x="105"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5" name="Freeform 87">
              <a:extLst>
                <a:ext uri="{FF2B5EF4-FFF2-40B4-BE49-F238E27FC236}">
                  <a16:creationId xmlns:a16="http://schemas.microsoft.com/office/drawing/2014/main" id="{74275FC0-B765-4786-B565-C4F57EB7E569}"/>
                </a:ext>
              </a:extLst>
            </p:cNvPr>
            <p:cNvSpPr>
              <a:spLocks noEditPoints="1"/>
            </p:cNvSpPr>
            <p:nvPr/>
          </p:nvSpPr>
          <p:spPr bwMode="auto">
            <a:xfrm>
              <a:off x="7685088" y="4533901"/>
              <a:ext cx="273050" cy="269875"/>
            </a:xfrm>
            <a:custGeom>
              <a:avLst/>
              <a:gdLst>
                <a:gd name="T0" fmla="*/ 125 w 172"/>
                <a:gd name="T1" fmla="*/ 168 h 170"/>
                <a:gd name="T2" fmla="*/ 68 w 172"/>
                <a:gd name="T3" fmla="*/ 168 h 170"/>
                <a:gd name="T4" fmla="*/ 72 w 172"/>
                <a:gd name="T5" fmla="*/ 154 h 170"/>
                <a:gd name="T6" fmla="*/ 72 w 172"/>
                <a:gd name="T7" fmla="*/ 154 h 170"/>
                <a:gd name="T8" fmla="*/ 64 w 172"/>
                <a:gd name="T9" fmla="*/ 161 h 170"/>
                <a:gd name="T10" fmla="*/ 54 w 172"/>
                <a:gd name="T11" fmla="*/ 165 h 170"/>
                <a:gd name="T12" fmla="*/ 44 w 172"/>
                <a:gd name="T13" fmla="*/ 169 h 170"/>
                <a:gd name="T14" fmla="*/ 31 w 172"/>
                <a:gd name="T15" fmla="*/ 170 h 170"/>
                <a:gd name="T16" fmla="*/ 31 w 172"/>
                <a:gd name="T17" fmla="*/ 170 h 170"/>
                <a:gd name="T18" fmla="*/ 24 w 172"/>
                <a:gd name="T19" fmla="*/ 170 h 170"/>
                <a:gd name="T20" fmla="*/ 18 w 172"/>
                <a:gd name="T21" fmla="*/ 169 h 170"/>
                <a:gd name="T22" fmla="*/ 12 w 172"/>
                <a:gd name="T23" fmla="*/ 167 h 170"/>
                <a:gd name="T24" fmla="*/ 9 w 172"/>
                <a:gd name="T25" fmla="*/ 163 h 170"/>
                <a:gd name="T26" fmla="*/ 5 w 172"/>
                <a:gd name="T27" fmla="*/ 160 h 170"/>
                <a:gd name="T28" fmla="*/ 2 w 172"/>
                <a:gd name="T29" fmla="*/ 155 h 170"/>
                <a:gd name="T30" fmla="*/ 0 w 172"/>
                <a:gd name="T31" fmla="*/ 149 h 170"/>
                <a:gd name="T32" fmla="*/ 0 w 172"/>
                <a:gd name="T33" fmla="*/ 142 h 170"/>
                <a:gd name="T34" fmla="*/ 0 w 172"/>
                <a:gd name="T35" fmla="*/ 142 h 170"/>
                <a:gd name="T36" fmla="*/ 2 w 172"/>
                <a:gd name="T37" fmla="*/ 126 h 170"/>
                <a:gd name="T38" fmla="*/ 5 w 172"/>
                <a:gd name="T39" fmla="*/ 106 h 170"/>
                <a:gd name="T40" fmla="*/ 12 w 172"/>
                <a:gd name="T41" fmla="*/ 86 h 170"/>
                <a:gd name="T42" fmla="*/ 20 w 172"/>
                <a:gd name="T43" fmla="*/ 68 h 170"/>
                <a:gd name="T44" fmla="*/ 20 w 172"/>
                <a:gd name="T45" fmla="*/ 68 h 170"/>
                <a:gd name="T46" fmla="*/ 24 w 172"/>
                <a:gd name="T47" fmla="*/ 62 h 170"/>
                <a:gd name="T48" fmla="*/ 29 w 172"/>
                <a:gd name="T49" fmla="*/ 58 h 170"/>
                <a:gd name="T50" fmla="*/ 33 w 172"/>
                <a:gd name="T51" fmla="*/ 53 h 170"/>
                <a:gd name="T52" fmla="*/ 39 w 172"/>
                <a:gd name="T53" fmla="*/ 50 h 170"/>
                <a:gd name="T54" fmla="*/ 45 w 172"/>
                <a:gd name="T55" fmla="*/ 47 h 170"/>
                <a:gd name="T56" fmla="*/ 51 w 172"/>
                <a:gd name="T57" fmla="*/ 45 h 170"/>
                <a:gd name="T58" fmla="*/ 58 w 172"/>
                <a:gd name="T59" fmla="*/ 44 h 170"/>
                <a:gd name="T60" fmla="*/ 65 w 172"/>
                <a:gd name="T61" fmla="*/ 44 h 170"/>
                <a:gd name="T62" fmla="*/ 65 w 172"/>
                <a:gd name="T63" fmla="*/ 44 h 170"/>
                <a:gd name="T64" fmla="*/ 77 w 172"/>
                <a:gd name="T65" fmla="*/ 45 h 170"/>
                <a:gd name="T66" fmla="*/ 86 w 172"/>
                <a:gd name="T67" fmla="*/ 48 h 170"/>
                <a:gd name="T68" fmla="*/ 93 w 172"/>
                <a:gd name="T69" fmla="*/ 53 h 170"/>
                <a:gd name="T70" fmla="*/ 98 w 172"/>
                <a:gd name="T71" fmla="*/ 60 h 170"/>
                <a:gd name="T72" fmla="*/ 114 w 172"/>
                <a:gd name="T73" fmla="*/ 0 h 170"/>
                <a:gd name="T74" fmla="*/ 172 w 172"/>
                <a:gd name="T75" fmla="*/ 0 h 170"/>
                <a:gd name="T76" fmla="*/ 125 w 172"/>
                <a:gd name="T77" fmla="*/ 168 h 170"/>
                <a:gd name="T78" fmla="*/ 81 w 172"/>
                <a:gd name="T79" fmla="*/ 82 h 170"/>
                <a:gd name="T80" fmla="*/ 81 w 172"/>
                <a:gd name="T81" fmla="*/ 82 h 170"/>
                <a:gd name="T82" fmla="*/ 78 w 172"/>
                <a:gd name="T83" fmla="*/ 82 h 170"/>
                <a:gd name="T84" fmla="*/ 74 w 172"/>
                <a:gd name="T85" fmla="*/ 84 h 170"/>
                <a:gd name="T86" fmla="*/ 71 w 172"/>
                <a:gd name="T87" fmla="*/ 86 h 170"/>
                <a:gd name="T88" fmla="*/ 68 w 172"/>
                <a:gd name="T89" fmla="*/ 91 h 170"/>
                <a:gd name="T90" fmla="*/ 68 w 172"/>
                <a:gd name="T91" fmla="*/ 91 h 170"/>
                <a:gd name="T92" fmla="*/ 63 w 172"/>
                <a:gd name="T93" fmla="*/ 106 h 170"/>
                <a:gd name="T94" fmla="*/ 61 w 172"/>
                <a:gd name="T95" fmla="*/ 114 h 170"/>
                <a:gd name="T96" fmla="*/ 60 w 172"/>
                <a:gd name="T97" fmla="*/ 121 h 170"/>
                <a:gd name="T98" fmla="*/ 60 w 172"/>
                <a:gd name="T99" fmla="*/ 121 h 170"/>
                <a:gd name="T100" fmla="*/ 61 w 172"/>
                <a:gd name="T101" fmla="*/ 125 h 170"/>
                <a:gd name="T102" fmla="*/ 63 w 172"/>
                <a:gd name="T103" fmla="*/ 127 h 170"/>
                <a:gd name="T104" fmla="*/ 65 w 172"/>
                <a:gd name="T105" fmla="*/ 129 h 170"/>
                <a:gd name="T106" fmla="*/ 70 w 172"/>
                <a:gd name="T107" fmla="*/ 130 h 170"/>
                <a:gd name="T108" fmla="*/ 70 w 172"/>
                <a:gd name="T109" fmla="*/ 130 h 170"/>
                <a:gd name="T110" fmla="*/ 74 w 172"/>
                <a:gd name="T111" fmla="*/ 129 h 170"/>
                <a:gd name="T112" fmla="*/ 79 w 172"/>
                <a:gd name="T113" fmla="*/ 127 h 170"/>
                <a:gd name="T114" fmla="*/ 91 w 172"/>
                <a:gd name="T115" fmla="*/ 87 h 170"/>
                <a:gd name="T116" fmla="*/ 91 w 172"/>
                <a:gd name="T117" fmla="*/ 87 h 170"/>
                <a:gd name="T118" fmla="*/ 87 w 172"/>
                <a:gd name="T119" fmla="*/ 84 h 170"/>
                <a:gd name="T120" fmla="*/ 81 w 172"/>
                <a:gd name="T121" fmla="*/ 82 h 170"/>
                <a:gd name="T122" fmla="*/ 81 w 172"/>
                <a:gd name="T123" fmla="*/ 82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2" h="170">
                  <a:moveTo>
                    <a:pt x="125" y="168"/>
                  </a:moveTo>
                  <a:lnTo>
                    <a:pt x="68" y="168"/>
                  </a:lnTo>
                  <a:lnTo>
                    <a:pt x="72" y="154"/>
                  </a:lnTo>
                  <a:lnTo>
                    <a:pt x="72" y="154"/>
                  </a:lnTo>
                  <a:lnTo>
                    <a:pt x="64" y="161"/>
                  </a:lnTo>
                  <a:lnTo>
                    <a:pt x="54" y="165"/>
                  </a:lnTo>
                  <a:lnTo>
                    <a:pt x="44" y="169"/>
                  </a:lnTo>
                  <a:lnTo>
                    <a:pt x="31" y="170"/>
                  </a:lnTo>
                  <a:lnTo>
                    <a:pt x="31" y="170"/>
                  </a:lnTo>
                  <a:lnTo>
                    <a:pt x="24" y="170"/>
                  </a:lnTo>
                  <a:lnTo>
                    <a:pt x="18" y="169"/>
                  </a:lnTo>
                  <a:lnTo>
                    <a:pt x="12" y="167"/>
                  </a:lnTo>
                  <a:lnTo>
                    <a:pt x="9" y="163"/>
                  </a:lnTo>
                  <a:lnTo>
                    <a:pt x="5" y="160"/>
                  </a:lnTo>
                  <a:lnTo>
                    <a:pt x="2" y="155"/>
                  </a:lnTo>
                  <a:lnTo>
                    <a:pt x="0" y="149"/>
                  </a:lnTo>
                  <a:lnTo>
                    <a:pt x="0" y="142"/>
                  </a:lnTo>
                  <a:lnTo>
                    <a:pt x="0" y="142"/>
                  </a:lnTo>
                  <a:lnTo>
                    <a:pt x="2" y="126"/>
                  </a:lnTo>
                  <a:lnTo>
                    <a:pt x="5" y="106"/>
                  </a:lnTo>
                  <a:lnTo>
                    <a:pt x="12" y="86"/>
                  </a:lnTo>
                  <a:lnTo>
                    <a:pt x="20" y="68"/>
                  </a:lnTo>
                  <a:lnTo>
                    <a:pt x="20" y="68"/>
                  </a:lnTo>
                  <a:lnTo>
                    <a:pt x="24" y="62"/>
                  </a:lnTo>
                  <a:lnTo>
                    <a:pt x="29" y="58"/>
                  </a:lnTo>
                  <a:lnTo>
                    <a:pt x="33" y="53"/>
                  </a:lnTo>
                  <a:lnTo>
                    <a:pt x="39" y="50"/>
                  </a:lnTo>
                  <a:lnTo>
                    <a:pt x="45" y="47"/>
                  </a:lnTo>
                  <a:lnTo>
                    <a:pt x="51" y="45"/>
                  </a:lnTo>
                  <a:lnTo>
                    <a:pt x="58" y="44"/>
                  </a:lnTo>
                  <a:lnTo>
                    <a:pt x="65" y="44"/>
                  </a:lnTo>
                  <a:lnTo>
                    <a:pt x="65" y="44"/>
                  </a:lnTo>
                  <a:lnTo>
                    <a:pt x="77" y="45"/>
                  </a:lnTo>
                  <a:lnTo>
                    <a:pt x="86" y="48"/>
                  </a:lnTo>
                  <a:lnTo>
                    <a:pt x="93" y="53"/>
                  </a:lnTo>
                  <a:lnTo>
                    <a:pt x="98" y="60"/>
                  </a:lnTo>
                  <a:lnTo>
                    <a:pt x="114" y="0"/>
                  </a:lnTo>
                  <a:lnTo>
                    <a:pt x="172" y="0"/>
                  </a:lnTo>
                  <a:lnTo>
                    <a:pt x="125" y="168"/>
                  </a:lnTo>
                  <a:close/>
                  <a:moveTo>
                    <a:pt x="81" y="82"/>
                  </a:moveTo>
                  <a:lnTo>
                    <a:pt x="81" y="82"/>
                  </a:lnTo>
                  <a:lnTo>
                    <a:pt x="78" y="82"/>
                  </a:lnTo>
                  <a:lnTo>
                    <a:pt x="74" y="84"/>
                  </a:lnTo>
                  <a:lnTo>
                    <a:pt x="71" y="86"/>
                  </a:lnTo>
                  <a:lnTo>
                    <a:pt x="68" y="91"/>
                  </a:lnTo>
                  <a:lnTo>
                    <a:pt x="68" y="91"/>
                  </a:lnTo>
                  <a:lnTo>
                    <a:pt x="63" y="106"/>
                  </a:lnTo>
                  <a:lnTo>
                    <a:pt x="61" y="114"/>
                  </a:lnTo>
                  <a:lnTo>
                    <a:pt x="60" y="121"/>
                  </a:lnTo>
                  <a:lnTo>
                    <a:pt x="60" y="121"/>
                  </a:lnTo>
                  <a:lnTo>
                    <a:pt x="61" y="125"/>
                  </a:lnTo>
                  <a:lnTo>
                    <a:pt x="63" y="127"/>
                  </a:lnTo>
                  <a:lnTo>
                    <a:pt x="65" y="129"/>
                  </a:lnTo>
                  <a:lnTo>
                    <a:pt x="70" y="130"/>
                  </a:lnTo>
                  <a:lnTo>
                    <a:pt x="70" y="130"/>
                  </a:lnTo>
                  <a:lnTo>
                    <a:pt x="74" y="129"/>
                  </a:lnTo>
                  <a:lnTo>
                    <a:pt x="79" y="127"/>
                  </a:lnTo>
                  <a:lnTo>
                    <a:pt x="91" y="87"/>
                  </a:lnTo>
                  <a:lnTo>
                    <a:pt x="91" y="87"/>
                  </a:lnTo>
                  <a:lnTo>
                    <a:pt x="87" y="84"/>
                  </a:lnTo>
                  <a:lnTo>
                    <a:pt x="81" y="82"/>
                  </a:lnTo>
                  <a:lnTo>
                    <a:pt x="81" y="8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6" name="Freeform 88">
              <a:extLst>
                <a:ext uri="{FF2B5EF4-FFF2-40B4-BE49-F238E27FC236}">
                  <a16:creationId xmlns:a16="http://schemas.microsoft.com/office/drawing/2014/main" id="{20E6A29A-EFC4-4246-9006-B60905DCF941}"/>
                </a:ext>
              </a:extLst>
            </p:cNvPr>
            <p:cNvSpPr>
              <a:spLocks noEditPoints="1"/>
            </p:cNvSpPr>
            <p:nvPr/>
          </p:nvSpPr>
          <p:spPr bwMode="auto">
            <a:xfrm>
              <a:off x="7923213" y="4602163"/>
              <a:ext cx="230188" cy="201613"/>
            </a:xfrm>
            <a:custGeom>
              <a:avLst/>
              <a:gdLst>
                <a:gd name="T0" fmla="*/ 58 w 145"/>
                <a:gd name="T1" fmla="*/ 71 h 127"/>
                <a:gd name="T2" fmla="*/ 56 w 145"/>
                <a:gd name="T3" fmla="*/ 80 h 127"/>
                <a:gd name="T4" fmla="*/ 56 w 145"/>
                <a:gd name="T5" fmla="*/ 87 h 127"/>
                <a:gd name="T6" fmla="*/ 57 w 145"/>
                <a:gd name="T7" fmla="*/ 93 h 127"/>
                <a:gd name="T8" fmla="*/ 64 w 145"/>
                <a:gd name="T9" fmla="*/ 97 h 127"/>
                <a:gd name="T10" fmla="*/ 68 w 145"/>
                <a:gd name="T11" fmla="*/ 96 h 127"/>
                <a:gd name="T12" fmla="*/ 75 w 145"/>
                <a:gd name="T13" fmla="*/ 89 h 127"/>
                <a:gd name="T14" fmla="*/ 135 w 145"/>
                <a:gd name="T15" fmla="*/ 82 h 127"/>
                <a:gd name="T16" fmla="*/ 134 w 145"/>
                <a:gd name="T17" fmla="*/ 87 h 127"/>
                <a:gd name="T18" fmla="*/ 128 w 145"/>
                <a:gd name="T19" fmla="*/ 98 h 127"/>
                <a:gd name="T20" fmla="*/ 115 w 145"/>
                <a:gd name="T21" fmla="*/ 111 h 127"/>
                <a:gd name="T22" fmla="*/ 94 w 145"/>
                <a:gd name="T23" fmla="*/ 122 h 127"/>
                <a:gd name="T24" fmla="*/ 72 w 145"/>
                <a:gd name="T25" fmla="*/ 127 h 127"/>
                <a:gd name="T26" fmla="*/ 61 w 145"/>
                <a:gd name="T27" fmla="*/ 127 h 127"/>
                <a:gd name="T28" fmla="*/ 38 w 145"/>
                <a:gd name="T29" fmla="*/ 126 h 127"/>
                <a:gd name="T30" fmla="*/ 18 w 145"/>
                <a:gd name="T31" fmla="*/ 121 h 127"/>
                <a:gd name="T32" fmla="*/ 5 w 145"/>
                <a:gd name="T33" fmla="*/ 110 h 127"/>
                <a:gd name="T34" fmla="*/ 2 w 145"/>
                <a:gd name="T35" fmla="*/ 101 h 127"/>
                <a:gd name="T36" fmla="*/ 0 w 145"/>
                <a:gd name="T37" fmla="*/ 90 h 127"/>
                <a:gd name="T38" fmla="*/ 3 w 145"/>
                <a:gd name="T39" fmla="*/ 75 h 127"/>
                <a:gd name="T40" fmla="*/ 13 w 145"/>
                <a:gd name="T41" fmla="*/ 41 h 127"/>
                <a:gd name="T42" fmla="*/ 22 w 145"/>
                <a:gd name="T43" fmla="*/ 27 h 127"/>
                <a:gd name="T44" fmla="*/ 27 w 145"/>
                <a:gd name="T45" fmla="*/ 19 h 127"/>
                <a:gd name="T46" fmla="*/ 43 w 145"/>
                <a:gd name="T47" fmla="*/ 9 h 127"/>
                <a:gd name="T48" fmla="*/ 59 w 145"/>
                <a:gd name="T49" fmla="*/ 3 h 127"/>
                <a:gd name="T50" fmla="*/ 77 w 145"/>
                <a:gd name="T51" fmla="*/ 1 h 127"/>
                <a:gd name="T52" fmla="*/ 85 w 145"/>
                <a:gd name="T53" fmla="*/ 0 h 127"/>
                <a:gd name="T54" fmla="*/ 109 w 145"/>
                <a:gd name="T55" fmla="*/ 2 h 127"/>
                <a:gd name="T56" fmla="*/ 128 w 145"/>
                <a:gd name="T57" fmla="*/ 8 h 127"/>
                <a:gd name="T58" fmla="*/ 140 w 145"/>
                <a:gd name="T59" fmla="*/ 19 h 127"/>
                <a:gd name="T60" fmla="*/ 145 w 145"/>
                <a:gd name="T61" fmla="*/ 38 h 127"/>
                <a:gd name="T62" fmla="*/ 142 w 145"/>
                <a:gd name="T63" fmla="*/ 53 h 127"/>
                <a:gd name="T64" fmla="*/ 138 w 145"/>
                <a:gd name="T65" fmla="*/ 71 h 127"/>
                <a:gd name="T66" fmla="*/ 80 w 145"/>
                <a:gd name="T67" fmla="*/ 30 h 127"/>
                <a:gd name="T68" fmla="*/ 71 w 145"/>
                <a:gd name="T69" fmla="*/ 35 h 127"/>
                <a:gd name="T70" fmla="*/ 65 w 145"/>
                <a:gd name="T71" fmla="*/ 48 h 127"/>
                <a:gd name="T72" fmla="*/ 88 w 145"/>
                <a:gd name="T73" fmla="*/ 48 h 127"/>
                <a:gd name="T74" fmla="*/ 91 w 145"/>
                <a:gd name="T75" fmla="*/ 39 h 127"/>
                <a:gd name="T76" fmla="*/ 87 w 145"/>
                <a:gd name="T77" fmla="*/ 32 h 127"/>
                <a:gd name="T78" fmla="*/ 80 w 145"/>
                <a:gd name="T79" fmla="*/ 3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45" h="127">
                  <a:moveTo>
                    <a:pt x="138" y="71"/>
                  </a:moveTo>
                  <a:lnTo>
                    <a:pt x="58" y="71"/>
                  </a:lnTo>
                  <a:lnTo>
                    <a:pt x="58" y="71"/>
                  </a:lnTo>
                  <a:lnTo>
                    <a:pt x="56" y="80"/>
                  </a:lnTo>
                  <a:lnTo>
                    <a:pt x="56" y="87"/>
                  </a:lnTo>
                  <a:lnTo>
                    <a:pt x="56" y="87"/>
                  </a:lnTo>
                  <a:lnTo>
                    <a:pt x="56" y="90"/>
                  </a:lnTo>
                  <a:lnTo>
                    <a:pt x="57" y="93"/>
                  </a:lnTo>
                  <a:lnTo>
                    <a:pt x="59" y="96"/>
                  </a:lnTo>
                  <a:lnTo>
                    <a:pt x="64" y="97"/>
                  </a:lnTo>
                  <a:lnTo>
                    <a:pt x="64" y="97"/>
                  </a:lnTo>
                  <a:lnTo>
                    <a:pt x="68" y="96"/>
                  </a:lnTo>
                  <a:lnTo>
                    <a:pt x="73" y="93"/>
                  </a:lnTo>
                  <a:lnTo>
                    <a:pt x="75" y="89"/>
                  </a:lnTo>
                  <a:lnTo>
                    <a:pt x="79" y="82"/>
                  </a:lnTo>
                  <a:lnTo>
                    <a:pt x="135" y="82"/>
                  </a:lnTo>
                  <a:lnTo>
                    <a:pt x="135" y="82"/>
                  </a:lnTo>
                  <a:lnTo>
                    <a:pt x="134" y="87"/>
                  </a:lnTo>
                  <a:lnTo>
                    <a:pt x="130" y="93"/>
                  </a:lnTo>
                  <a:lnTo>
                    <a:pt x="128" y="98"/>
                  </a:lnTo>
                  <a:lnTo>
                    <a:pt x="125" y="103"/>
                  </a:lnTo>
                  <a:lnTo>
                    <a:pt x="115" y="111"/>
                  </a:lnTo>
                  <a:lnTo>
                    <a:pt x="105" y="118"/>
                  </a:lnTo>
                  <a:lnTo>
                    <a:pt x="94" y="122"/>
                  </a:lnTo>
                  <a:lnTo>
                    <a:pt x="82" y="125"/>
                  </a:lnTo>
                  <a:lnTo>
                    <a:pt x="72" y="127"/>
                  </a:lnTo>
                  <a:lnTo>
                    <a:pt x="61" y="127"/>
                  </a:lnTo>
                  <a:lnTo>
                    <a:pt x="61" y="127"/>
                  </a:lnTo>
                  <a:lnTo>
                    <a:pt x="50" y="127"/>
                  </a:lnTo>
                  <a:lnTo>
                    <a:pt x="38" y="126"/>
                  </a:lnTo>
                  <a:lnTo>
                    <a:pt x="27" y="125"/>
                  </a:lnTo>
                  <a:lnTo>
                    <a:pt x="18" y="121"/>
                  </a:lnTo>
                  <a:lnTo>
                    <a:pt x="11" y="117"/>
                  </a:lnTo>
                  <a:lnTo>
                    <a:pt x="5" y="110"/>
                  </a:lnTo>
                  <a:lnTo>
                    <a:pt x="4" y="106"/>
                  </a:lnTo>
                  <a:lnTo>
                    <a:pt x="2" y="101"/>
                  </a:lnTo>
                  <a:lnTo>
                    <a:pt x="0" y="90"/>
                  </a:lnTo>
                  <a:lnTo>
                    <a:pt x="0" y="90"/>
                  </a:lnTo>
                  <a:lnTo>
                    <a:pt x="2" y="83"/>
                  </a:lnTo>
                  <a:lnTo>
                    <a:pt x="3" y="75"/>
                  </a:lnTo>
                  <a:lnTo>
                    <a:pt x="6" y="57"/>
                  </a:lnTo>
                  <a:lnTo>
                    <a:pt x="13" y="41"/>
                  </a:lnTo>
                  <a:lnTo>
                    <a:pt x="18" y="32"/>
                  </a:lnTo>
                  <a:lnTo>
                    <a:pt x="22" y="27"/>
                  </a:lnTo>
                  <a:lnTo>
                    <a:pt x="22" y="27"/>
                  </a:lnTo>
                  <a:lnTo>
                    <a:pt x="27" y="19"/>
                  </a:lnTo>
                  <a:lnTo>
                    <a:pt x="34" y="14"/>
                  </a:lnTo>
                  <a:lnTo>
                    <a:pt x="43" y="9"/>
                  </a:lnTo>
                  <a:lnTo>
                    <a:pt x="50" y="5"/>
                  </a:lnTo>
                  <a:lnTo>
                    <a:pt x="59" y="3"/>
                  </a:lnTo>
                  <a:lnTo>
                    <a:pt x="67" y="1"/>
                  </a:lnTo>
                  <a:lnTo>
                    <a:pt x="77" y="1"/>
                  </a:lnTo>
                  <a:lnTo>
                    <a:pt x="85" y="0"/>
                  </a:lnTo>
                  <a:lnTo>
                    <a:pt x="85" y="0"/>
                  </a:lnTo>
                  <a:lnTo>
                    <a:pt x="98" y="1"/>
                  </a:lnTo>
                  <a:lnTo>
                    <a:pt x="109" y="2"/>
                  </a:lnTo>
                  <a:lnTo>
                    <a:pt x="120" y="4"/>
                  </a:lnTo>
                  <a:lnTo>
                    <a:pt x="128" y="8"/>
                  </a:lnTo>
                  <a:lnTo>
                    <a:pt x="135" y="12"/>
                  </a:lnTo>
                  <a:lnTo>
                    <a:pt x="140" y="19"/>
                  </a:lnTo>
                  <a:lnTo>
                    <a:pt x="143" y="28"/>
                  </a:lnTo>
                  <a:lnTo>
                    <a:pt x="145" y="38"/>
                  </a:lnTo>
                  <a:lnTo>
                    <a:pt x="145" y="38"/>
                  </a:lnTo>
                  <a:lnTo>
                    <a:pt x="142" y="53"/>
                  </a:lnTo>
                  <a:lnTo>
                    <a:pt x="138" y="71"/>
                  </a:lnTo>
                  <a:lnTo>
                    <a:pt x="138" y="71"/>
                  </a:lnTo>
                  <a:close/>
                  <a:moveTo>
                    <a:pt x="80" y="30"/>
                  </a:moveTo>
                  <a:lnTo>
                    <a:pt x="80" y="30"/>
                  </a:lnTo>
                  <a:lnTo>
                    <a:pt x="75" y="31"/>
                  </a:lnTo>
                  <a:lnTo>
                    <a:pt x="71" y="35"/>
                  </a:lnTo>
                  <a:lnTo>
                    <a:pt x="67" y="39"/>
                  </a:lnTo>
                  <a:lnTo>
                    <a:pt x="65" y="48"/>
                  </a:lnTo>
                  <a:lnTo>
                    <a:pt x="88" y="48"/>
                  </a:lnTo>
                  <a:lnTo>
                    <a:pt x="88" y="48"/>
                  </a:lnTo>
                  <a:lnTo>
                    <a:pt x="91" y="39"/>
                  </a:lnTo>
                  <a:lnTo>
                    <a:pt x="91" y="39"/>
                  </a:lnTo>
                  <a:lnTo>
                    <a:pt x="89" y="35"/>
                  </a:lnTo>
                  <a:lnTo>
                    <a:pt x="87" y="32"/>
                  </a:lnTo>
                  <a:lnTo>
                    <a:pt x="85" y="31"/>
                  </a:lnTo>
                  <a:lnTo>
                    <a:pt x="80" y="30"/>
                  </a:lnTo>
                  <a:lnTo>
                    <a:pt x="80" y="3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7" name="Freeform 89">
              <a:extLst>
                <a:ext uri="{FF2B5EF4-FFF2-40B4-BE49-F238E27FC236}">
                  <a16:creationId xmlns:a16="http://schemas.microsoft.com/office/drawing/2014/main" id="{44B6AB6A-3514-4FBF-AB9A-A9C60DA105DE}"/>
                </a:ext>
              </a:extLst>
            </p:cNvPr>
            <p:cNvSpPr>
              <a:spLocks/>
            </p:cNvSpPr>
            <p:nvPr/>
          </p:nvSpPr>
          <p:spPr bwMode="auto">
            <a:xfrm>
              <a:off x="8143876" y="4533901"/>
              <a:ext cx="165100" cy="266700"/>
            </a:xfrm>
            <a:custGeom>
              <a:avLst/>
              <a:gdLst>
                <a:gd name="T0" fmla="*/ 57 w 104"/>
                <a:gd name="T1" fmla="*/ 168 h 168"/>
                <a:gd name="T2" fmla="*/ 0 w 104"/>
                <a:gd name="T3" fmla="*/ 168 h 168"/>
                <a:gd name="T4" fmla="*/ 45 w 104"/>
                <a:gd name="T5" fmla="*/ 0 h 168"/>
                <a:gd name="T6" fmla="*/ 104 w 104"/>
                <a:gd name="T7" fmla="*/ 0 h 168"/>
                <a:gd name="T8" fmla="*/ 57 w 104"/>
                <a:gd name="T9" fmla="*/ 168 h 168"/>
              </a:gdLst>
              <a:ahLst/>
              <a:cxnLst>
                <a:cxn ang="0">
                  <a:pos x="T0" y="T1"/>
                </a:cxn>
                <a:cxn ang="0">
                  <a:pos x="T2" y="T3"/>
                </a:cxn>
                <a:cxn ang="0">
                  <a:pos x="T4" y="T5"/>
                </a:cxn>
                <a:cxn ang="0">
                  <a:pos x="T6" y="T7"/>
                </a:cxn>
                <a:cxn ang="0">
                  <a:pos x="T8" y="T9"/>
                </a:cxn>
              </a:cxnLst>
              <a:rect l="0" t="0" r="r" b="b"/>
              <a:pathLst>
                <a:path w="104" h="168">
                  <a:moveTo>
                    <a:pt x="57" y="168"/>
                  </a:moveTo>
                  <a:lnTo>
                    <a:pt x="0" y="168"/>
                  </a:lnTo>
                  <a:lnTo>
                    <a:pt x="45" y="0"/>
                  </a:lnTo>
                  <a:lnTo>
                    <a:pt x="104" y="0"/>
                  </a:lnTo>
                  <a:lnTo>
                    <a:pt x="57"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8" name="Freeform 90">
              <a:extLst>
                <a:ext uri="{FF2B5EF4-FFF2-40B4-BE49-F238E27FC236}">
                  <a16:creationId xmlns:a16="http://schemas.microsoft.com/office/drawing/2014/main" id="{9EA79B57-CD57-4099-8FB6-77D2B3AB839C}"/>
                </a:ext>
              </a:extLst>
            </p:cNvPr>
            <p:cNvSpPr>
              <a:spLocks noEditPoints="1"/>
            </p:cNvSpPr>
            <p:nvPr/>
          </p:nvSpPr>
          <p:spPr bwMode="auto">
            <a:xfrm>
              <a:off x="8264526" y="4533901"/>
              <a:ext cx="165100" cy="266700"/>
            </a:xfrm>
            <a:custGeom>
              <a:avLst/>
              <a:gdLst>
                <a:gd name="T0" fmla="*/ 57 w 104"/>
                <a:gd name="T1" fmla="*/ 168 h 168"/>
                <a:gd name="T2" fmla="*/ 0 w 104"/>
                <a:gd name="T3" fmla="*/ 168 h 168"/>
                <a:gd name="T4" fmla="*/ 34 w 104"/>
                <a:gd name="T5" fmla="*/ 46 h 168"/>
                <a:gd name="T6" fmla="*/ 91 w 104"/>
                <a:gd name="T7" fmla="*/ 46 h 168"/>
                <a:gd name="T8" fmla="*/ 57 w 104"/>
                <a:gd name="T9" fmla="*/ 168 h 168"/>
                <a:gd name="T10" fmla="*/ 95 w 104"/>
                <a:gd name="T11" fmla="*/ 34 h 168"/>
                <a:gd name="T12" fmla="*/ 36 w 104"/>
                <a:gd name="T13" fmla="*/ 34 h 168"/>
                <a:gd name="T14" fmla="*/ 47 w 104"/>
                <a:gd name="T15" fmla="*/ 0 h 168"/>
                <a:gd name="T16" fmla="*/ 104 w 104"/>
                <a:gd name="T17" fmla="*/ 0 h 168"/>
                <a:gd name="T18" fmla="*/ 95 w 104"/>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4" h="168">
                  <a:moveTo>
                    <a:pt x="57" y="168"/>
                  </a:moveTo>
                  <a:lnTo>
                    <a:pt x="0" y="168"/>
                  </a:lnTo>
                  <a:lnTo>
                    <a:pt x="34" y="46"/>
                  </a:lnTo>
                  <a:lnTo>
                    <a:pt x="91" y="46"/>
                  </a:lnTo>
                  <a:lnTo>
                    <a:pt x="57" y="168"/>
                  </a:lnTo>
                  <a:close/>
                  <a:moveTo>
                    <a:pt x="95" y="34"/>
                  </a:moveTo>
                  <a:lnTo>
                    <a:pt x="36" y="34"/>
                  </a:lnTo>
                  <a:lnTo>
                    <a:pt x="47" y="0"/>
                  </a:lnTo>
                  <a:lnTo>
                    <a:pt x="104"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9" name="Freeform 91">
              <a:extLst>
                <a:ext uri="{FF2B5EF4-FFF2-40B4-BE49-F238E27FC236}">
                  <a16:creationId xmlns:a16="http://schemas.microsoft.com/office/drawing/2014/main" id="{ACC08612-8488-4B69-8015-6B0D6F45B8D6}"/>
                </a:ext>
              </a:extLst>
            </p:cNvPr>
            <p:cNvSpPr>
              <a:spLocks/>
            </p:cNvSpPr>
            <p:nvPr/>
          </p:nvSpPr>
          <p:spPr bwMode="auto">
            <a:xfrm>
              <a:off x="8396288" y="4564063"/>
              <a:ext cx="192088" cy="236538"/>
            </a:xfrm>
            <a:custGeom>
              <a:avLst/>
              <a:gdLst>
                <a:gd name="T0" fmla="*/ 115 w 121"/>
                <a:gd name="T1" fmla="*/ 27 h 149"/>
                <a:gd name="T2" fmla="*/ 121 w 121"/>
                <a:gd name="T3" fmla="*/ 54 h 149"/>
                <a:gd name="T4" fmla="*/ 76 w 121"/>
                <a:gd name="T5" fmla="*/ 54 h 149"/>
                <a:gd name="T6" fmla="*/ 63 w 121"/>
                <a:gd name="T7" fmla="*/ 101 h 149"/>
                <a:gd name="T8" fmla="*/ 63 w 121"/>
                <a:gd name="T9" fmla="*/ 101 h 149"/>
                <a:gd name="T10" fmla="*/ 62 w 121"/>
                <a:gd name="T11" fmla="*/ 107 h 149"/>
                <a:gd name="T12" fmla="*/ 61 w 121"/>
                <a:gd name="T13" fmla="*/ 111 h 149"/>
                <a:gd name="T14" fmla="*/ 61 w 121"/>
                <a:gd name="T15" fmla="*/ 111 h 149"/>
                <a:gd name="T16" fmla="*/ 61 w 121"/>
                <a:gd name="T17" fmla="*/ 115 h 149"/>
                <a:gd name="T18" fmla="*/ 63 w 121"/>
                <a:gd name="T19" fmla="*/ 117 h 149"/>
                <a:gd name="T20" fmla="*/ 67 w 121"/>
                <a:gd name="T21" fmla="*/ 118 h 149"/>
                <a:gd name="T22" fmla="*/ 72 w 121"/>
                <a:gd name="T23" fmla="*/ 118 h 149"/>
                <a:gd name="T24" fmla="*/ 83 w 121"/>
                <a:gd name="T25" fmla="*/ 118 h 149"/>
                <a:gd name="T26" fmla="*/ 75 w 121"/>
                <a:gd name="T27" fmla="*/ 149 h 149"/>
                <a:gd name="T28" fmla="*/ 23 w 121"/>
                <a:gd name="T29" fmla="*/ 149 h 149"/>
                <a:gd name="T30" fmla="*/ 23 w 121"/>
                <a:gd name="T31" fmla="*/ 149 h 149"/>
                <a:gd name="T32" fmla="*/ 18 w 121"/>
                <a:gd name="T33" fmla="*/ 148 h 149"/>
                <a:gd name="T34" fmla="*/ 13 w 121"/>
                <a:gd name="T35" fmla="*/ 148 h 149"/>
                <a:gd name="T36" fmla="*/ 8 w 121"/>
                <a:gd name="T37" fmla="*/ 145 h 149"/>
                <a:gd name="T38" fmla="*/ 6 w 121"/>
                <a:gd name="T39" fmla="*/ 143 h 149"/>
                <a:gd name="T40" fmla="*/ 2 w 121"/>
                <a:gd name="T41" fmla="*/ 139 h 149"/>
                <a:gd name="T42" fmla="*/ 1 w 121"/>
                <a:gd name="T43" fmla="*/ 136 h 149"/>
                <a:gd name="T44" fmla="*/ 0 w 121"/>
                <a:gd name="T45" fmla="*/ 132 h 149"/>
                <a:gd name="T46" fmla="*/ 0 w 121"/>
                <a:gd name="T47" fmla="*/ 128 h 149"/>
                <a:gd name="T48" fmla="*/ 0 w 121"/>
                <a:gd name="T49" fmla="*/ 128 h 149"/>
                <a:gd name="T50" fmla="*/ 0 w 121"/>
                <a:gd name="T51" fmla="*/ 120 h 149"/>
                <a:gd name="T52" fmla="*/ 2 w 121"/>
                <a:gd name="T53" fmla="*/ 111 h 149"/>
                <a:gd name="T54" fmla="*/ 34 w 121"/>
                <a:gd name="T55" fmla="*/ 0 h 149"/>
                <a:gd name="T56" fmla="*/ 91 w 121"/>
                <a:gd name="T57" fmla="*/ 0 h 149"/>
                <a:gd name="T58" fmla="*/ 84 w 121"/>
                <a:gd name="T59" fmla="*/ 27 h 149"/>
                <a:gd name="T60" fmla="*/ 115 w 121"/>
                <a:gd name="T61" fmla="*/ 27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1" h="149">
                  <a:moveTo>
                    <a:pt x="115" y="27"/>
                  </a:moveTo>
                  <a:lnTo>
                    <a:pt x="121" y="54"/>
                  </a:lnTo>
                  <a:lnTo>
                    <a:pt x="76" y="54"/>
                  </a:lnTo>
                  <a:lnTo>
                    <a:pt x="63" y="101"/>
                  </a:lnTo>
                  <a:lnTo>
                    <a:pt x="63" y="101"/>
                  </a:lnTo>
                  <a:lnTo>
                    <a:pt x="62" y="107"/>
                  </a:lnTo>
                  <a:lnTo>
                    <a:pt x="61" y="111"/>
                  </a:lnTo>
                  <a:lnTo>
                    <a:pt x="61" y="111"/>
                  </a:lnTo>
                  <a:lnTo>
                    <a:pt x="61" y="115"/>
                  </a:lnTo>
                  <a:lnTo>
                    <a:pt x="63" y="117"/>
                  </a:lnTo>
                  <a:lnTo>
                    <a:pt x="67" y="118"/>
                  </a:lnTo>
                  <a:lnTo>
                    <a:pt x="72" y="118"/>
                  </a:lnTo>
                  <a:lnTo>
                    <a:pt x="83" y="118"/>
                  </a:lnTo>
                  <a:lnTo>
                    <a:pt x="75" y="149"/>
                  </a:lnTo>
                  <a:lnTo>
                    <a:pt x="23" y="149"/>
                  </a:lnTo>
                  <a:lnTo>
                    <a:pt x="23" y="149"/>
                  </a:lnTo>
                  <a:lnTo>
                    <a:pt x="18" y="148"/>
                  </a:lnTo>
                  <a:lnTo>
                    <a:pt x="13" y="148"/>
                  </a:lnTo>
                  <a:lnTo>
                    <a:pt x="8" y="145"/>
                  </a:lnTo>
                  <a:lnTo>
                    <a:pt x="6" y="143"/>
                  </a:lnTo>
                  <a:lnTo>
                    <a:pt x="2" y="139"/>
                  </a:lnTo>
                  <a:lnTo>
                    <a:pt x="1" y="136"/>
                  </a:lnTo>
                  <a:lnTo>
                    <a:pt x="0" y="132"/>
                  </a:lnTo>
                  <a:lnTo>
                    <a:pt x="0" y="128"/>
                  </a:lnTo>
                  <a:lnTo>
                    <a:pt x="0" y="128"/>
                  </a:lnTo>
                  <a:lnTo>
                    <a:pt x="0" y="120"/>
                  </a:lnTo>
                  <a:lnTo>
                    <a:pt x="2" y="111"/>
                  </a:lnTo>
                  <a:lnTo>
                    <a:pt x="34" y="0"/>
                  </a:lnTo>
                  <a:lnTo>
                    <a:pt x="91" y="0"/>
                  </a:lnTo>
                  <a:lnTo>
                    <a:pt x="84" y="27"/>
                  </a:lnTo>
                  <a:lnTo>
                    <a:pt x="115" y="2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0" name="Freeform 92">
              <a:extLst>
                <a:ext uri="{FF2B5EF4-FFF2-40B4-BE49-F238E27FC236}">
                  <a16:creationId xmlns:a16="http://schemas.microsoft.com/office/drawing/2014/main" id="{B259BFB8-D7AA-4E37-B932-69F909DC4348}"/>
                </a:ext>
              </a:extLst>
            </p:cNvPr>
            <p:cNvSpPr>
              <a:spLocks/>
            </p:cNvSpPr>
            <p:nvPr/>
          </p:nvSpPr>
          <p:spPr bwMode="auto">
            <a:xfrm>
              <a:off x="7321551" y="4830763"/>
              <a:ext cx="38100" cy="46038"/>
            </a:xfrm>
            <a:custGeom>
              <a:avLst/>
              <a:gdLst>
                <a:gd name="T0" fmla="*/ 9 w 24"/>
                <a:gd name="T1" fmla="*/ 0 h 29"/>
                <a:gd name="T2" fmla="*/ 24 w 24"/>
                <a:gd name="T3" fmla="*/ 0 h 29"/>
                <a:gd name="T4" fmla="*/ 15 w 24"/>
                <a:gd name="T5" fmla="*/ 29 h 29"/>
                <a:gd name="T6" fmla="*/ 0 w 24"/>
                <a:gd name="T7" fmla="*/ 29 h 29"/>
                <a:gd name="T8" fmla="*/ 9 w 24"/>
                <a:gd name="T9" fmla="*/ 0 h 29"/>
              </a:gdLst>
              <a:ahLst/>
              <a:cxnLst>
                <a:cxn ang="0">
                  <a:pos x="T0" y="T1"/>
                </a:cxn>
                <a:cxn ang="0">
                  <a:pos x="T2" y="T3"/>
                </a:cxn>
                <a:cxn ang="0">
                  <a:pos x="T4" y="T5"/>
                </a:cxn>
                <a:cxn ang="0">
                  <a:pos x="T6" y="T7"/>
                </a:cxn>
                <a:cxn ang="0">
                  <a:pos x="T8" y="T9"/>
                </a:cxn>
              </a:cxnLst>
              <a:rect l="0" t="0" r="r" b="b"/>
              <a:pathLst>
                <a:path w="24" h="29">
                  <a:moveTo>
                    <a:pt x="9" y="0"/>
                  </a:moveTo>
                  <a:lnTo>
                    <a:pt x="24" y="0"/>
                  </a:lnTo>
                  <a:lnTo>
                    <a:pt x="15"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1" name="Freeform 93">
              <a:extLst>
                <a:ext uri="{FF2B5EF4-FFF2-40B4-BE49-F238E27FC236}">
                  <a16:creationId xmlns:a16="http://schemas.microsoft.com/office/drawing/2014/main" id="{9150288D-0BA4-4551-8DBD-3BFF454DEF88}"/>
                </a:ext>
              </a:extLst>
            </p:cNvPr>
            <p:cNvSpPr>
              <a:spLocks/>
            </p:cNvSpPr>
            <p:nvPr/>
          </p:nvSpPr>
          <p:spPr bwMode="auto">
            <a:xfrm>
              <a:off x="7400926" y="4830763"/>
              <a:ext cx="87313" cy="46038"/>
            </a:xfrm>
            <a:custGeom>
              <a:avLst/>
              <a:gdLst>
                <a:gd name="T0" fmla="*/ 10 w 55"/>
                <a:gd name="T1" fmla="*/ 0 h 29"/>
                <a:gd name="T2" fmla="*/ 31 w 55"/>
                <a:gd name="T3" fmla="*/ 0 h 29"/>
                <a:gd name="T4" fmla="*/ 36 w 55"/>
                <a:gd name="T5" fmla="*/ 19 h 29"/>
                <a:gd name="T6" fmla="*/ 36 w 55"/>
                <a:gd name="T7" fmla="*/ 19 h 29"/>
                <a:gd name="T8" fmla="*/ 42 w 55"/>
                <a:gd name="T9" fmla="*/ 0 h 29"/>
                <a:gd name="T10" fmla="*/ 55 w 55"/>
                <a:gd name="T11" fmla="*/ 0 h 29"/>
                <a:gd name="T12" fmla="*/ 46 w 55"/>
                <a:gd name="T13" fmla="*/ 29 h 29"/>
                <a:gd name="T14" fmla="*/ 26 w 55"/>
                <a:gd name="T15" fmla="*/ 29 h 29"/>
                <a:gd name="T16" fmla="*/ 20 w 55"/>
                <a:gd name="T17" fmla="*/ 8 h 29"/>
                <a:gd name="T18" fmla="*/ 20 w 55"/>
                <a:gd name="T19" fmla="*/ 8 h 29"/>
                <a:gd name="T20" fmla="*/ 13 w 55"/>
                <a:gd name="T21" fmla="*/ 29 h 29"/>
                <a:gd name="T22" fmla="*/ 0 w 55"/>
                <a:gd name="T23" fmla="*/ 29 h 29"/>
                <a:gd name="T24" fmla="*/ 10 w 55"/>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5" h="29">
                  <a:moveTo>
                    <a:pt x="10" y="0"/>
                  </a:moveTo>
                  <a:lnTo>
                    <a:pt x="31" y="0"/>
                  </a:lnTo>
                  <a:lnTo>
                    <a:pt x="36" y="19"/>
                  </a:lnTo>
                  <a:lnTo>
                    <a:pt x="36" y="19"/>
                  </a:lnTo>
                  <a:lnTo>
                    <a:pt x="42" y="0"/>
                  </a:lnTo>
                  <a:lnTo>
                    <a:pt x="55" y="0"/>
                  </a:lnTo>
                  <a:lnTo>
                    <a:pt x="46" y="29"/>
                  </a:lnTo>
                  <a:lnTo>
                    <a:pt x="26" y="29"/>
                  </a:lnTo>
                  <a:lnTo>
                    <a:pt x="20" y="8"/>
                  </a:lnTo>
                  <a:lnTo>
                    <a:pt x="20" y="8"/>
                  </a:lnTo>
                  <a:lnTo>
                    <a:pt x="13" y="29"/>
                  </a:lnTo>
                  <a:lnTo>
                    <a:pt x="0" y="29"/>
                  </a:lnTo>
                  <a:lnTo>
                    <a:pt x="1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2" name="Freeform 94">
              <a:extLst>
                <a:ext uri="{FF2B5EF4-FFF2-40B4-BE49-F238E27FC236}">
                  <a16:creationId xmlns:a16="http://schemas.microsoft.com/office/drawing/2014/main" id="{66BBCF85-CD37-4FF8-AEFD-09B0466EE60C}"/>
                </a:ext>
              </a:extLst>
            </p:cNvPr>
            <p:cNvSpPr>
              <a:spLocks/>
            </p:cNvSpPr>
            <p:nvPr/>
          </p:nvSpPr>
          <p:spPr bwMode="auto">
            <a:xfrm>
              <a:off x="7531101" y="4830763"/>
              <a:ext cx="76200" cy="46038"/>
            </a:xfrm>
            <a:custGeom>
              <a:avLst/>
              <a:gdLst>
                <a:gd name="T0" fmla="*/ 0 w 48"/>
                <a:gd name="T1" fmla="*/ 0 h 29"/>
                <a:gd name="T2" fmla="*/ 15 w 48"/>
                <a:gd name="T3" fmla="*/ 0 h 29"/>
                <a:gd name="T4" fmla="*/ 19 w 48"/>
                <a:gd name="T5" fmla="*/ 18 h 29"/>
                <a:gd name="T6" fmla="*/ 33 w 48"/>
                <a:gd name="T7" fmla="*/ 0 h 29"/>
                <a:gd name="T8" fmla="*/ 48 w 48"/>
                <a:gd name="T9" fmla="*/ 0 h 29"/>
                <a:gd name="T10" fmla="*/ 24 w 48"/>
                <a:gd name="T11" fmla="*/ 29 h 29"/>
                <a:gd name="T12" fmla="*/ 6 w 48"/>
                <a:gd name="T13" fmla="*/ 29 h 29"/>
                <a:gd name="T14" fmla="*/ 0 w 48"/>
                <a:gd name="T15" fmla="*/ 0 h 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29">
                  <a:moveTo>
                    <a:pt x="0" y="0"/>
                  </a:moveTo>
                  <a:lnTo>
                    <a:pt x="15" y="0"/>
                  </a:lnTo>
                  <a:lnTo>
                    <a:pt x="19" y="18"/>
                  </a:lnTo>
                  <a:lnTo>
                    <a:pt x="33" y="0"/>
                  </a:lnTo>
                  <a:lnTo>
                    <a:pt x="48" y="0"/>
                  </a:lnTo>
                  <a:lnTo>
                    <a:pt x="24" y="29"/>
                  </a:lnTo>
                  <a:lnTo>
                    <a:pt x="6" y="29"/>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3" name="Freeform 95">
              <a:extLst>
                <a:ext uri="{FF2B5EF4-FFF2-40B4-BE49-F238E27FC236}">
                  <a16:creationId xmlns:a16="http://schemas.microsoft.com/office/drawing/2014/main" id="{DC012AEB-548D-4A4B-B3FC-650800CB1CDB}"/>
                </a:ext>
              </a:extLst>
            </p:cNvPr>
            <p:cNvSpPr>
              <a:spLocks/>
            </p:cNvSpPr>
            <p:nvPr/>
          </p:nvSpPr>
          <p:spPr bwMode="auto">
            <a:xfrm>
              <a:off x="7635876" y="4830763"/>
              <a:ext cx="66675" cy="46038"/>
            </a:xfrm>
            <a:custGeom>
              <a:avLst/>
              <a:gdLst>
                <a:gd name="T0" fmla="*/ 9 w 42"/>
                <a:gd name="T1" fmla="*/ 0 h 29"/>
                <a:gd name="T2" fmla="*/ 42 w 42"/>
                <a:gd name="T3" fmla="*/ 0 h 29"/>
                <a:gd name="T4" fmla="*/ 41 w 42"/>
                <a:gd name="T5" fmla="*/ 5 h 29"/>
                <a:gd name="T6" fmla="*/ 22 w 42"/>
                <a:gd name="T7" fmla="*/ 5 h 29"/>
                <a:gd name="T8" fmla="*/ 20 w 42"/>
                <a:gd name="T9" fmla="*/ 11 h 29"/>
                <a:gd name="T10" fmla="*/ 37 w 42"/>
                <a:gd name="T11" fmla="*/ 11 h 29"/>
                <a:gd name="T12" fmla="*/ 36 w 42"/>
                <a:gd name="T13" fmla="*/ 17 h 29"/>
                <a:gd name="T14" fmla="*/ 17 w 42"/>
                <a:gd name="T15" fmla="*/ 17 h 29"/>
                <a:gd name="T16" fmla="*/ 16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1" y="5"/>
                  </a:lnTo>
                  <a:lnTo>
                    <a:pt x="22" y="5"/>
                  </a:lnTo>
                  <a:lnTo>
                    <a:pt x="20" y="11"/>
                  </a:lnTo>
                  <a:lnTo>
                    <a:pt x="37" y="11"/>
                  </a:lnTo>
                  <a:lnTo>
                    <a:pt x="36" y="17"/>
                  </a:lnTo>
                  <a:lnTo>
                    <a:pt x="17" y="17"/>
                  </a:lnTo>
                  <a:lnTo>
                    <a:pt x="16"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4" name="Freeform 96">
              <a:extLst>
                <a:ext uri="{FF2B5EF4-FFF2-40B4-BE49-F238E27FC236}">
                  <a16:creationId xmlns:a16="http://schemas.microsoft.com/office/drawing/2014/main" id="{CBAA0F1A-6D07-4906-94FC-225006129574}"/>
                </a:ext>
              </a:extLst>
            </p:cNvPr>
            <p:cNvSpPr>
              <a:spLocks/>
            </p:cNvSpPr>
            <p:nvPr/>
          </p:nvSpPr>
          <p:spPr bwMode="auto">
            <a:xfrm>
              <a:off x="7856538" y="4830763"/>
              <a:ext cx="61913" cy="46038"/>
            </a:xfrm>
            <a:custGeom>
              <a:avLst/>
              <a:gdLst>
                <a:gd name="T0" fmla="*/ 11 w 39"/>
                <a:gd name="T1" fmla="*/ 7 h 29"/>
                <a:gd name="T2" fmla="*/ 0 w 39"/>
                <a:gd name="T3" fmla="*/ 7 h 29"/>
                <a:gd name="T4" fmla="*/ 3 w 39"/>
                <a:gd name="T5" fmla="*/ 0 h 29"/>
                <a:gd name="T6" fmla="*/ 39 w 39"/>
                <a:gd name="T7" fmla="*/ 0 h 29"/>
                <a:gd name="T8" fmla="*/ 37 w 39"/>
                <a:gd name="T9" fmla="*/ 7 h 29"/>
                <a:gd name="T10" fmla="*/ 25 w 39"/>
                <a:gd name="T11" fmla="*/ 7 h 29"/>
                <a:gd name="T12" fmla="*/ 19 w 39"/>
                <a:gd name="T13" fmla="*/ 29 h 29"/>
                <a:gd name="T14" fmla="*/ 4 w 39"/>
                <a:gd name="T15" fmla="*/ 29 h 29"/>
                <a:gd name="T16" fmla="*/ 11 w 39"/>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29">
                  <a:moveTo>
                    <a:pt x="11" y="7"/>
                  </a:moveTo>
                  <a:lnTo>
                    <a:pt x="0" y="7"/>
                  </a:lnTo>
                  <a:lnTo>
                    <a:pt x="3" y="0"/>
                  </a:lnTo>
                  <a:lnTo>
                    <a:pt x="39" y="0"/>
                  </a:lnTo>
                  <a:lnTo>
                    <a:pt x="37" y="7"/>
                  </a:lnTo>
                  <a:lnTo>
                    <a:pt x="25" y="7"/>
                  </a:lnTo>
                  <a:lnTo>
                    <a:pt x="19" y="29"/>
                  </a:lnTo>
                  <a:lnTo>
                    <a:pt x="4" y="29"/>
                  </a:lnTo>
                  <a:lnTo>
                    <a:pt x="11"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5" name="Freeform 97">
              <a:extLst>
                <a:ext uri="{FF2B5EF4-FFF2-40B4-BE49-F238E27FC236}">
                  <a16:creationId xmlns:a16="http://schemas.microsoft.com/office/drawing/2014/main" id="{6467F326-5978-4C5E-ADCF-07DC6704C136}"/>
                </a:ext>
              </a:extLst>
            </p:cNvPr>
            <p:cNvSpPr>
              <a:spLocks/>
            </p:cNvSpPr>
            <p:nvPr/>
          </p:nvSpPr>
          <p:spPr bwMode="auto">
            <a:xfrm>
              <a:off x="7951788" y="4830763"/>
              <a:ext cx="106363" cy="46038"/>
            </a:xfrm>
            <a:custGeom>
              <a:avLst/>
              <a:gdLst>
                <a:gd name="T0" fmla="*/ 8 w 67"/>
                <a:gd name="T1" fmla="*/ 0 h 29"/>
                <a:gd name="T2" fmla="*/ 30 w 67"/>
                <a:gd name="T3" fmla="*/ 0 h 29"/>
                <a:gd name="T4" fmla="*/ 32 w 67"/>
                <a:gd name="T5" fmla="*/ 19 h 29"/>
                <a:gd name="T6" fmla="*/ 32 w 67"/>
                <a:gd name="T7" fmla="*/ 19 h 29"/>
                <a:gd name="T8" fmla="*/ 45 w 67"/>
                <a:gd name="T9" fmla="*/ 0 h 29"/>
                <a:gd name="T10" fmla="*/ 67 w 67"/>
                <a:gd name="T11" fmla="*/ 0 h 29"/>
                <a:gd name="T12" fmla="*/ 57 w 67"/>
                <a:gd name="T13" fmla="*/ 29 h 29"/>
                <a:gd name="T14" fmla="*/ 45 w 67"/>
                <a:gd name="T15" fmla="*/ 29 h 29"/>
                <a:gd name="T16" fmla="*/ 50 w 67"/>
                <a:gd name="T17" fmla="*/ 7 h 29"/>
                <a:gd name="T18" fmla="*/ 50 w 67"/>
                <a:gd name="T19" fmla="*/ 7 h 29"/>
                <a:gd name="T20" fmla="*/ 34 w 67"/>
                <a:gd name="T21" fmla="*/ 29 h 29"/>
                <a:gd name="T22" fmla="*/ 21 w 67"/>
                <a:gd name="T23" fmla="*/ 29 h 29"/>
                <a:gd name="T24" fmla="*/ 19 w 67"/>
                <a:gd name="T25" fmla="*/ 7 h 29"/>
                <a:gd name="T26" fmla="*/ 19 w 67"/>
                <a:gd name="T27" fmla="*/ 7 h 29"/>
                <a:gd name="T28" fmla="*/ 12 w 67"/>
                <a:gd name="T29" fmla="*/ 29 h 29"/>
                <a:gd name="T30" fmla="*/ 0 w 67"/>
                <a:gd name="T31" fmla="*/ 29 h 29"/>
                <a:gd name="T32" fmla="*/ 8 w 67"/>
                <a:gd name="T33"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7" h="29">
                  <a:moveTo>
                    <a:pt x="8" y="0"/>
                  </a:moveTo>
                  <a:lnTo>
                    <a:pt x="30" y="0"/>
                  </a:lnTo>
                  <a:lnTo>
                    <a:pt x="32" y="19"/>
                  </a:lnTo>
                  <a:lnTo>
                    <a:pt x="32" y="19"/>
                  </a:lnTo>
                  <a:lnTo>
                    <a:pt x="45" y="0"/>
                  </a:lnTo>
                  <a:lnTo>
                    <a:pt x="67" y="0"/>
                  </a:lnTo>
                  <a:lnTo>
                    <a:pt x="57" y="29"/>
                  </a:lnTo>
                  <a:lnTo>
                    <a:pt x="45" y="29"/>
                  </a:lnTo>
                  <a:lnTo>
                    <a:pt x="50" y="7"/>
                  </a:lnTo>
                  <a:lnTo>
                    <a:pt x="50" y="7"/>
                  </a:lnTo>
                  <a:lnTo>
                    <a:pt x="34" y="29"/>
                  </a:lnTo>
                  <a:lnTo>
                    <a:pt x="21" y="29"/>
                  </a:lnTo>
                  <a:lnTo>
                    <a:pt x="19" y="7"/>
                  </a:lnTo>
                  <a:lnTo>
                    <a:pt x="19" y="7"/>
                  </a:lnTo>
                  <a:lnTo>
                    <a:pt x="12" y="29"/>
                  </a:lnTo>
                  <a:lnTo>
                    <a:pt x="0" y="29"/>
                  </a:lnTo>
                  <a:lnTo>
                    <a:pt x="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6" name="Freeform 98">
              <a:extLst>
                <a:ext uri="{FF2B5EF4-FFF2-40B4-BE49-F238E27FC236}">
                  <a16:creationId xmlns:a16="http://schemas.microsoft.com/office/drawing/2014/main" id="{133B0156-6D1E-4B0A-B4BC-64B0CEAB1F4D}"/>
                </a:ext>
              </a:extLst>
            </p:cNvPr>
            <p:cNvSpPr>
              <a:spLocks/>
            </p:cNvSpPr>
            <p:nvPr/>
          </p:nvSpPr>
          <p:spPr bwMode="auto">
            <a:xfrm>
              <a:off x="8188326" y="4830763"/>
              <a:ext cx="85725" cy="46038"/>
            </a:xfrm>
            <a:custGeom>
              <a:avLst/>
              <a:gdLst>
                <a:gd name="T0" fmla="*/ 9 w 54"/>
                <a:gd name="T1" fmla="*/ 0 h 29"/>
                <a:gd name="T2" fmla="*/ 30 w 54"/>
                <a:gd name="T3" fmla="*/ 0 h 29"/>
                <a:gd name="T4" fmla="*/ 35 w 54"/>
                <a:gd name="T5" fmla="*/ 19 h 29"/>
                <a:gd name="T6" fmla="*/ 36 w 54"/>
                <a:gd name="T7" fmla="*/ 19 h 29"/>
                <a:gd name="T8" fmla="*/ 42 w 54"/>
                <a:gd name="T9" fmla="*/ 0 h 29"/>
                <a:gd name="T10" fmla="*/ 54 w 54"/>
                <a:gd name="T11" fmla="*/ 0 h 29"/>
                <a:gd name="T12" fmla="*/ 46 w 54"/>
                <a:gd name="T13" fmla="*/ 29 h 29"/>
                <a:gd name="T14" fmla="*/ 24 w 54"/>
                <a:gd name="T15" fmla="*/ 29 h 29"/>
                <a:gd name="T16" fmla="*/ 19 w 54"/>
                <a:gd name="T17" fmla="*/ 8 h 29"/>
                <a:gd name="T18" fmla="*/ 19 w 54"/>
                <a:gd name="T19" fmla="*/ 8 h 29"/>
                <a:gd name="T20" fmla="*/ 13 w 54"/>
                <a:gd name="T21" fmla="*/ 29 h 29"/>
                <a:gd name="T22" fmla="*/ 0 w 54"/>
                <a:gd name="T23" fmla="*/ 29 h 29"/>
                <a:gd name="T24" fmla="*/ 9 w 54"/>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 h="29">
                  <a:moveTo>
                    <a:pt x="9" y="0"/>
                  </a:moveTo>
                  <a:lnTo>
                    <a:pt x="30" y="0"/>
                  </a:lnTo>
                  <a:lnTo>
                    <a:pt x="35" y="19"/>
                  </a:lnTo>
                  <a:lnTo>
                    <a:pt x="36" y="19"/>
                  </a:lnTo>
                  <a:lnTo>
                    <a:pt x="42" y="0"/>
                  </a:lnTo>
                  <a:lnTo>
                    <a:pt x="54" y="0"/>
                  </a:lnTo>
                  <a:lnTo>
                    <a:pt x="46" y="29"/>
                  </a:lnTo>
                  <a:lnTo>
                    <a:pt x="24" y="29"/>
                  </a:lnTo>
                  <a:lnTo>
                    <a:pt x="19" y="8"/>
                  </a:lnTo>
                  <a:lnTo>
                    <a:pt x="19" y="8"/>
                  </a:lnTo>
                  <a:lnTo>
                    <a:pt x="1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7" name="Freeform 99">
              <a:extLst>
                <a:ext uri="{FF2B5EF4-FFF2-40B4-BE49-F238E27FC236}">
                  <a16:creationId xmlns:a16="http://schemas.microsoft.com/office/drawing/2014/main" id="{5B06DDBF-8883-4D66-8D60-AC8DA0296E1A}"/>
                </a:ext>
              </a:extLst>
            </p:cNvPr>
            <p:cNvSpPr>
              <a:spLocks/>
            </p:cNvSpPr>
            <p:nvPr/>
          </p:nvSpPr>
          <p:spPr bwMode="auto">
            <a:xfrm>
              <a:off x="8310563" y="4830763"/>
              <a:ext cx="63500" cy="46038"/>
            </a:xfrm>
            <a:custGeom>
              <a:avLst/>
              <a:gdLst>
                <a:gd name="T0" fmla="*/ 12 w 40"/>
                <a:gd name="T1" fmla="*/ 7 h 29"/>
                <a:gd name="T2" fmla="*/ 0 w 40"/>
                <a:gd name="T3" fmla="*/ 7 h 29"/>
                <a:gd name="T4" fmla="*/ 3 w 40"/>
                <a:gd name="T5" fmla="*/ 0 h 29"/>
                <a:gd name="T6" fmla="*/ 40 w 40"/>
                <a:gd name="T7" fmla="*/ 0 h 29"/>
                <a:gd name="T8" fmla="*/ 38 w 40"/>
                <a:gd name="T9" fmla="*/ 7 h 29"/>
                <a:gd name="T10" fmla="*/ 26 w 40"/>
                <a:gd name="T11" fmla="*/ 7 h 29"/>
                <a:gd name="T12" fmla="*/ 19 w 40"/>
                <a:gd name="T13" fmla="*/ 29 h 29"/>
                <a:gd name="T14" fmla="*/ 5 w 40"/>
                <a:gd name="T15" fmla="*/ 29 h 29"/>
                <a:gd name="T16" fmla="*/ 12 w 40"/>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29">
                  <a:moveTo>
                    <a:pt x="12" y="7"/>
                  </a:moveTo>
                  <a:lnTo>
                    <a:pt x="0" y="7"/>
                  </a:lnTo>
                  <a:lnTo>
                    <a:pt x="3" y="0"/>
                  </a:lnTo>
                  <a:lnTo>
                    <a:pt x="40" y="0"/>
                  </a:lnTo>
                  <a:lnTo>
                    <a:pt x="38" y="7"/>
                  </a:lnTo>
                  <a:lnTo>
                    <a:pt x="26" y="7"/>
                  </a:lnTo>
                  <a:lnTo>
                    <a:pt x="19" y="29"/>
                  </a:lnTo>
                  <a:lnTo>
                    <a:pt x="5" y="29"/>
                  </a:lnTo>
                  <a:lnTo>
                    <a:pt x="12"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8" name="Freeform 100">
              <a:extLst>
                <a:ext uri="{FF2B5EF4-FFF2-40B4-BE49-F238E27FC236}">
                  <a16:creationId xmlns:a16="http://schemas.microsoft.com/office/drawing/2014/main" id="{656CA39C-D073-454D-9A21-90212D19FA85}"/>
                </a:ext>
              </a:extLst>
            </p:cNvPr>
            <p:cNvSpPr>
              <a:spLocks noEditPoints="1"/>
            </p:cNvSpPr>
            <p:nvPr/>
          </p:nvSpPr>
          <p:spPr bwMode="auto">
            <a:xfrm>
              <a:off x="8701088" y="4760913"/>
              <a:ext cx="49213" cy="50800"/>
            </a:xfrm>
            <a:custGeom>
              <a:avLst/>
              <a:gdLst>
                <a:gd name="T0" fmla="*/ 15 w 31"/>
                <a:gd name="T1" fmla="*/ 0 h 32"/>
                <a:gd name="T2" fmla="*/ 15 w 31"/>
                <a:gd name="T3" fmla="*/ 0 h 32"/>
                <a:gd name="T4" fmla="*/ 10 w 31"/>
                <a:gd name="T5" fmla="*/ 1 h 32"/>
                <a:gd name="T6" fmla="*/ 5 w 31"/>
                <a:gd name="T7" fmla="*/ 5 h 32"/>
                <a:gd name="T8" fmla="*/ 1 w 31"/>
                <a:gd name="T9" fmla="*/ 10 h 32"/>
                <a:gd name="T10" fmla="*/ 0 w 31"/>
                <a:gd name="T11" fmla="*/ 15 h 32"/>
                <a:gd name="T12" fmla="*/ 0 w 31"/>
                <a:gd name="T13" fmla="*/ 15 h 32"/>
                <a:gd name="T14" fmla="*/ 1 w 31"/>
                <a:gd name="T15" fmla="*/ 21 h 32"/>
                <a:gd name="T16" fmla="*/ 5 w 31"/>
                <a:gd name="T17" fmla="*/ 27 h 32"/>
                <a:gd name="T18" fmla="*/ 10 w 31"/>
                <a:gd name="T19" fmla="*/ 31 h 32"/>
                <a:gd name="T20" fmla="*/ 15 w 31"/>
                <a:gd name="T21" fmla="*/ 32 h 32"/>
                <a:gd name="T22" fmla="*/ 15 w 31"/>
                <a:gd name="T23" fmla="*/ 32 h 32"/>
                <a:gd name="T24" fmla="*/ 21 w 31"/>
                <a:gd name="T25" fmla="*/ 31 h 32"/>
                <a:gd name="T26" fmla="*/ 27 w 31"/>
                <a:gd name="T27" fmla="*/ 27 h 32"/>
                <a:gd name="T28" fmla="*/ 30 w 31"/>
                <a:gd name="T29" fmla="*/ 21 h 32"/>
                <a:gd name="T30" fmla="*/ 31 w 31"/>
                <a:gd name="T31" fmla="*/ 15 h 32"/>
                <a:gd name="T32" fmla="*/ 31 w 31"/>
                <a:gd name="T33" fmla="*/ 15 h 32"/>
                <a:gd name="T34" fmla="*/ 30 w 31"/>
                <a:gd name="T35" fmla="*/ 10 h 32"/>
                <a:gd name="T36" fmla="*/ 27 w 31"/>
                <a:gd name="T37" fmla="*/ 5 h 32"/>
                <a:gd name="T38" fmla="*/ 21 w 31"/>
                <a:gd name="T39" fmla="*/ 1 h 32"/>
                <a:gd name="T40" fmla="*/ 15 w 31"/>
                <a:gd name="T41" fmla="*/ 0 h 32"/>
                <a:gd name="T42" fmla="*/ 15 w 31"/>
                <a:gd name="T43" fmla="*/ 0 h 32"/>
                <a:gd name="T44" fmla="*/ 15 w 31"/>
                <a:gd name="T45" fmla="*/ 28 h 32"/>
                <a:gd name="T46" fmla="*/ 15 w 31"/>
                <a:gd name="T47" fmla="*/ 28 h 32"/>
                <a:gd name="T48" fmla="*/ 11 w 31"/>
                <a:gd name="T49" fmla="*/ 27 h 32"/>
                <a:gd name="T50" fmla="*/ 6 w 31"/>
                <a:gd name="T51" fmla="*/ 25 h 32"/>
                <a:gd name="T52" fmla="*/ 4 w 31"/>
                <a:gd name="T53" fmla="*/ 21 h 32"/>
                <a:gd name="T54" fmla="*/ 3 w 31"/>
                <a:gd name="T55" fmla="*/ 15 h 32"/>
                <a:gd name="T56" fmla="*/ 3 w 31"/>
                <a:gd name="T57" fmla="*/ 15 h 32"/>
                <a:gd name="T58" fmla="*/ 4 w 31"/>
                <a:gd name="T59" fmla="*/ 11 h 32"/>
                <a:gd name="T60" fmla="*/ 6 w 31"/>
                <a:gd name="T61" fmla="*/ 6 h 32"/>
                <a:gd name="T62" fmla="*/ 11 w 31"/>
                <a:gd name="T63" fmla="*/ 4 h 32"/>
                <a:gd name="T64" fmla="*/ 15 w 31"/>
                <a:gd name="T65" fmla="*/ 3 h 32"/>
                <a:gd name="T66" fmla="*/ 15 w 31"/>
                <a:gd name="T67" fmla="*/ 3 h 32"/>
                <a:gd name="T68" fmla="*/ 20 w 31"/>
                <a:gd name="T69" fmla="*/ 4 h 32"/>
                <a:gd name="T70" fmla="*/ 25 w 31"/>
                <a:gd name="T71" fmla="*/ 6 h 32"/>
                <a:gd name="T72" fmla="*/ 27 w 31"/>
                <a:gd name="T73" fmla="*/ 11 h 32"/>
                <a:gd name="T74" fmla="*/ 28 w 31"/>
                <a:gd name="T75" fmla="*/ 15 h 32"/>
                <a:gd name="T76" fmla="*/ 28 w 31"/>
                <a:gd name="T77" fmla="*/ 15 h 32"/>
                <a:gd name="T78" fmla="*/ 27 w 31"/>
                <a:gd name="T79" fmla="*/ 21 h 32"/>
                <a:gd name="T80" fmla="*/ 25 w 31"/>
                <a:gd name="T81" fmla="*/ 25 h 32"/>
                <a:gd name="T82" fmla="*/ 20 w 31"/>
                <a:gd name="T83" fmla="*/ 27 h 32"/>
                <a:gd name="T84" fmla="*/ 15 w 31"/>
                <a:gd name="T85" fmla="*/ 28 h 32"/>
                <a:gd name="T86" fmla="*/ 15 w 31"/>
                <a:gd name="T87"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1" h="32">
                  <a:moveTo>
                    <a:pt x="15" y="0"/>
                  </a:moveTo>
                  <a:lnTo>
                    <a:pt x="15" y="0"/>
                  </a:lnTo>
                  <a:lnTo>
                    <a:pt x="10" y="1"/>
                  </a:lnTo>
                  <a:lnTo>
                    <a:pt x="5" y="5"/>
                  </a:lnTo>
                  <a:lnTo>
                    <a:pt x="1" y="10"/>
                  </a:lnTo>
                  <a:lnTo>
                    <a:pt x="0" y="15"/>
                  </a:lnTo>
                  <a:lnTo>
                    <a:pt x="0" y="15"/>
                  </a:lnTo>
                  <a:lnTo>
                    <a:pt x="1" y="21"/>
                  </a:lnTo>
                  <a:lnTo>
                    <a:pt x="5" y="27"/>
                  </a:lnTo>
                  <a:lnTo>
                    <a:pt x="10" y="31"/>
                  </a:lnTo>
                  <a:lnTo>
                    <a:pt x="15" y="32"/>
                  </a:lnTo>
                  <a:lnTo>
                    <a:pt x="15" y="32"/>
                  </a:lnTo>
                  <a:lnTo>
                    <a:pt x="21" y="31"/>
                  </a:lnTo>
                  <a:lnTo>
                    <a:pt x="27" y="27"/>
                  </a:lnTo>
                  <a:lnTo>
                    <a:pt x="30" y="21"/>
                  </a:lnTo>
                  <a:lnTo>
                    <a:pt x="31" y="15"/>
                  </a:lnTo>
                  <a:lnTo>
                    <a:pt x="31" y="15"/>
                  </a:lnTo>
                  <a:lnTo>
                    <a:pt x="30" y="10"/>
                  </a:lnTo>
                  <a:lnTo>
                    <a:pt x="27" y="5"/>
                  </a:lnTo>
                  <a:lnTo>
                    <a:pt x="21" y="1"/>
                  </a:lnTo>
                  <a:lnTo>
                    <a:pt x="15" y="0"/>
                  </a:lnTo>
                  <a:lnTo>
                    <a:pt x="15" y="0"/>
                  </a:lnTo>
                  <a:close/>
                  <a:moveTo>
                    <a:pt x="15" y="28"/>
                  </a:moveTo>
                  <a:lnTo>
                    <a:pt x="15" y="28"/>
                  </a:lnTo>
                  <a:lnTo>
                    <a:pt x="11" y="27"/>
                  </a:lnTo>
                  <a:lnTo>
                    <a:pt x="6" y="25"/>
                  </a:lnTo>
                  <a:lnTo>
                    <a:pt x="4" y="21"/>
                  </a:lnTo>
                  <a:lnTo>
                    <a:pt x="3" y="15"/>
                  </a:lnTo>
                  <a:lnTo>
                    <a:pt x="3" y="15"/>
                  </a:lnTo>
                  <a:lnTo>
                    <a:pt x="4" y="11"/>
                  </a:lnTo>
                  <a:lnTo>
                    <a:pt x="6" y="6"/>
                  </a:lnTo>
                  <a:lnTo>
                    <a:pt x="11" y="4"/>
                  </a:lnTo>
                  <a:lnTo>
                    <a:pt x="15" y="3"/>
                  </a:lnTo>
                  <a:lnTo>
                    <a:pt x="15" y="3"/>
                  </a:lnTo>
                  <a:lnTo>
                    <a:pt x="20" y="4"/>
                  </a:lnTo>
                  <a:lnTo>
                    <a:pt x="25" y="6"/>
                  </a:lnTo>
                  <a:lnTo>
                    <a:pt x="27" y="11"/>
                  </a:lnTo>
                  <a:lnTo>
                    <a:pt x="28" y="15"/>
                  </a:lnTo>
                  <a:lnTo>
                    <a:pt x="28" y="15"/>
                  </a:lnTo>
                  <a:lnTo>
                    <a:pt x="27" y="21"/>
                  </a:lnTo>
                  <a:lnTo>
                    <a:pt x="25" y="25"/>
                  </a:lnTo>
                  <a:lnTo>
                    <a:pt x="20" y="27"/>
                  </a:lnTo>
                  <a:lnTo>
                    <a:pt x="15" y="28"/>
                  </a:lnTo>
                  <a:lnTo>
                    <a:pt x="15" y="2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9" name="Freeform 101">
              <a:extLst>
                <a:ext uri="{FF2B5EF4-FFF2-40B4-BE49-F238E27FC236}">
                  <a16:creationId xmlns:a16="http://schemas.microsoft.com/office/drawing/2014/main" id="{82F49F9C-CB5F-4BB4-8FD4-1F56EF7E525C}"/>
                </a:ext>
              </a:extLst>
            </p:cNvPr>
            <p:cNvSpPr>
              <a:spLocks noEditPoints="1"/>
            </p:cNvSpPr>
            <p:nvPr/>
          </p:nvSpPr>
          <p:spPr bwMode="auto">
            <a:xfrm>
              <a:off x="8716963" y="4772026"/>
              <a:ext cx="20638" cy="26988"/>
            </a:xfrm>
            <a:custGeom>
              <a:avLst/>
              <a:gdLst>
                <a:gd name="T0" fmla="*/ 11 w 13"/>
                <a:gd name="T1" fmla="*/ 6 h 17"/>
                <a:gd name="T2" fmla="*/ 11 w 13"/>
                <a:gd name="T3" fmla="*/ 6 h 17"/>
                <a:gd name="T4" fmla="*/ 11 w 13"/>
                <a:gd name="T5" fmla="*/ 4 h 17"/>
                <a:gd name="T6" fmla="*/ 10 w 13"/>
                <a:gd name="T7" fmla="*/ 1 h 17"/>
                <a:gd name="T8" fmla="*/ 9 w 13"/>
                <a:gd name="T9" fmla="*/ 1 h 17"/>
                <a:gd name="T10" fmla="*/ 7 w 13"/>
                <a:gd name="T11" fmla="*/ 0 h 17"/>
                <a:gd name="T12" fmla="*/ 0 w 13"/>
                <a:gd name="T13" fmla="*/ 0 h 17"/>
                <a:gd name="T14" fmla="*/ 0 w 13"/>
                <a:gd name="T15" fmla="*/ 17 h 17"/>
                <a:gd name="T16" fmla="*/ 3 w 13"/>
                <a:gd name="T17" fmla="*/ 17 h 17"/>
                <a:gd name="T18" fmla="*/ 3 w 13"/>
                <a:gd name="T19" fmla="*/ 11 h 17"/>
                <a:gd name="T20" fmla="*/ 5 w 13"/>
                <a:gd name="T21" fmla="*/ 11 h 17"/>
                <a:gd name="T22" fmla="*/ 9 w 13"/>
                <a:gd name="T23" fmla="*/ 17 h 17"/>
                <a:gd name="T24" fmla="*/ 13 w 13"/>
                <a:gd name="T25" fmla="*/ 17 h 17"/>
                <a:gd name="T26" fmla="*/ 8 w 13"/>
                <a:gd name="T27" fmla="*/ 10 h 17"/>
                <a:gd name="T28" fmla="*/ 8 w 13"/>
                <a:gd name="T29" fmla="*/ 10 h 17"/>
                <a:gd name="T30" fmla="*/ 11 w 13"/>
                <a:gd name="T31" fmla="*/ 8 h 17"/>
                <a:gd name="T32" fmla="*/ 11 w 13"/>
                <a:gd name="T33" fmla="*/ 6 h 17"/>
                <a:gd name="T34" fmla="*/ 11 w 13"/>
                <a:gd name="T35" fmla="*/ 6 h 17"/>
                <a:gd name="T36" fmla="*/ 3 w 13"/>
                <a:gd name="T37" fmla="*/ 7 h 17"/>
                <a:gd name="T38" fmla="*/ 3 w 13"/>
                <a:gd name="T39" fmla="*/ 3 h 17"/>
                <a:gd name="T40" fmla="*/ 5 w 13"/>
                <a:gd name="T41" fmla="*/ 3 h 17"/>
                <a:gd name="T42" fmla="*/ 5 w 13"/>
                <a:gd name="T43" fmla="*/ 3 h 17"/>
                <a:gd name="T44" fmla="*/ 8 w 13"/>
                <a:gd name="T45" fmla="*/ 4 h 17"/>
                <a:gd name="T46" fmla="*/ 9 w 13"/>
                <a:gd name="T47" fmla="*/ 4 h 17"/>
                <a:gd name="T48" fmla="*/ 9 w 13"/>
                <a:gd name="T49" fmla="*/ 5 h 17"/>
                <a:gd name="T50" fmla="*/ 9 w 13"/>
                <a:gd name="T51" fmla="*/ 5 h 17"/>
                <a:gd name="T52" fmla="*/ 9 w 13"/>
                <a:gd name="T53" fmla="*/ 7 h 17"/>
                <a:gd name="T54" fmla="*/ 8 w 13"/>
                <a:gd name="T55" fmla="*/ 7 h 17"/>
                <a:gd name="T56" fmla="*/ 5 w 13"/>
                <a:gd name="T57" fmla="*/ 7 h 17"/>
                <a:gd name="T58" fmla="*/ 3 w 13"/>
                <a:gd name="T59" fmla="*/ 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 h="17">
                  <a:moveTo>
                    <a:pt x="11" y="6"/>
                  </a:moveTo>
                  <a:lnTo>
                    <a:pt x="11" y="6"/>
                  </a:lnTo>
                  <a:lnTo>
                    <a:pt x="11" y="4"/>
                  </a:lnTo>
                  <a:lnTo>
                    <a:pt x="10" y="1"/>
                  </a:lnTo>
                  <a:lnTo>
                    <a:pt x="9" y="1"/>
                  </a:lnTo>
                  <a:lnTo>
                    <a:pt x="7" y="0"/>
                  </a:lnTo>
                  <a:lnTo>
                    <a:pt x="0" y="0"/>
                  </a:lnTo>
                  <a:lnTo>
                    <a:pt x="0" y="17"/>
                  </a:lnTo>
                  <a:lnTo>
                    <a:pt x="3" y="17"/>
                  </a:lnTo>
                  <a:lnTo>
                    <a:pt x="3" y="11"/>
                  </a:lnTo>
                  <a:lnTo>
                    <a:pt x="5" y="11"/>
                  </a:lnTo>
                  <a:lnTo>
                    <a:pt x="9" y="17"/>
                  </a:lnTo>
                  <a:lnTo>
                    <a:pt x="13" y="17"/>
                  </a:lnTo>
                  <a:lnTo>
                    <a:pt x="8" y="10"/>
                  </a:lnTo>
                  <a:lnTo>
                    <a:pt x="8" y="10"/>
                  </a:lnTo>
                  <a:lnTo>
                    <a:pt x="11" y="8"/>
                  </a:lnTo>
                  <a:lnTo>
                    <a:pt x="11" y="6"/>
                  </a:lnTo>
                  <a:lnTo>
                    <a:pt x="11" y="6"/>
                  </a:lnTo>
                  <a:close/>
                  <a:moveTo>
                    <a:pt x="3" y="7"/>
                  </a:moveTo>
                  <a:lnTo>
                    <a:pt x="3" y="3"/>
                  </a:lnTo>
                  <a:lnTo>
                    <a:pt x="5" y="3"/>
                  </a:lnTo>
                  <a:lnTo>
                    <a:pt x="5" y="3"/>
                  </a:lnTo>
                  <a:lnTo>
                    <a:pt x="8" y="4"/>
                  </a:lnTo>
                  <a:lnTo>
                    <a:pt x="9" y="4"/>
                  </a:lnTo>
                  <a:lnTo>
                    <a:pt x="9" y="5"/>
                  </a:lnTo>
                  <a:lnTo>
                    <a:pt x="9" y="5"/>
                  </a:lnTo>
                  <a:lnTo>
                    <a:pt x="9" y="7"/>
                  </a:lnTo>
                  <a:lnTo>
                    <a:pt x="8" y="7"/>
                  </a:lnTo>
                  <a:lnTo>
                    <a:pt x="5" y="7"/>
                  </a:lnTo>
                  <a:lnTo>
                    <a:pt x="3"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0" name="Freeform 102">
              <a:extLst>
                <a:ext uri="{FF2B5EF4-FFF2-40B4-BE49-F238E27FC236}">
                  <a16:creationId xmlns:a16="http://schemas.microsoft.com/office/drawing/2014/main" id="{4291A22E-FAC9-40F5-A833-AAF9D3666A44}"/>
                </a:ext>
              </a:extLst>
            </p:cNvPr>
            <p:cNvSpPr>
              <a:spLocks/>
            </p:cNvSpPr>
            <p:nvPr/>
          </p:nvSpPr>
          <p:spPr bwMode="auto">
            <a:xfrm>
              <a:off x="7742238" y="4830763"/>
              <a:ext cx="68263" cy="47625"/>
            </a:xfrm>
            <a:custGeom>
              <a:avLst/>
              <a:gdLst>
                <a:gd name="T0" fmla="*/ 20 w 43"/>
                <a:gd name="T1" fmla="*/ 9 h 30"/>
                <a:gd name="T2" fmla="*/ 20 w 43"/>
                <a:gd name="T3" fmla="*/ 7 h 30"/>
                <a:gd name="T4" fmla="*/ 24 w 43"/>
                <a:gd name="T5" fmla="*/ 4 h 30"/>
                <a:gd name="T6" fmla="*/ 28 w 43"/>
                <a:gd name="T7" fmla="*/ 4 h 30"/>
                <a:gd name="T8" fmla="*/ 30 w 43"/>
                <a:gd name="T9" fmla="*/ 5 h 30"/>
                <a:gd name="T10" fmla="*/ 30 w 43"/>
                <a:gd name="T11" fmla="*/ 8 h 30"/>
                <a:gd name="T12" fmla="*/ 43 w 43"/>
                <a:gd name="T13" fmla="*/ 8 h 30"/>
                <a:gd name="T14" fmla="*/ 41 w 43"/>
                <a:gd name="T15" fmla="*/ 2 h 30"/>
                <a:gd name="T16" fmla="*/ 27 w 43"/>
                <a:gd name="T17" fmla="*/ 0 h 30"/>
                <a:gd name="T18" fmla="*/ 18 w 43"/>
                <a:gd name="T19" fmla="*/ 0 h 30"/>
                <a:gd name="T20" fmla="*/ 7 w 43"/>
                <a:gd name="T21" fmla="*/ 4 h 30"/>
                <a:gd name="T22" fmla="*/ 3 w 43"/>
                <a:gd name="T23" fmla="*/ 9 h 30"/>
                <a:gd name="T24" fmla="*/ 4 w 43"/>
                <a:gd name="T25" fmla="*/ 14 h 30"/>
                <a:gd name="T26" fmla="*/ 9 w 43"/>
                <a:gd name="T27" fmla="*/ 16 h 30"/>
                <a:gd name="T28" fmla="*/ 22 w 43"/>
                <a:gd name="T29" fmla="*/ 19 h 30"/>
                <a:gd name="T30" fmla="*/ 25 w 43"/>
                <a:gd name="T31" fmla="*/ 21 h 30"/>
                <a:gd name="T32" fmla="*/ 25 w 43"/>
                <a:gd name="T33" fmla="*/ 22 h 30"/>
                <a:gd name="T34" fmla="*/ 23 w 43"/>
                <a:gd name="T35" fmla="*/ 24 h 30"/>
                <a:gd name="T36" fmla="*/ 18 w 43"/>
                <a:gd name="T37" fmla="*/ 25 h 30"/>
                <a:gd name="T38" fmla="*/ 14 w 43"/>
                <a:gd name="T39" fmla="*/ 24 h 30"/>
                <a:gd name="T40" fmla="*/ 12 w 43"/>
                <a:gd name="T41" fmla="*/ 22 h 30"/>
                <a:gd name="T42" fmla="*/ 0 w 43"/>
                <a:gd name="T43" fmla="*/ 21 h 30"/>
                <a:gd name="T44" fmla="*/ 0 w 43"/>
                <a:gd name="T45" fmla="*/ 24 h 30"/>
                <a:gd name="T46" fmla="*/ 1 w 43"/>
                <a:gd name="T47" fmla="*/ 28 h 30"/>
                <a:gd name="T48" fmla="*/ 5 w 43"/>
                <a:gd name="T49" fmla="*/ 30 h 30"/>
                <a:gd name="T50" fmla="*/ 16 w 43"/>
                <a:gd name="T51" fmla="*/ 30 h 30"/>
                <a:gd name="T52" fmla="*/ 34 w 43"/>
                <a:gd name="T53" fmla="*/ 28 h 30"/>
                <a:gd name="T54" fmla="*/ 41 w 43"/>
                <a:gd name="T55" fmla="*/ 21 h 30"/>
                <a:gd name="T56" fmla="*/ 41 w 43"/>
                <a:gd name="T57" fmla="*/ 17 h 30"/>
                <a:gd name="T58" fmla="*/ 39 w 43"/>
                <a:gd name="T59" fmla="*/ 15 h 30"/>
                <a:gd name="T60" fmla="*/ 29 w 43"/>
                <a:gd name="T61" fmla="*/ 11 h 30"/>
                <a:gd name="T62" fmla="*/ 20 w 43"/>
                <a:gd name="T63" fmla="*/ 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3" h="30">
                  <a:moveTo>
                    <a:pt x="20" y="9"/>
                  </a:moveTo>
                  <a:lnTo>
                    <a:pt x="20" y="9"/>
                  </a:lnTo>
                  <a:lnTo>
                    <a:pt x="20" y="7"/>
                  </a:lnTo>
                  <a:lnTo>
                    <a:pt x="20" y="7"/>
                  </a:lnTo>
                  <a:lnTo>
                    <a:pt x="21" y="5"/>
                  </a:lnTo>
                  <a:lnTo>
                    <a:pt x="24" y="4"/>
                  </a:lnTo>
                  <a:lnTo>
                    <a:pt x="24" y="4"/>
                  </a:lnTo>
                  <a:lnTo>
                    <a:pt x="28" y="4"/>
                  </a:lnTo>
                  <a:lnTo>
                    <a:pt x="30" y="5"/>
                  </a:lnTo>
                  <a:lnTo>
                    <a:pt x="30" y="5"/>
                  </a:lnTo>
                  <a:lnTo>
                    <a:pt x="30" y="7"/>
                  </a:lnTo>
                  <a:lnTo>
                    <a:pt x="30" y="8"/>
                  </a:lnTo>
                  <a:lnTo>
                    <a:pt x="43" y="8"/>
                  </a:lnTo>
                  <a:lnTo>
                    <a:pt x="43" y="8"/>
                  </a:lnTo>
                  <a:lnTo>
                    <a:pt x="43" y="4"/>
                  </a:lnTo>
                  <a:lnTo>
                    <a:pt x="41" y="2"/>
                  </a:lnTo>
                  <a:lnTo>
                    <a:pt x="36" y="0"/>
                  </a:lnTo>
                  <a:lnTo>
                    <a:pt x="27" y="0"/>
                  </a:lnTo>
                  <a:lnTo>
                    <a:pt x="27" y="0"/>
                  </a:lnTo>
                  <a:lnTo>
                    <a:pt x="18" y="0"/>
                  </a:lnTo>
                  <a:lnTo>
                    <a:pt x="11" y="2"/>
                  </a:lnTo>
                  <a:lnTo>
                    <a:pt x="7" y="4"/>
                  </a:lnTo>
                  <a:lnTo>
                    <a:pt x="3" y="9"/>
                  </a:lnTo>
                  <a:lnTo>
                    <a:pt x="3" y="9"/>
                  </a:lnTo>
                  <a:lnTo>
                    <a:pt x="3" y="11"/>
                  </a:lnTo>
                  <a:lnTo>
                    <a:pt x="4" y="14"/>
                  </a:lnTo>
                  <a:lnTo>
                    <a:pt x="4" y="14"/>
                  </a:lnTo>
                  <a:lnTo>
                    <a:pt x="9" y="16"/>
                  </a:lnTo>
                  <a:lnTo>
                    <a:pt x="16" y="18"/>
                  </a:lnTo>
                  <a:lnTo>
                    <a:pt x="22" y="19"/>
                  </a:lnTo>
                  <a:lnTo>
                    <a:pt x="25" y="21"/>
                  </a:lnTo>
                  <a:lnTo>
                    <a:pt x="25" y="21"/>
                  </a:lnTo>
                  <a:lnTo>
                    <a:pt x="25" y="22"/>
                  </a:lnTo>
                  <a:lnTo>
                    <a:pt x="25" y="22"/>
                  </a:lnTo>
                  <a:lnTo>
                    <a:pt x="24" y="23"/>
                  </a:lnTo>
                  <a:lnTo>
                    <a:pt x="23" y="24"/>
                  </a:lnTo>
                  <a:lnTo>
                    <a:pt x="18" y="25"/>
                  </a:lnTo>
                  <a:lnTo>
                    <a:pt x="18" y="25"/>
                  </a:lnTo>
                  <a:lnTo>
                    <a:pt x="15" y="24"/>
                  </a:lnTo>
                  <a:lnTo>
                    <a:pt x="14" y="24"/>
                  </a:lnTo>
                  <a:lnTo>
                    <a:pt x="14" y="24"/>
                  </a:lnTo>
                  <a:lnTo>
                    <a:pt x="12" y="22"/>
                  </a:lnTo>
                  <a:lnTo>
                    <a:pt x="12" y="21"/>
                  </a:lnTo>
                  <a:lnTo>
                    <a:pt x="0" y="21"/>
                  </a:lnTo>
                  <a:lnTo>
                    <a:pt x="0" y="21"/>
                  </a:lnTo>
                  <a:lnTo>
                    <a:pt x="0" y="24"/>
                  </a:lnTo>
                  <a:lnTo>
                    <a:pt x="0" y="26"/>
                  </a:lnTo>
                  <a:lnTo>
                    <a:pt x="1" y="28"/>
                  </a:lnTo>
                  <a:lnTo>
                    <a:pt x="3" y="29"/>
                  </a:lnTo>
                  <a:lnTo>
                    <a:pt x="5" y="30"/>
                  </a:lnTo>
                  <a:lnTo>
                    <a:pt x="16" y="30"/>
                  </a:lnTo>
                  <a:lnTo>
                    <a:pt x="16" y="30"/>
                  </a:lnTo>
                  <a:lnTo>
                    <a:pt x="27" y="30"/>
                  </a:lnTo>
                  <a:lnTo>
                    <a:pt x="34" y="28"/>
                  </a:lnTo>
                  <a:lnTo>
                    <a:pt x="38" y="24"/>
                  </a:lnTo>
                  <a:lnTo>
                    <a:pt x="41" y="21"/>
                  </a:lnTo>
                  <a:lnTo>
                    <a:pt x="41" y="21"/>
                  </a:lnTo>
                  <a:lnTo>
                    <a:pt x="41" y="17"/>
                  </a:lnTo>
                  <a:lnTo>
                    <a:pt x="39" y="15"/>
                  </a:lnTo>
                  <a:lnTo>
                    <a:pt x="39" y="15"/>
                  </a:lnTo>
                  <a:lnTo>
                    <a:pt x="36" y="12"/>
                  </a:lnTo>
                  <a:lnTo>
                    <a:pt x="29" y="11"/>
                  </a:lnTo>
                  <a:lnTo>
                    <a:pt x="23" y="10"/>
                  </a:lnTo>
                  <a:lnTo>
                    <a:pt x="20" y="9"/>
                  </a:lnTo>
                  <a:lnTo>
                    <a:pt x="20" y="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1" name="Freeform 103">
              <a:extLst>
                <a:ext uri="{FF2B5EF4-FFF2-40B4-BE49-F238E27FC236}">
                  <a16:creationId xmlns:a16="http://schemas.microsoft.com/office/drawing/2014/main" id="{866554F8-3A95-4E3A-8257-37B352BBBD70}"/>
                </a:ext>
              </a:extLst>
            </p:cNvPr>
            <p:cNvSpPr>
              <a:spLocks/>
            </p:cNvSpPr>
            <p:nvPr/>
          </p:nvSpPr>
          <p:spPr bwMode="auto">
            <a:xfrm>
              <a:off x="8089901" y="4830763"/>
              <a:ext cx="66675" cy="46038"/>
            </a:xfrm>
            <a:custGeom>
              <a:avLst/>
              <a:gdLst>
                <a:gd name="T0" fmla="*/ 9 w 42"/>
                <a:gd name="T1" fmla="*/ 0 h 29"/>
                <a:gd name="T2" fmla="*/ 42 w 42"/>
                <a:gd name="T3" fmla="*/ 0 h 29"/>
                <a:gd name="T4" fmla="*/ 40 w 42"/>
                <a:gd name="T5" fmla="*/ 5 h 29"/>
                <a:gd name="T6" fmla="*/ 21 w 42"/>
                <a:gd name="T7" fmla="*/ 5 h 29"/>
                <a:gd name="T8" fmla="*/ 18 w 42"/>
                <a:gd name="T9" fmla="*/ 11 h 29"/>
                <a:gd name="T10" fmla="*/ 36 w 42"/>
                <a:gd name="T11" fmla="*/ 11 h 29"/>
                <a:gd name="T12" fmla="*/ 35 w 42"/>
                <a:gd name="T13" fmla="*/ 17 h 29"/>
                <a:gd name="T14" fmla="*/ 17 w 42"/>
                <a:gd name="T15" fmla="*/ 17 h 29"/>
                <a:gd name="T16" fmla="*/ 15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0" y="5"/>
                  </a:lnTo>
                  <a:lnTo>
                    <a:pt x="21" y="5"/>
                  </a:lnTo>
                  <a:lnTo>
                    <a:pt x="18" y="11"/>
                  </a:lnTo>
                  <a:lnTo>
                    <a:pt x="36" y="11"/>
                  </a:lnTo>
                  <a:lnTo>
                    <a:pt x="35" y="17"/>
                  </a:lnTo>
                  <a:lnTo>
                    <a:pt x="17" y="17"/>
                  </a:lnTo>
                  <a:lnTo>
                    <a:pt x="15"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2" name="Freeform 104">
              <a:extLst>
                <a:ext uri="{FF2B5EF4-FFF2-40B4-BE49-F238E27FC236}">
                  <a16:creationId xmlns:a16="http://schemas.microsoft.com/office/drawing/2014/main" id="{314B5DDB-8F45-4D5D-948A-E1F84370E531}"/>
                </a:ext>
              </a:extLst>
            </p:cNvPr>
            <p:cNvSpPr>
              <a:spLocks/>
            </p:cNvSpPr>
            <p:nvPr/>
          </p:nvSpPr>
          <p:spPr bwMode="auto">
            <a:xfrm>
              <a:off x="8518526" y="4606926"/>
              <a:ext cx="277813" cy="269875"/>
            </a:xfrm>
            <a:custGeom>
              <a:avLst/>
              <a:gdLst>
                <a:gd name="T0" fmla="*/ 116 w 175"/>
                <a:gd name="T1" fmla="*/ 0 h 170"/>
                <a:gd name="T2" fmla="*/ 85 w 175"/>
                <a:gd name="T3" fmla="*/ 67 h 170"/>
                <a:gd name="T4" fmla="*/ 86 w 175"/>
                <a:gd name="T5" fmla="*/ 0 h 170"/>
                <a:gd name="T6" fmla="*/ 27 w 175"/>
                <a:gd name="T7" fmla="*/ 0 h 170"/>
                <a:gd name="T8" fmla="*/ 39 w 175"/>
                <a:gd name="T9" fmla="*/ 122 h 170"/>
                <a:gd name="T10" fmla="*/ 39 w 175"/>
                <a:gd name="T11" fmla="*/ 122 h 170"/>
                <a:gd name="T12" fmla="*/ 37 w 175"/>
                <a:gd name="T13" fmla="*/ 127 h 170"/>
                <a:gd name="T14" fmla="*/ 36 w 175"/>
                <a:gd name="T15" fmla="*/ 130 h 170"/>
                <a:gd name="T16" fmla="*/ 33 w 175"/>
                <a:gd name="T17" fmla="*/ 132 h 170"/>
                <a:gd name="T18" fmla="*/ 30 w 175"/>
                <a:gd name="T19" fmla="*/ 135 h 170"/>
                <a:gd name="T20" fmla="*/ 30 w 175"/>
                <a:gd name="T21" fmla="*/ 135 h 170"/>
                <a:gd name="T22" fmla="*/ 26 w 175"/>
                <a:gd name="T23" fmla="*/ 136 h 170"/>
                <a:gd name="T24" fmla="*/ 20 w 175"/>
                <a:gd name="T25" fmla="*/ 136 h 170"/>
                <a:gd name="T26" fmla="*/ 11 w 175"/>
                <a:gd name="T27" fmla="*/ 136 h 170"/>
                <a:gd name="T28" fmla="*/ 10 w 175"/>
                <a:gd name="T29" fmla="*/ 136 h 170"/>
                <a:gd name="T30" fmla="*/ 0 w 175"/>
                <a:gd name="T31" fmla="*/ 170 h 170"/>
                <a:gd name="T32" fmla="*/ 40 w 175"/>
                <a:gd name="T33" fmla="*/ 170 h 170"/>
                <a:gd name="T34" fmla="*/ 40 w 175"/>
                <a:gd name="T35" fmla="*/ 170 h 170"/>
                <a:gd name="T36" fmla="*/ 48 w 175"/>
                <a:gd name="T37" fmla="*/ 169 h 170"/>
                <a:gd name="T38" fmla="*/ 55 w 175"/>
                <a:gd name="T39" fmla="*/ 167 h 170"/>
                <a:gd name="T40" fmla="*/ 63 w 175"/>
                <a:gd name="T41" fmla="*/ 164 h 170"/>
                <a:gd name="T42" fmla="*/ 68 w 175"/>
                <a:gd name="T43" fmla="*/ 160 h 170"/>
                <a:gd name="T44" fmla="*/ 74 w 175"/>
                <a:gd name="T45" fmla="*/ 156 h 170"/>
                <a:gd name="T46" fmla="*/ 79 w 175"/>
                <a:gd name="T47" fmla="*/ 149 h 170"/>
                <a:gd name="T48" fmla="*/ 91 w 175"/>
                <a:gd name="T49" fmla="*/ 132 h 170"/>
                <a:gd name="T50" fmla="*/ 175 w 175"/>
                <a:gd name="T51" fmla="*/ 0 h 170"/>
                <a:gd name="T52" fmla="*/ 116 w 175"/>
                <a:gd name="T53" fmla="*/ 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75" h="170">
                  <a:moveTo>
                    <a:pt x="116" y="0"/>
                  </a:moveTo>
                  <a:lnTo>
                    <a:pt x="85" y="67"/>
                  </a:lnTo>
                  <a:lnTo>
                    <a:pt x="86" y="0"/>
                  </a:lnTo>
                  <a:lnTo>
                    <a:pt x="27" y="0"/>
                  </a:lnTo>
                  <a:lnTo>
                    <a:pt x="39" y="122"/>
                  </a:lnTo>
                  <a:lnTo>
                    <a:pt x="39" y="122"/>
                  </a:lnTo>
                  <a:lnTo>
                    <a:pt x="37" y="127"/>
                  </a:lnTo>
                  <a:lnTo>
                    <a:pt x="36" y="130"/>
                  </a:lnTo>
                  <a:lnTo>
                    <a:pt x="33" y="132"/>
                  </a:lnTo>
                  <a:lnTo>
                    <a:pt x="30" y="135"/>
                  </a:lnTo>
                  <a:lnTo>
                    <a:pt x="30" y="135"/>
                  </a:lnTo>
                  <a:lnTo>
                    <a:pt x="26" y="136"/>
                  </a:lnTo>
                  <a:lnTo>
                    <a:pt x="20" y="136"/>
                  </a:lnTo>
                  <a:lnTo>
                    <a:pt x="11" y="136"/>
                  </a:lnTo>
                  <a:lnTo>
                    <a:pt x="10" y="136"/>
                  </a:lnTo>
                  <a:lnTo>
                    <a:pt x="0" y="170"/>
                  </a:lnTo>
                  <a:lnTo>
                    <a:pt x="40" y="170"/>
                  </a:lnTo>
                  <a:lnTo>
                    <a:pt x="40" y="170"/>
                  </a:lnTo>
                  <a:lnTo>
                    <a:pt x="48" y="169"/>
                  </a:lnTo>
                  <a:lnTo>
                    <a:pt x="55" y="167"/>
                  </a:lnTo>
                  <a:lnTo>
                    <a:pt x="63" y="164"/>
                  </a:lnTo>
                  <a:lnTo>
                    <a:pt x="68" y="160"/>
                  </a:lnTo>
                  <a:lnTo>
                    <a:pt x="74" y="156"/>
                  </a:lnTo>
                  <a:lnTo>
                    <a:pt x="79" y="149"/>
                  </a:lnTo>
                  <a:lnTo>
                    <a:pt x="91" y="132"/>
                  </a:lnTo>
                  <a:lnTo>
                    <a:pt x="175" y="0"/>
                  </a:lnTo>
                  <a:lnTo>
                    <a:pt x="11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3" name="Freeform 105">
              <a:extLst>
                <a:ext uri="{FF2B5EF4-FFF2-40B4-BE49-F238E27FC236}">
                  <a16:creationId xmlns:a16="http://schemas.microsoft.com/office/drawing/2014/main" id="{A3A90DFB-D909-461A-9100-23433D00B7F3}"/>
                </a:ext>
              </a:extLst>
            </p:cNvPr>
            <p:cNvSpPr>
              <a:spLocks/>
            </p:cNvSpPr>
            <p:nvPr/>
          </p:nvSpPr>
          <p:spPr bwMode="auto">
            <a:xfrm>
              <a:off x="8399463" y="4827588"/>
              <a:ext cx="71438" cy="50800"/>
            </a:xfrm>
            <a:custGeom>
              <a:avLst/>
              <a:gdLst>
                <a:gd name="T0" fmla="*/ 20 w 45"/>
                <a:gd name="T1" fmla="*/ 11 h 32"/>
                <a:gd name="T2" fmla="*/ 20 w 45"/>
                <a:gd name="T3" fmla="*/ 9 h 32"/>
                <a:gd name="T4" fmla="*/ 26 w 45"/>
                <a:gd name="T5" fmla="*/ 6 h 32"/>
                <a:gd name="T6" fmla="*/ 29 w 45"/>
                <a:gd name="T7" fmla="*/ 6 h 32"/>
                <a:gd name="T8" fmla="*/ 31 w 45"/>
                <a:gd name="T9" fmla="*/ 7 h 32"/>
                <a:gd name="T10" fmla="*/ 32 w 45"/>
                <a:gd name="T11" fmla="*/ 10 h 32"/>
                <a:gd name="T12" fmla="*/ 45 w 45"/>
                <a:gd name="T13" fmla="*/ 10 h 32"/>
                <a:gd name="T14" fmla="*/ 43 w 45"/>
                <a:gd name="T15" fmla="*/ 4 h 32"/>
                <a:gd name="T16" fmla="*/ 29 w 45"/>
                <a:gd name="T17" fmla="*/ 0 h 32"/>
                <a:gd name="T18" fmla="*/ 19 w 45"/>
                <a:gd name="T19" fmla="*/ 2 h 32"/>
                <a:gd name="T20" fmla="*/ 7 w 45"/>
                <a:gd name="T21" fmla="*/ 6 h 32"/>
                <a:gd name="T22" fmla="*/ 5 w 45"/>
                <a:gd name="T23" fmla="*/ 11 h 32"/>
                <a:gd name="T24" fmla="*/ 6 w 45"/>
                <a:gd name="T25" fmla="*/ 16 h 32"/>
                <a:gd name="T26" fmla="*/ 11 w 45"/>
                <a:gd name="T27" fmla="*/ 18 h 32"/>
                <a:gd name="T28" fmla="*/ 24 w 45"/>
                <a:gd name="T29" fmla="*/ 21 h 32"/>
                <a:gd name="T30" fmla="*/ 27 w 45"/>
                <a:gd name="T31" fmla="*/ 23 h 32"/>
                <a:gd name="T32" fmla="*/ 27 w 45"/>
                <a:gd name="T33" fmla="*/ 24 h 32"/>
                <a:gd name="T34" fmla="*/ 24 w 45"/>
                <a:gd name="T35" fmla="*/ 26 h 32"/>
                <a:gd name="T36" fmla="*/ 20 w 45"/>
                <a:gd name="T37" fmla="*/ 27 h 32"/>
                <a:gd name="T38" fmla="*/ 14 w 45"/>
                <a:gd name="T39" fmla="*/ 26 h 32"/>
                <a:gd name="T40" fmla="*/ 14 w 45"/>
                <a:gd name="T41" fmla="*/ 24 h 32"/>
                <a:gd name="T42" fmla="*/ 2 w 45"/>
                <a:gd name="T43" fmla="*/ 23 h 32"/>
                <a:gd name="T44" fmla="*/ 0 w 45"/>
                <a:gd name="T45" fmla="*/ 26 h 32"/>
                <a:gd name="T46" fmla="*/ 2 w 45"/>
                <a:gd name="T47" fmla="*/ 30 h 32"/>
                <a:gd name="T48" fmla="*/ 7 w 45"/>
                <a:gd name="T49" fmla="*/ 32 h 32"/>
                <a:gd name="T50" fmla="*/ 18 w 45"/>
                <a:gd name="T51" fmla="*/ 32 h 32"/>
                <a:gd name="T52" fmla="*/ 36 w 45"/>
                <a:gd name="T53" fmla="*/ 30 h 32"/>
                <a:gd name="T54" fmla="*/ 43 w 45"/>
                <a:gd name="T55" fmla="*/ 23 h 32"/>
                <a:gd name="T56" fmla="*/ 43 w 45"/>
                <a:gd name="T57" fmla="*/ 19 h 32"/>
                <a:gd name="T58" fmla="*/ 41 w 45"/>
                <a:gd name="T59" fmla="*/ 17 h 32"/>
                <a:gd name="T60" fmla="*/ 31 w 45"/>
                <a:gd name="T61" fmla="*/ 13 h 32"/>
                <a:gd name="T62" fmla="*/ 20 w 45"/>
                <a:gd name="T63" fmla="*/ 1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5" h="32">
                  <a:moveTo>
                    <a:pt x="20" y="11"/>
                  </a:moveTo>
                  <a:lnTo>
                    <a:pt x="20" y="11"/>
                  </a:lnTo>
                  <a:lnTo>
                    <a:pt x="20" y="9"/>
                  </a:lnTo>
                  <a:lnTo>
                    <a:pt x="20" y="9"/>
                  </a:lnTo>
                  <a:lnTo>
                    <a:pt x="23" y="7"/>
                  </a:lnTo>
                  <a:lnTo>
                    <a:pt x="26" y="6"/>
                  </a:lnTo>
                  <a:lnTo>
                    <a:pt x="26" y="6"/>
                  </a:lnTo>
                  <a:lnTo>
                    <a:pt x="29" y="6"/>
                  </a:lnTo>
                  <a:lnTo>
                    <a:pt x="31" y="7"/>
                  </a:lnTo>
                  <a:lnTo>
                    <a:pt x="31" y="7"/>
                  </a:lnTo>
                  <a:lnTo>
                    <a:pt x="32" y="9"/>
                  </a:lnTo>
                  <a:lnTo>
                    <a:pt x="32" y="10"/>
                  </a:lnTo>
                  <a:lnTo>
                    <a:pt x="45" y="10"/>
                  </a:lnTo>
                  <a:lnTo>
                    <a:pt x="45" y="10"/>
                  </a:lnTo>
                  <a:lnTo>
                    <a:pt x="45" y="6"/>
                  </a:lnTo>
                  <a:lnTo>
                    <a:pt x="43" y="4"/>
                  </a:lnTo>
                  <a:lnTo>
                    <a:pt x="38" y="2"/>
                  </a:lnTo>
                  <a:lnTo>
                    <a:pt x="29" y="0"/>
                  </a:lnTo>
                  <a:lnTo>
                    <a:pt x="29" y="0"/>
                  </a:lnTo>
                  <a:lnTo>
                    <a:pt x="19" y="2"/>
                  </a:lnTo>
                  <a:lnTo>
                    <a:pt x="12" y="3"/>
                  </a:lnTo>
                  <a:lnTo>
                    <a:pt x="7" y="6"/>
                  </a:lnTo>
                  <a:lnTo>
                    <a:pt x="5" y="11"/>
                  </a:lnTo>
                  <a:lnTo>
                    <a:pt x="5" y="11"/>
                  </a:lnTo>
                  <a:lnTo>
                    <a:pt x="5" y="13"/>
                  </a:lnTo>
                  <a:lnTo>
                    <a:pt x="6" y="16"/>
                  </a:lnTo>
                  <a:lnTo>
                    <a:pt x="6" y="16"/>
                  </a:lnTo>
                  <a:lnTo>
                    <a:pt x="11" y="18"/>
                  </a:lnTo>
                  <a:lnTo>
                    <a:pt x="17" y="19"/>
                  </a:lnTo>
                  <a:lnTo>
                    <a:pt x="24" y="21"/>
                  </a:lnTo>
                  <a:lnTo>
                    <a:pt x="27" y="23"/>
                  </a:lnTo>
                  <a:lnTo>
                    <a:pt x="27" y="23"/>
                  </a:lnTo>
                  <a:lnTo>
                    <a:pt x="27" y="24"/>
                  </a:lnTo>
                  <a:lnTo>
                    <a:pt x="27" y="24"/>
                  </a:lnTo>
                  <a:lnTo>
                    <a:pt x="26" y="25"/>
                  </a:lnTo>
                  <a:lnTo>
                    <a:pt x="24" y="26"/>
                  </a:lnTo>
                  <a:lnTo>
                    <a:pt x="20" y="27"/>
                  </a:lnTo>
                  <a:lnTo>
                    <a:pt x="20" y="27"/>
                  </a:lnTo>
                  <a:lnTo>
                    <a:pt x="17" y="26"/>
                  </a:lnTo>
                  <a:lnTo>
                    <a:pt x="14" y="26"/>
                  </a:lnTo>
                  <a:lnTo>
                    <a:pt x="14" y="26"/>
                  </a:lnTo>
                  <a:lnTo>
                    <a:pt x="14" y="24"/>
                  </a:lnTo>
                  <a:lnTo>
                    <a:pt x="14" y="23"/>
                  </a:lnTo>
                  <a:lnTo>
                    <a:pt x="2" y="23"/>
                  </a:lnTo>
                  <a:lnTo>
                    <a:pt x="2" y="23"/>
                  </a:lnTo>
                  <a:lnTo>
                    <a:pt x="0" y="26"/>
                  </a:lnTo>
                  <a:lnTo>
                    <a:pt x="0" y="28"/>
                  </a:lnTo>
                  <a:lnTo>
                    <a:pt x="2" y="30"/>
                  </a:lnTo>
                  <a:lnTo>
                    <a:pt x="4" y="31"/>
                  </a:lnTo>
                  <a:lnTo>
                    <a:pt x="7" y="32"/>
                  </a:lnTo>
                  <a:lnTo>
                    <a:pt x="18" y="32"/>
                  </a:lnTo>
                  <a:lnTo>
                    <a:pt x="18" y="32"/>
                  </a:lnTo>
                  <a:lnTo>
                    <a:pt x="29" y="32"/>
                  </a:lnTo>
                  <a:lnTo>
                    <a:pt x="36" y="30"/>
                  </a:lnTo>
                  <a:lnTo>
                    <a:pt x="40" y="26"/>
                  </a:lnTo>
                  <a:lnTo>
                    <a:pt x="43" y="23"/>
                  </a:lnTo>
                  <a:lnTo>
                    <a:pt x="43" y="23"/>
                  </a:lnTo>
                  <a:lnTo>
                    <a:pt x="43" y="19"/>
                  </a:lnTo>
                  <a:lnTo>
                    <a:pt x="41" y="17"/>
                  </a:lnTo>
                  <a:lnTo>
                    <a:pt x="41" y="17"/>
                  </a:lnTo>
                  <a:lnTo>
                    <a:pt x="37" y="14"/>
                  </a:lnTo>
                  <a:lnTo>
                    <a:pt x="31" y="13"/>
                  </a:lnTo>
                  <a:lnTo>
                    <a:pt x="24" y="12"/>
                  </a:lnTo>
                  <a:lnTo>
                    <a:pt x="20" y="11"/>
                  </a:lnTo>
                  <a:lnTo>
                    <a:pt x="20" y="1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grpSp>
      <p:grpSp>
        <p:nvGrpSpPr>
          <p:cNvPr id="4" name="Group 3">
            <a:extLst>
              <a:ext uri="{FF2B5EF4-FFF2-40B4-BE49-F238E27FC236}">
                <a16:creationId xmlns:a16="http://schemas.microsoft.com/office/drawing/2014/main" id="{FE62A94D-DBD4-6E6B-C1F9-CEF457C7B88D}"/>
              </a:ext>
            </a:extLst>
          </p:cNvPr>
          <p:cNvGrpSpPr/>
          <p:nvPr userDrawn="1"/>
        </p:nvGrpSpPr>
        <p:grpSpPr>
          <a:xfrm>
            <a:off x="10215053" y="6295153"/>
            <a:ext cx="1527048" cy="338328"/>
            <a:chOff x="6923088" y="4475163"/>
            <a:chExt cx="1873251" cy="403225"/>
          </a:xfrm>
        </p:grpSpPr>
        <p:sp>
          <p:nvSpPr>
            <p:cNvPr id="5" name="AutoShape 4">
              <a:extLst>
                <a:ext uri="{FF2B5EF4-FFF2-40B4-BE49-F238E27FC236}">
                  <a16:creationId xmlns:a16="http://schemas.microsoft.com/office/drawing/2014/main" id="{346BFFBA-B5FE-7061-04F1-857A1C1A230B}"/>
                </a:ext>
              </a:extLst>
            </p:cNvPr>
            <p:cNvSpPr>
              <a:spLocks noChangeAspect="1" noChangeArrowheads="1" noTextEdit="1"/>
            </p:cNvSpPr>
            <p:nvPr userDrawn="1"/>
          </p:nvSpPr>
          <p:spPr bwMode="auto">
            <a:xfrm>
              <a:off x="6923088" y="4475163"/>
              <a:ext cx="1873250" cy="40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 name="Freeform 6">
              <a:extLst>
                <a:ext uri="{FF2B5EF4-FFF2-40B4-BE49-F238E27FC236}">
                  <a16:creationId xmlns:a16="http://schemas.microsoft.com/office/drawing/2014/main" id="{F72DF27C-E985-E69C-8FD1-DBC1B9AF9C45}"/>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7" name="Freeform 7">
              <a:extLst>
                <a:ext uri="{FF2B5EF4-FFF2-40B4-BE49-F238E27FC236}">
                  <a16:creationId xmlns:a16="http://schemas.microsoft.com/office/drawing/2014/main" id="{0F376EEB-AB8D-F374-AFAC-208CAEF2CA51}"/>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8" name="Freeform 83">
              <a:extLst>
                <a:ext uri="{FF2B5EF4-FFF2-40B4-BE49-F238E27FC236}">
                  <a16:creationId xmlns:a16="http://schemas.microsoft.com/office/drawing/2014/main" id="{802AD02B-9937-0E47-0436-6E5E4749A17A}"/>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9" name="Freeform 84">
              <a:extLst>
                <a:ext uri="{FF2B5EF4-FFF2-40B4-BE49-F238E27FC236}">
                  <a16:creationId xmlns:a16="http://schemas.microsoft.com/office/drawing/2014/main" id="{03163A42-A6CF-226E-7F3C-64CD1991BC32}"/>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0" name="Freeform 85">
              <a:extLst>
                <a:ext uri="{FF2B5EF4-FFF2-40B4-BE49-F238E27FC236}">
                  <a16:creationId xmlns:a16="http://schemas.microsoft.com/office/drawing/2014/main" id="{77B12449-0313-38B9-6504-76299F678018}"/>
                </a:ext>
              </a:extLst>
            </p:cNvPr>
            <p:cNvSpPr>
              <a:spLocks/>
            </p:cNvSpPr>
            <p:nvPr userDrawn="1"/>
          </p:nvSpPr>
          <p:spPr bwMode="auto">
            <a:xfrm>
              <a:off x="7337426" y="4533901"/>
              <a:ext cx="265113" cy="266700"/>
            </a:xfrm>
            <a:custGeom>
              <a:avLst/>
              <a:gdLst>
                <a:gd name="T0" fmla="*/ 59 w 167"/>
                <a:gd name="T1" fmla="*/ 168 h 168"/>
                <a:gd name="T2" fmla="*/ 0 w 167"/>
                <a:gd name="T3" fmla="*/ 168 h 168"/>
                <a:gd name="T4" fmla="*/ 47 w 167"/>
                <a:gd name="T5" fmla="*/ 0 h 168"/>
                <a:gd name="T6" fmla="*/ 167 w 167"/>
                <a:gd name="T7" fmla="*/ 0 h 168"/>
                <a:gd name="T8" fmla="*/ 156 w 167"/>
                <a:gd name="T9" fmla="*/ 40 h 168"/>
                <a:gd name="T10" fmla="*/ 94 w 167"/>
                <a:gd name="T11" fmla="*/ 40 h 168"/>
                <a:gd name="T12" fmla="*/ 87 w 167"/>
                <a:gd name="T13" fmla="*/ 68 h 168"/>
                <a:gd name="T14" fmla="*/ 148 w 167"/>
                <a:gd name="T15" fmla="*/ 68 h 168"/>
                <a:gd name="T16" fmla="*/ 137 w 167"/>
                <a:gd name="T17" fmla="*/ 106 h 168"/>
                <a:gd name="T18" fmla="*/ 76 w 167"/>
                <a:gd name="T19" fmla="*/ 106 h 168"/>
                <a:gd name="T20" fmla="*/ 59 w 167"/>
                <a:gd name="T21"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7" h="168">
                  <a:moveTo>
                    <a:pt x="59" y="168"/>
                  </a:moveTo>
                  <a:lnTo>
                    <a:pt x="0" y="168"/>
                  </a:lnTo>
                  <a:lnTo>
                    <a:pt x="47" y="0"/>
                  </a:lnTo>
                  <a:lnTo>
                    <a:pt x="167" y="0"/>
                  </a:lnTo>
                  <a:lnTo>
                    <a:pt x="156" y="40"/>
                  </a:lnTo>
                  <a:lnTo>
                    <a:pt x="94" y="40"/>
                  </a:lnTo>
                  <a:lnTo>
                    <a:pt x="87" y="68"/>
                  </a:lnTo>
                  <a:lnTo>
                    <a:pt x="148" y="68"/>
                  </a:lnTo>
                  <a:lnTo>
                    <a:pt x="137" y="106"/>
                  </a:lnTo>
                  <a:lnTo>
                    <a:pt x="76" y="106"/>
                  </a:lnTo>
                  <a:lnTo>
                    <a:pt x="59"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1" name="Freeform 86">
              <a:extLst>
                <a:ext uri="{FF2B5EF4-FFF2-40B4-BE49-F238E27FC236}">
                  <a16:creationId xmlns:a16="http://schemas.microsoft.com/office/drawing/2014/main" id="{86547331-4064-C29C-DCEC-DAD67FFADDDE}"/>
                </a:ext>
              </a:extLst>
            </p:cNvPr>
            <p:cNvSpPr>
              <a:spLocks noEditPoints="1"/>
            </p:cNvSpPr>
            <p:nvPr userDrawn="1"/>
          </p:nvSpPr>
          <p:spPr bwMode="auto">
            <a:xfrm>
              <a:off x="7553326" y="4533901"/>
              <a:ext cx="166688" cy="266700"/>
            </a:xfrm>
            <a:custGeom>
              <a:avLst/>
              <a:gdLst>
                <a:gd name="T0" fmla="*/ 58 w 105"/>
                <a:gd name="T1" fmla="*/ 168 h 168"/>
                <a:gd name="T2" fmla="*/ 0 w 105"/>
                <a:gd name="T3" fmla="*/ 168 h 168"/>
                <a:gd name="T4" fmla="*/ 34 w 105"/>
                <a:gd name="T5" fmla="*/ 46 h 168"/>
                <a:gd name="T6" fmla="*/ 93 w 105"/>
                <a:gd name="T7" fmla="*/ 46 h 168"/>
                <a:gd name="T8" fmla="*/ 58 w 105"/>
                <a:gd name="T9" fmla="*/ 168 h 168"/>
                <a:gd name="T10" fmla="*/ 95 w 105"/>
                <a:gd name="T11" fmla="*/ 34 h 168"/>
                <a:gd name="T12" fmla="*/ 38 w 105"/>
                <a:gd name="T13" fmla="*/ 34 h 168"/>
                <a:gd name="T14" fmla="*/ 47 w 105"/>
                <a:gd name="T15" fmla="*/ 0 h 168"/>
                <a:gd name="T16" fmla="*/ 105 w 105"/>
                <a:gd name="T17" fmla="*/ 0 h 168"/>
                <a:gd name="T18" fmla="*/ 95 w 105"/>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5" h="168">
                  <a:moveTo>
                    <a:pt x="58" y="168"/>
                  </a:moveTo>
                  <a:lnTo>
                    <a:pt x="0" y="168"/>
                  </a:lnTo>
                  <a:lnTo>
                    <a:pt x="34" y="46"/>
                  </a:lnTo>
                  <a:lnTo>
                    <a:pt x="93" y="46"/>
                  </a:lnTo>
                  <a:lnTo>
                    <a:pt x="58" y="168"/>
                  </a:lnTo>
                  <a:close/>
                  <a:moveTo>
                    <a:pt x="95" y="34"/>
                  </a:moveTo>
                  <a:lnTo>
                    <a:pt x="38" y="34"/>
                  </a:lnTo>
                  <a:lnTo>
                    <a:pt x="47" y="0"/>
                  </a:lnTo>
                  <a:lnTo>
                    <a:pt x="105"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2" name="Freeform 87">
              <a:extLst>
                <a:ext uri="{FF2B5EF4-FFF2-40B4-BE49-F238E27FC236}">
                  <a16:creationId xmlns:a16="http://schemas.microsoft.com/office/drawing/2014/main" id="{7F40A424-8F38-6A5A-E425-C05AADCF9421}"/>
                </a:ext>
              </a:extLst>
            </p:cNvPr>
            <p:cNvSpPr>
              <a:spLocks noEditPoints="1"/>
            </p:cNvSpPr>
            <p:nvPr userDrawn="1"/>
          </p:nvSpPr>
          <p:spPr bwMode="auto">
            <a:xfrm>
              <a:off x="7685088" y="4533901"/>
              <a:ext cx="273050" cy="269875"/>
            </a:xfrm>
            <a:custGeom>
              <a:avLst/>
              <a:gdLst>
                <a:gd name="T0" fmla="*/ 125 w 172"/>
                <a:gd name="T1" fmla="*/ 168 h 170"/>
                <a:gd name="T2" fmla="*/ 68 w 172"/>
                <a:gd name="T3" fmla="*/ 168 h 170"/>
                <a:gd name="T4" fmla="*/ 72 w 172"/>
                <a:gd name="T5" fmla="*/ 154 h 170"/>
                <a:gd name="T6" fmla="*/ 72 w 172"/>
                <a:gd name="T7" fmla="*/ 154 h 170"/>
                <a:gd name="T8" fmla="*/ 64 w 172"/>
                <a:gd name="T9" fmla="*/ 161 h 170"/>
                <a:gd name="T10" fmla="*/ 54 w 172"/>
                <a:gd name="T11" fmla="*/ 165 h 170"/>
                <a:gd name="T12" fmla="*/ 44 w 172"/>
                <a:gd name="T13" fmla="*/ 169 h 170"/>
                <a:gd name="T14" fmla="*/ 31 w 172"/>
                <a:gd name="T15" fmla="*/ 170 h 170"/>
                <a:gd name="T16" fmla="*/ 31 w 172"/>
                <a:gd name="T17" fmla="*/ 170 h 170"/>
                <a:gd name="T18" fmla="*/ 24 w 172"/>
                <a:gd name="T19" fmla="*/ 170 h 170"/>
                <a:gd name="T20" fmla="*/ 18 w 172"/>
                <a:gd name="T21" fmla="*/ 169 h 170"/>
                <a:gd name="T22" fmla="*/ 12 w 172"/>
                <a:gd name="T23" fmla="*/ 167 h 170"/>
                <a:gd name="T24" fmla="*/ 9 w 172"/>
                <a:gd name="T25" fmla="*/ 163 h 170"/>
                <a:gd name="T26" fmla="*/ 5 w 172"/>
                <a:gd name="T27" fmla="*/ 160 h 170"/>
                <a:gd name="T28" fmla="*/ 2 w 172"/>
                <a:gd name="T29" fmla="*/ 155 h 170"/>
                <a:gd name="T30" fmla="*/ 0 w 172"/>
                <a:gd name="T31" fmla="*/ 149 h 170"/>
                <a:gd name="T32" fmla="*/ 0 w 172"/>
                <a:gd name="T33" fmla="*/ 142 h 170"/>
                <a:gd name="T34" fmla="*/ 0 w 172"/>
                <a:gd name="T35" fmla="*/ 142 h 170"/>
                <a:gd name="T36" fmla="*/ 2 w 172"/>
                <a:gd name="T37" fmla="*/ 126 h 170"/>
                <a:gd name="T38" fmla="*/ 5 w 172"/>
                <a:gd name="T39" fmla="*/ 106 h 170"/>
                <a:gd name="T40" fmla="*/ 12 w 172"/>
                <a:gd name="T41" fmla="*/ 86 h 170"/>
                <a:gd name="T42" fmla="*/ 20 w 172"/>
                <a:gd name="T43" fmla="*/ 68 h 170"/>
                <a:gd name="T44" fmla="*/ 20 w 172"/>
                <a:gd name="T45" fmla="*/ 68 h 170"/>
                <a:gd name="T46" fmla="*/ 24 w 172"/>
                <a:gd name="T47" fmla="*/ 62 h 170"/>
                <a:gd name="T48" fmla="*/ 29 w 172"/>
                <a:gd name="T49" fmla="*/ 58 h 170"/>
                <a:gd name="T50" fmla="*/ 33 w 172"/>
                <a:gd name="T51" fmla="*/ 53 h 170"/>
                <a:gd name="T52" fmla="*/ 39 w 172"/>
                <a:gd name="T53" fmla="*/ 50 h 170"/>
                <a:gd name="T54" fmla="*/ 45 w 172"/>
                <a:gd name="T55" fmla="*/ 47 h 170"/>
                <a:gd name="T56" fmla="*/ 51 w 172"/>
                <a:gd name="T57" fmla="*/ 45 h 170"/>
                <a:gd name="T58" fmla="*/ 58 w 172"/>
                <a:gd name="T59" fmla="*/ 44 h 170"/>
                <a:gd name="T60" fmla="*/ 65 w 172"/>
                <a:gd name="T61" fmla="*/ 44 h 170"/>
                <a:gd name="T62" fmla="*/ 65 w 172"/>
                <a:gd name="T63" fmla="*/ 44 h 170"/>
                <a:gd name="T64" fmla="*/ 77 w 172"/>
                <a:gd name="T65" fmla="*/ 45 h 170"/>
                <a:gd name="T66" fmla="*/ 86 w 172"/>
                <a:gd name="T67" fmla="*/ 48 h 170"/>
                <a:gd name="T68" fmla="*/ 93 w 172"/>
                <a:gd name="T69" fmla="*/ 53 h 170"/>
                <a:gd name="T70" fmla="*/ 98 w 172"/>
                <a:gd name="T71" fmla="*/ 60 h 170"/>
                <a:gd name="T72" fmla="*/ 114 w 172"/>
                <a:gd name="T73" fmla="*/ 0 h 170"/>
                <a:gd name="T74" fmla="*/ 172 w 172"/>
                <a:gd name="T75" fmla="*/ 0 h 170"/>
                <a:gd name="T76" fmla="*/ 125 w 172"/>
                <a:gd name="T77" fmla="*/ 168 h 170"/>
                <a:gd name="T78" fmla="*/ 81 w 172"/>
                <a:gd name="T79" fmla="*/ 82 h 170"/>
                <a:gd name="T80" fmla="*/ 81 w 172"/>
                <a:gd name="T81" fmla="*/ 82 h 170"/>
                <a:gd name="T82" fmla="*/ 78 w 172"/>
                <a:gd name="T83" fmla="*/ 82 h 170"/>
                <a:gd name="T84" fmla="*/ 74 w 172"/>
                <a:gd name="T85" fmla="*/ 84 h 170"/>
                <a:gd name="T86" fmla="*/ 71 w 172"/>
                <a:gd name="T87" fmla="*/ 86 h 170"/>
                <a:gd name="T88" fmla="*/ 68 w 172"/>
                <a:gd name="T89" fmla="*/ 91 h 170"/>
                <a:gd name="T90" fmla="*/ 68 w 172"/>
                <a:gd name="T91" fmla="*/ 91 h 170"/>
                <a:gd name="T92" fmla="*/ 63 w 172"/>
                <a:gd name="T93" fmla="*/ 106 h 170"/>
                <a:gd name="T94" fmla="*/ 61 w 172"/>
                <a:gd name="T95" fmla="*/ 114 h 170"/>
                <a:gd name="T96" fmla="*/ 60 w 172"/>
                <a:gd name="T97" fmla="*/ 121 h 170"/>
                <a:gd name="T98" fmla="*/ 60 w 172"/>
                <a:gd name="T99" fmla="*/ 121 h 170"/>
                <a:gd name="T100" fmla="*/ 61 w 172"/>
                <a:gd name="T101" fmla="*/ 125 h 170"/>
                <a:gd name="T102" fmla="*/ 63 w 172"/>
                <a:gd name="T103" fmla="*/ 127 h 170"/>
                <a:gd name="T104" fmla="*/ 65 w 172"/>
                <a:gd name="T105" fmla="*/ 129 h 170"/>
                <a:gd name="T106" fmla="*/ 70 w 172"/>
                <a:gd name="T107" fmla="*/ 130 h 170"/>
                <a:gd name="T108" fmla="*/ 70 w 172"/>
                <a:gd name="T109" fmla="*/ 130 h 170"/>
                <a:gd name="T110" fmla="*/ 74 w 172"/>
                <a:gd name="T111" fmla="*/ 129 h 170"/>
                <a:gd name="T112" fmla="*/ 79 w 172"/>
                <a:gd name="T113" fmla="*/ 127 h 170"/>
                <a:gd name="T114" fmla="*/ 91 w 172"/>
                <a:gd name="T115" fmla="*/ 87 h 170"/>
                <a:gd name="T116" fmla="*/ 91 w 172"/>
                <a:gd name="T117" fmla="*/ 87 h 170"/>
                <a:gd name="T118" fmla="*/ 87 w 172"/>
                <a:gd name="T119" fmla="*/ 84 h 170"/>
                <a:gd name="T120" fmla="*/ 81 w 172"/>
                <a:gd name="T121" fmla="*/ 82 h 170"/>
                <a:gd name="T122" fmla="*/ 81 w 172"/>
                <a:gd name="T123" fmla="*/ 82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2" h="170">
                  <a:moveTo>
                    <a:pt x="125" y="168"/>
                  </a:moveTo>
                  <a:lnTo>
                    <a:pt x="68" y="168"/>
                  </a:lnTo>
                  <a:lnTo>
                    <a:pt x="72" y="154"/>
                  </a:lnTo>
                  <a:lnTo>
                    <a:pt x="72" y="154"/>
                  </a:lnTo>
                  <a:lnTo>
                    <a:pt x="64" y="161"/>
                  </a:lnTo>
                  <a:lnTo>
                    <a:pt x="54" y="165"/>
                  </a:lnTo>
                  <a:lnTo>
                    <a:pt x="44" y="169"/>
                  </a:lnTo>
                  <a:lnTo>
                    <a:pt x="31" y="170"/>
                  </a:lnTo>
                  <a:lnTo>
                    <a:pt x="31" y="170"/>
                  </a:lnTo>
                  <a:lnTo>
                    <a:pt x="24" y="170"/>
                  </a:lnTo>
                  <a:lnTo>
                    <a:pt x="18" y="169"/>
                  </a:lnTo>
                  <a:lnTo>
                    <a:pt x="12" y="167"/>
                  </a:lnTo>
                  <a:lnTo>
                    <a:pt x="9" y="163"/>
                  </a:lnTo>
                  <a:lnTo>
                    <a:pt x="5" y="160"/>
                  </a:lnTo>
                  <a:lnTo>
                    <a:pt x="2" y="155"/>
                  </a:lnTo>
                  <a:lnTo>
                    <a:pt x="0" y="149"/>
                  </a:lnTo>
                  <a:lnTo>
                    <a:pt x="0" y="142"/>
                  </a:lnTo>
                  <a:lnTo>
                    <a:pt x="0" y="142"/>
                  </a:lnTo>
                  <a:lnTo>
                    <a:pt x="2" y="126"/>
                  </a:lnTo>
                  <a:lnTo>
                    <a:pt x="5" y="106"/>
                  </a:lnTo>
                  <a:lnTo>
                    <a:pt x="12" y="86"/>
                  </a:lnTo>
                  <a:lnTo>
                    <a:pt x="20" y="68"/>
                  </a:lnTo>
                  <a:lnTo>
                    <a:pt x="20" y="68"/>
                  </a:lnTo>
                  <a:lnTo>
                    <a:pt x="24" y="62"/>
                  </a:lnTo>
                  <a:lnTo>
                    <a:pt x="29" y="58"/>
                  </a:lnTo>
                  <a:lnTo>
                    <a:pt x="33" y="53"/>
                  </a:lnTo>
                  <a:lnTo>
                    <a:pt x="39" y="50"/>
                  </a:lnTo>
                  <a:lnTo>
                    <a:pt x="45" y="47"/>
                  </a:lnTo>
                  <a:lnTo>
                    <a:pt x="51" y="45"/>
                  </a:lnTo>
                  <a:lnTo>
                    <a:pt x="58" y="44"/>
                  </a:lnTo>
                  <a:lnTo>
                    <a:pt x="65" y="44"/>
                  </a:lnTo>
                  <a:lnTo>
                    <a:pt x="65" y="44"/>
                  </a:lnTo>
                  <a:lnTo>
                    <a:pt x="77" y="45"/>
                  </a:lnTo>
                  <a:lnTo>
                    <a:pt x="86" y="48"/>
                  </a:lnTo>
                  <a:lnTo>
                    <a:pt x="93" y="53"/>
                  </a:lnTo>
                  <a:lnTo>
                    <a:pt x="98" y="60"/>
                  </a:lnTo>
                  <a:lnTo>
                    <a:pt x="114" y="0"/>
                  </a:lnTo>
                  <a:lnTo>
                    <a:pt x="172" y="0"/>
                  </a:lnTo>
                  <a:lnTo>
                    <a:pt x="125" y="168"/>
                  </a:lnTo>
                  <a:close/>
                  <a:moveTo>
                    <a:pt x="81" y="82"/>
                  </a:moveTo>
                  <a:lnTo>
                    <a:pt x="81" y="82"/>
                  </a:lnTo>
                  <a:lnTo>
                    <a:pt x="78" y="82"/>
                  </a:lnTo>
                  <a:lnTo>
                    <a:pt x="74" y="84"/>
                  </a:lnTo>
                  <a:lnTo>
                    <a:pt x="71" y="86"/>
                  </a:lnTo>
                  <a:lnTo>
                    <a:pt x="68" y="91"/>
                  </a:lnTo>
                  <a:lnTo>
                    <a:pt x="68" y="91"/>
                  </a:lnTo>
                  <a:lnTo>
                    <a:pt x="63" y="106"/>
                  </a:lnTo>
                  <a:lnTo>
                    <a:pt x="61" y="114"/>
                  </a:lnTo>
                  <a:lnTo>
                    <a:pt x="60" y="121"/>
                  </a:lnTo>
                  <a:lnTo>
                    <a:pt x="60" y="121"/>
                  </a:lnTo>
                  <a:lnTo>
                    <a:pt x="61" y="125"/>
                  </a:lnTo>
                  <a:lnTo>
                    <a:pt x="63" y="127"/>
                  </a:lnTo>
                  <a:lnTo>
                    <a:pt x="65" y="129"/>
                  </a:lnTo>
                  <a:lnTo>
                    <a:pt x="70" y="130"/>
                  </a:lnTo>
                  <a:lnTo>
                    <a:pt x="70" y="130"/>
                  </a:lnTo>
                  <a:lnTo>
                    <a:pt x="74" y="129"/>
                  </a:lnTo>
                  <a:lnTo>
                    <a:pt x="79" y="127"/>
                  </a:lnTo>
                  <a:lnTo>
                    <a:pt x="91" y="87"/>
                  </a:lnTo>
                  <a:lnTo>
                    <a:pt x="91" y="87"/>
                  </a:lnTo>
                  <a:lnTo>
                    <a:pt x="87" y="84"/>
                  </a:lnTo>
                  <a:lnTo>
                    <a:pt x="81" y="82"/>
                  </a:lnTo>
                  <a:lnTo>
                    <a:pt x="81" y="8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3" name="Freeform 88">
              <a:extLst>
                <a:ext uri="{FF2B5EF4-FFF2-40B4-BE49-F238E27FC236}">
                  <a16:creationId xmlns:a16="http://schemas.microsoft.com/office/drawing/2014/main" id="{E1B86652-AEC0-5B46-5E21-F1915316D7F7}"/>
                </a:ext>
              </a:extLst>
            </p:cNvPr>
            <p:cNvSpPr>
              <a:spLocks noEditPoints="1"/>
            </p:cNvSpPr>
            <p:nvPr userDrawn="1"/>
          </p:nvSpPr>
          <p:spPr bwMode="auto">
            <a:xfrm>
              <a:off x="7923213" y="4602163"/>
              <a:ext cx="230188" cy="201613"/>
            </a:xfrm>
            <a:custGeom>
              <a:avLst/>
              <a:gdLst>
                <a:gd name="T0" fmla="*/ 58 w 145"/>
                <a:gd name="T1" fmla="*/ 71 h 127"/>
                <a:gd name="T2" fmla="*/ 56 w 145"/>
                <a:gd name="T3" fmla="*/ 80 h 127"/>
                <a:gd name="T4" fmla="*/ 56 w 145"/>
                <a:gd name="T5" fmla="*/ 87 h 127"/>
                <a:gd name="T6" fmla="*/ 57 w 145"/>
                <a:gd name="T7" fmla="*/ 93 h 127"/>
                <a:gd name="T8" fmla="*/ 64 w 145"/>
                <a:gd name="T9" fmla="*/ 97 h 127"/>
                <a:gd name="T10" fmla="*/ 68 w 145"/>
                <a:gd name="T11" fmla="*/ 96 h 127"/>
                <a:gd name="T12" fmla="*/ 75 w 145"/>
                <a:gd name="T13" fmla="*/ 89 h 127"/>
                <a:gd name="T14" fmla="*/ 135 w 145"/>
                <a:gd name="T15" fmla="*/ 82 h 127"/>
                <a:gd name="T16" fmla="*/ 134 w 145"/>
                <a:gd name="T17" fmla="*/ 87 h 127"/>
                <a:gd name="T18" fmla="*/ 128 w 145"/>
                <a:gd name="T19" fmla="*/ 98 h 127"/>
                <a:gd name="T20" fmla="*/ 115 w 145"/>
                <a:gd name="T21" fmla="*/ 111 h 127"/>
                <a:gd name="T22" fmla="*/ 94 w 145"/>
                <a:gd name="T23" fmla="*/ 122 h 127"/>
                <a:gd name="T24" fmla="*/ 72 w 145"/>
                <a:gd name="T25" fmla="*/ 127 h 127"/>
                <a:gd name="T26" fmla="*/ 61 w 145"/>
                <a:gd name="T27" fmla="*/ 127 h 127"/>
                <a:gd name="T28" fmla="*/ 38 w 145"/>
                <a:gd name="T29" fmla="*/ 126 h 127"/>
                <a:gd name="T30" fmla="*/ 18 w 145"/>
                <a:gd name="T31" fmla="*/ 121 h 127"/>
                <a:gd name="T32" fmla="*/ 5 w 145"/>
                <a:gd name="T33" fmla="*/ 110 h 127"/>
                <a:gd name="T34" fmla="*/ 2 w 145"/>
                <a:gd name="T35" fmla="*/ 101 h 127"/>
                <a:gd name="T36" fmla="*/ 0 w 145"/>
                <a:gd name="T37" fmla="*/ 90 h 127"/>
                <a:gd name="T38" fmla="*/ 3 w 145"/>
                <a:gd name="T39" fmla="*/ 75 h 127"/>
                <a:gd name="T40" fmla="*/ 13 w 145"/>
                <a:gd name="T41" fmla="*/ 41 h 127"/>
                <a:gd name="T42" fmla="*/ 22 w 145"/>
                <a:gd name="T43" fmla="*/ 27 h 127"/>
                <a:gd name="T44" fmla="*/ 27 w 145"/>
                <a:gd name="T45" fmla="*/ 19 h 127"/>
                <a:gd name="T46" fmla="*/ 43 w 145"/>
                <a:gd name="T47" fmla="*/ 9 h 127"/>
                <a:gd name="T48" fmla="*/ 59 w 145"/>
                <a:gd name="T49" fmla="*/ 3 h 127"/>
                <a:gd name="T50" fmla="*/ 77 w 145"/>
                <a:gd name="T51" fmla="*/ 1 h 127"/>
                <a:gd name="T52" fmla="*/ 85 w 145"/>
                <a:gd name="T53" fmla="*/ 0 h 127"/>
                <a:gd name="T54" fmla="*/ 109 w 145"/>
                <a:gd name="T55" fmla="*/ 2 h 127"/>
                <a:gd name="T56" fmla="*/ 128 w 145"/>
                <a:gd name="T57" fmla="*/ 8 h 127"/>
                <a:gd name="T58" fmla="*/ 140 w 145"/>
                <a:gd name="T59" fmla="*/ 19 h 127"/>
                <a:gd name="T60" fmla="*/ 145 w 145"/>
                <a:gd name="T61" fmla="*/ 38 h 127"/>
                <a:gd name="T62" fmla="*/ 142 w 145"/>
                <a:gd name="T63" fmla="*/ 53 h 127"/>
                <a:gd name="T64" fmla="*/ 138 w 145"/>
                <a:gd name="T65" fmla="*/ 71 h 127"/>
                <a:gd name="T66" fmla="*/ 80 w 145"/>
                <a:gd name="T67" fmla="*/ 30 h 127"/>
                <a:gd name="T68" fmla="*/ 71 w 145"/>
                <a:gd name="T69" fmla="*/ 35 h 127"/>
                <a:gd name="T70" fmla="*/ 65 w 145"/>
                <a:gd name="T71" fmla="*/ 48 h 127"/>
                <a:gd name="T72" fmla="*/ 88 w 145"/>
                <a:gd name="T73" fmla="*/ 48 h 127"/>
                <a:gd name="T74" fmla="*/ 91 w 145"/>
                <a:gd name="T75" fmla="*/ 39 h 127"/>
                <a:gd name="T76" fmla="*/ 87 w 145"/>
                <a:gd name="T77" fmla="*/ 32 h 127"/>
                <a:gd name="T78" fmla="*/ 80 w 145"/>
                <a:gd name="T79" fmla="*/ 3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45" h="127">
                  <a:moveTo>
                    <a:pt x="138" y="71"/>
                  </a:moveTo>
                  <a:lnTo>
                    <a:pt x="58" y="71"/>
                  </a:lnTo>
                  <a:lnTo>
                    <a:pt x="58" y="71"/>
                  </a:lnTo>
                  <a:lnTo>
                    <a:pt x="56" y="80"/>
                  </a:lnTo>
                  <a:lnTo>
                    <a:pt x="56" y="87"/>
                  </a:lnTo>
                  <a:lnTo>
                    <a:pt x="56" y="87"/>
                  </a:lnTo>
                  <a:lnTo>
                    <a:pt x="56" y="90"/>
                  </a:lnTo>
                  <a:lnTo>
                    <a:pt x="57" y="93"/>
                  </a:lnTo>
                  <a:lnTo>
                    <a:pt x="59" y="96"/>
                  </a:lnTo>
                  <a:lnTo>
                    <a:pt x="64" y="97"/>
                  </a:lnTo>
                  <a:lnTo>
                    <a:pt x="64" y="97"/>
                  </a:lnTo>
                  <a:lnTo>
                    <a:pt x="68" y="96"/>
                  </a:lnTo>
                  <a:lnTo>
                    <a:pt x="73" y="93"/>
                  </a:lnTo>
                  <a:lnTo>
                    <a:pt x="75" y="89"/>
                  </a:lnTo>
                  <a:lnTo>
                    <a:pt x="79" y="82"/>
                  </a:lnTo>
                  <a:lnTo>
                    <a:pt x="135" y="82"/>
                  </a:lnTo>
                  <a:lnTo>
                    <a:pt x="135" y="82"/>
                  </a:lnTo>
                  <a:lnTo>
                    <a:pt x="134" y="87"/>
                  </a:lnTo>
                  <a:lnTo>
                    <a:pt x="130" y="93"/>
                  </a:lnTo>
                  <a:lnTo>
                    <a:pt x="128" y="98"/>
                  </a:lnTo>
                  <a:lnTo>
                    <a:pt x="125" y="103"/>
                  </a:lnTo>
                  <a:lnTo>
                    <a:pt x="115" y="111"/>
                  </a:lnTo>
                  <a:lnTo>
                    <a:pt x="105" y="118"/>
                  </a:lnTo>
                  <a:lnTo>
                    <a:pt x="94" y="122"/>
                  </a:lnTo>
                  <a:lnTo>
                    <a:pt x="82" y="125"/>
                  </a:lnTo>
                  <a:lnTo>
                    <a:pt x="72" y="127"/>
                  </a:lnTo>
                  <a:lnTo>
                    <a:pt x="61" y="127"/>
                  </a:lnTo>
                  <a:lnTo>
                    <a:pt x="61" y="127"/>
                  </a:lnTo>
                  <a:lnTo>
                    <a:pt x="50" y="127"/>
                  </a:lnTo>
                  <a:lnTo>
                    <a:pt x="38" y="126"/>
                  </a:lnTo>
                  <a:lnTo>
                    <a:pt x="27" y="125"/>
                  </a:lnTo>
                  <a:lnTo>
                    <a:pt x="18" y="121"/>
                  </a:lnTo>
                  <a:lnTo>
                    <a:pt x="11" y="117"/>
                  </a:lnTo>
                  <a:lnTo>
                    <a:pt x="5" y="110"/>
                  </a:lnTo>
                  <a:lnTo>
                    <a:pt x="4" y="106"/>
                  </a:lnTo>
                  <a:lnTo>
                    <a:pt x="2" y="101"/>
                  </a:lnTo>
                  <a:lnTo>
                    <a:pt x="0" y="90"/>
                  </a:lnTo>
                  <a:lnTo>
                    <a:pt x="0" y="90"/>
                  </a:lnTo>
                  <a:lnTo>
                    <a:pt x="2" y="83"/>
                  </a:lnTo>
                  <a:lnTo>
                    <a:pt x="3" y="75"/>
                  </a:lnTo>
                  <a:lnTo>
                    <a:pt x="6" y="57"/>
                  </a:lnTo>
                  <a:lnTo>
                    <a:pt x="13" y="41"/>
                  </a:lnTo>
                  <a:lnTo>
                    <a:pt x="18" y="32"/>
                  </a:lnTo>
                  <a:lnTo>
                    <a:pt x="22" y="27"/>
                  </a:lnTo>
                  <a:lnTo>
                    <a:pt x="22" y="27"/>
                  </a:lnTo>
                  <a:lnTo>
                    <a:pt x="27" y="19"/>
                  </a:lnTo>
                  <a:lnTo>
                    <a:pt x="34" y="14"/>
                  </a:lnTo>
                  <a:lnTo>
                    <a:pt x="43" y="9"/>
                  </a:lnTo>
                  <a:lnTo>
                    <a:pt x="50" y="5"/>
                  </a:lnTo>
                  <a:lnTo>
                    <a:pt x="59" y="3"/>
                  </a:lnTo>
                  <a:lnTo>
                    <a:pt x="67" y="1"/>
                  </a:lnTo>
                  <a:lnTo>
                    <a:pt x="77" y="1"/>
                  </a:lnTo>
                  <a:lnTo>
                    <a:pt x="85" y="0"/>
                  </a:lnTo>
                  <a:lnTo>
                    <a:pt x="85" y="0"/>
                  </a:lnTo>
                  <a:lnTo>
                    <a:pt x="98" y="1"/>
                  </a:lnTo>
                  <a:lnTo>
                    <a:pt x="109" y="2"/>
                  </a:lnTo>
                  <a:lnTo>
                    <a:pt x="120" y="4"/>
                  </a:lnTo>
                  <a:lnTo>
                    <a:pt x="128" y="8"/>
                  </a:lnTo>
                  <a:lnTo>
                    <a:pt x="135" y="12"/>
                  </a:lnTo>
                  <a:lnTo>
                    <a:pt x="140" y="19"/>
                  </a:lnTo>
                  <a:lnTo>
                    <a:pt x="143" y="28"/>
                  </a:lnTo>
                  <a:lnTo>
                    <a:pt x="145" y="38"/>
                  </a:lnTo>
                  <a:lnTo>
                    <a:pt x="145" y="38"/>
                  </a:lnTo>
                  <a:lnTo>
                    <a:pt x="142" y="53"/>
                  </a:lnTo>
                  <a:lnTo>
                    <a:pt x="138" y="71"/>
                  </a:lnTo>
                  <a:lnTo>
                    <a:pt x="138" y="71"/>
                  </a:lnTo>
                  <a:close/>
                  <a:moveTo>
                    <a:pt x="80" y="30"/>
                  </a:moveTo>
                  <a:lnTo>
                    <a:pt x="80" y="30"/>
                  </a:lnTo>
                  <a:lnTo>
                    <a:pt x="75" y="31"/>
                  </a:lnTo>
                  <a:lnTo>
                    <a:pt x="71" y="35"/>
                  </a:lnTo>
                  <a:lnTo>
                    <a:pt x="67" y="39"/>
                  </a:lnTo>
                  <a:lnTo>
                    <a:pt x="65" y="48"/>
                  </a:lnTo>
                  <a:lnTo>
                    <a:pt x="88" y="48"/>
                  </a:lnTo>
                  <a:lnTo>
                    <a:pt x="88" y="48"/>
                  </a:lnTo>
                  <a:lnTo>
                    <a:pt x="91" y="39"/>
                  </a:lnTo>
                  <a:lnTo>
                    <a:pt x="91" y="39"/>
                  </a:lnTo>
                  <a:lnTo>
                    <a:pt x="89" y="35"/>
                  </a:lnTo>
                  <a:lnTo>
                    <a:pt x="87" y="32"/>
                  </a:lnTo>
                  <a:lnTo>
                    <a:pt x="85" y="31"/>
                  </a:lnTo>
                  <a:lnTo>
                    <a:pt x="80" y="30"/>
                  </a:lnTo>
                  <a:lnTo>
                    <a:pt x="80" y="3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4" name="Freeform 89">
              <a:extLst>
                <a:ext uri="{FF2B5EF4-FFF2-40B4-BE49-F238E27FC236}">
                  <a16:creationId xmlns:a16="http://schemas.microsoft.com/office/drawing/2014/main" id="{430F00DD-B505-D6B1-64C4-A84B7DB05FB1}"/>
                </a:ext>
              </a:extLst>
            </p:cNvPr>
            <p:cNvSpPr>
              <a:spLocks/>
            </p:cNvSpPr>
            <p:nvPr userDrawn="1"/>
          </p:nvSpPr>
          <p:spPr bwMode="auto">
            <a:xfrm>
              <a:off x="8143876" y="4533901"/>
              <a:ext cx="165100" cy="266700"/>
            </a:xfrm>
            <a:custGeom>
              <a:avLst/>
              <a:gdLst>
                <a:gd name="T0" fmla="*/ 57 w 104"/>
                <a:gd name="T1" fmla="*/ 168 h 168"/>
                <a:gd name="T2" fmla="*/ 0 w 104"/>
                <a:gd name="T3" fmla="*/ 168 h 168"/>
                <a:gd name="T4" fmla="*/ 45 w 104"/>
                <a:gd name="T5" fmla="*/ 0 h 168"/>
                <a:gd name="T6" fmla="*/ 104 w 104"/>
                <a:gd name="T7" fmla="*/ 0 h 168"/>
                <a:gd name="T8" fmla="*/ 57 w 104"/>
                <a:gd name="T9" fmla="*/ 168 h 168"/>
              </a:gdLst>
              <a:ahLst/>
              <a:cxnLst>
                <a:cxn ang="0">
                  <a:pos x="T0" y="T1"/>
                </a:cxn>
                <a:cxn ang="0">
                  <a:pos x="T2" y="T3"/>
                </a:cxn>
                <a:cxn ang="0">
                  <a:pos x="T4" y="T5"/>
                </a:cxn>
                <a:cxn ang="0">
                  <a:pos x="T6" y="T7"/>
                </a:cxn>
                <a:cxn ang="0">
                  <a:pos x="T8" y="T9"/>
                </a:cxn>
              </a:cxnLst>
              <a:rect l="0" t="0" r="r" b="b"/>
              <a:pathLst>
                <a:path w="104" h="168">
                  <a:moveTo>
                    <a:pt x="57" y="168"/>
                  </a:moveTo>
                  <a:lnTo>
                    <a:pt x="0" y="168"/>
                  </a:lnTo>
                  <a:lnTo>
                    <a:pt x="45" y="0"/>
                  </a:lnTo>
                  <a:lnTo>
                    <a:pt x="104" y="0"/>
                  </a:lnTo>
                  <a:lnTo>
                    <a:pt x="57"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5" name="Freeform 90">
              <a:extLst>
                <a:ext uri="{FF2B5EF4-FFF2-40B4-BE49-F238E27FC236}">
                  <a16:creationId xmlns:a16="http://schemas.microsoft.com/office/drawing/2014/main" id="{C670B29A-3944-CF20-00AC-4688F11EF448}"/>
                </a:ext>
              </a:extLst>
            </p:cNvPr>
            <p:cNvSpPr>
              <a:spLocks noEditPoints="1"/>
            </p:cNvSpPr>
            <p:nvPr userDrawn="1"/>
          </p:nvSpPr>
          <p:spPr bwMode="auto">
            <a:xfrm>
              <a:off x="8264526" y="4533901"/>
              <a:ext cx="165100" cy="266700"/>
            </a:xfrm>
            <a:custGeom>
              <a:avLst/>
              <a:gdLst>
                <a:gd name="T0" fmla="*/ 57 w 104"/>
                <a:gd name="T1" fmla="*/ 168 h 168"/>
                <a:gd name="T2" fmla="*/ 0 w 104"/>
                <a:gd name="T3" fmla="*/ 168 h 168"/>
                <a:gd name="T4" fmla="*/ 34 w 104"/>
                <a:gd name="T5" fmla="*/ 46 h 168"/>
                <a:gd name="T6" fmla="*/ 91 w 104"/>
                <a:gd name="T7" fmla="*/ 46 h 168"/>
                <a:gd name="T8" fmla="*/ 57 w 104"/>
                <a:gd name="T9" fmla="*/ 168 h 168"/>
                <a:gd name="T10" fmla="*/ 95 w 104"/>
                <a:gd name="T11" fmla="*/ 34 h 168"/>
                <a:gd name="T12" fmla="*/ 36 w 104"/>
                <a:gd name="T13" fmla="*/ 34 h 168"/>
                <a:gd name="T14" fmla="*/ 47 w 104"/>
                <a:gd name="T15" fmla="*/ 0 h 168"/>
                <a:gd name="T16" fmla="*/ 104 w 104"/>
                <a:gd name="T17" fmla="*/ 0 h 168"/>
                <a:gd name="T18" fmla="*/ 95 w 104"/>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4" h="168">
                  <a:moveTo>
                    <a:pt x="57" y="168"/>
                  </a:moveTo>
                  <a:lnTo>
                    <a:pt x="0" y="168"/>
                  </a:lnTo>
                  <a:lnTo>
                    <a:pt x="34" y="46"/>
                  </a:lnTo>
                  <a:lnTo>
                    <a:pt x="91" y="46"/>
                  </a:lnTo>
                  <a:lnTo>
                    <a:pt x="57" y="168"/>
                  </a:lnTo>
                  <a:close/>
                  <a:moveTo>
                    <a:pt x="95" y="34"/>
                  </a:moveTo>
                  <a:lnTo>
                    <a:pt x="36" y="34"/>
                  </a:lnTo>
                  <a:lnTo>
                    <a:pt x="47" y="0"/>
                  </a:lnTo>
                  <a:lnTo>
                    <a:pt x="104"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6" name="Freeform 91">
              <a:extLst>
                <a:ext uri="{FF2B5EF4-FFF2-40B4-BE49-F238E27FC236}">
                  <a16:creationId xmlns:a16="http://schemas.microsoft.com/office/drawing/2014/main" id="{14835106-85B3-18C6-22E5-3A2E82341782}"/>
                </a:ext>
              </a:extLst>
            </p:cNvPr>
            <p:cNvSpPr>
              <a:spLocks/>
            </p:cNvSpPr>
            <p:nvPr userDrawn="1"/>
          </p:nvSpPr>
          <p:spPr bwMode="auto">
            <a:xfrm>
              <a:off x="8396288" y="4564063"/>
              <a:ext cx="192088" cy="236538"/>
            </a:xfrm>
            <a:custGeom>
              <a:avLst/>
              <a:gdLst>
                <a:gd name="T0" fmla="*/ 115 w 121"/>
                <a:gd name="T1" fmla="*/ 27 h 149"/>
                <a:gd name="T2" fmla="*/ 121 w 121"/>
                <a:gd name="T3" fmla="*/ 54 h 149"/>
                <a:gd name="T4" fmla="*/ 76 w 121"/>
                <a:gd name="T5" fmla="*/ 54 h 149"/>
                <a:gd name="T6" fmla="*/ 63 w 121"/>
                <a:gd name="T7" fmla="*/ 101 h 149"/>
                <a:gd name="T8" fmla="*/ 63 w 121"/>
                <a:gd name="T9" fmla="*/ 101 h 149"/>
                <a:gd name="T10" fmla="*/ 62 w 121"/>
                <a:gd name="T11" fmla="*/ 107 h 149"/>
                <a:gd name="T12" fmla="*/ 61 w 121"/>
                <a:gd name="T13" fmla="*/ 111 h 149"/>
                <a:gd name="T14" fmla="*/ 61 w 121"/>
                <a:gd name="T15" fmla="*/ 111 h 149"/>
                <a:gd name="T16" fmla="*/ 61 w 121"/>
                <a:gd name="T17" fmla="*/ 115 h 149"/>
                <a:gd name="T18" fmla="*/ 63 w 121"/>
                <a:gd name="T19" fmla="*/ 117 h 149"/>
                <a:gd name="T20" fmla="*/ 67 w 121"/>
                <a:gd name="T21" fmla="*/ 118 h 149"/>
                <a:gd name="T22" fmla="*/ 72 w 121"/>
                <a:gd name="T23" fmla="*/ 118 h 149"/>
                <a:gd name="T24" fmla="*/ 83 w 121"/>
                <a:gd name="T25" fmla="*/ 118 h 149"/>
                <a:gd name="T26" fmla="*/ 75 w 121"/>
                <a:gd name="T27" fmla="*/ 149 h 149"/>
                <a:gd name="T28" fmla="*/ 23 w 121"/>
                <a:gd name="T29" fmla="*/ 149 h 149"/>
                <a:gd name="T30" fmla="*/ 23 w 121"/>
                <a:gd name="T31" fmla="*/ 149 h 149"/>
                <a:gd name="T32" fmla="*/ 18 w 121"/>
                <a:gd name="T33" fmla="*/ 148 h 149"/>
                <a:gd name="T34" fmla="*/ 13 w 121"/>
                <a:gd name="T35" fmla="*/ 148 h 149"/>
                <a:gd name="T36" fmla="*/ 8 w 121"/>
                <a:gd name="T37" fmla="*/ 145 h 149"/>
                <a:gd name="T38" fmla="*/ 6 w 121"/>
                <a:gd name="T39" fmla="*/ 143 h 149"/>
                <a:gd name="T40" fmla="*/ 2 w 121"/>
                <a:gd name="T41" fmla="*/ 139 h 149"/>
                <a:gd name="T42" fmla="*/ 1 w 121"/>
                <a:gd name="T43" fmla="*/ 136 h 149"/>
                <a:gd name="T44" fmla="*/ 0 w 121"/>
                <a:gd name="T45" fmla="*/ 132 h 149"/>
                <a:gd name="T46" fmla="*/ 0 w 121"/>
                <a:gd name="T47" fmla="*/ 128 h 149"/>
                <a:gd name="T48" fmla="*/ 0 w 121"/>
                <a:gd name="T49" fmla="*/ 128 h 149"/>
                <a:gd name="T50" fmla="*/ 0 w 121"/>
                <a:gd name="T51" fmla="*/ 120 h 149"/>
                <a:gd name="T52" fmla="*/ 2 w 121"/>
                <a:gd name="T53" fmla="*/ 111 h 149"/>
                <a:gd name="T54" fmla="*/ 34 w 121"/>
                <a:gd name="T55" fmla="*/ 0 h 149"/>
                <a:gd name="T56" fmla="*/ 91 w 121"/>
                <a:gd name="T57" fmla="*/ 0 h 149"/>
                <a:gd name="T58" fmla="*/ 84 w 121"/>
                <a:gd name="T59" fmla="*/ 27 h 149"/>
                <a:gd name="T60" fmla="*/ 115 w 121"/>
                <a:gd name="T61" fmla="*/ 27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1" h="149">
                  <a:moveTo>
                    <a:pt x="115" y="27"/>
                  </a:moveTo>
                  <a:lnTo>
                    <a:pt x="121" y="54"/>
                  </a:lnTo>
                  <a:lnTo>
                    <a:pt x="76" y="54"/>
                  </a:lnTo>
                  <a:lnTo>
                    <a:pt x="63" y="101"/>
                  </a:lnTo>
                  <a:lnTo>
                    <a:pt x="63" y="101"/>
                  </a:lnTo>
                  <a:lnTo>
                    <a:pt x="62" y="107"/>
                  </a:lnTo>
                  <a:lnTo>
                    <a:pt x="61" y="111"/>
                  </a:lnTo>
                  <a:lnTo>
                    <a:pt x="61" y="111"/>
                  </a:lnTo>
                  <a:lnTo>
                    <a:pt x="61" y="115"/>
                  </a:lnTo>
                  <a:lnTo>
                    <a:pt x="63" y="117"/>
                  </a:lnTo>
                  <a:lnTo>
                    <a:pt x="67" y="118"/>
                  </a:lnTo>
                  <a:lnTo>
                    <a:pt x="72" y="118"/>
                  </a:lnTo>
                  <a:lnTo>
                    <a:pt x="83" y="118"/>
                  </a:lnTo>
                  <a:lnTo>
                    <a:pt x="75" y="149"/>
                  </a:lnTo>
                  <a:lnTo>
                    <a:pt x="23" y="149"/>
                  </a:lnTo>
                  <a:lnTo>
                    <a:pt x="23" y="149"/>
                  </a:lnTo>
                  <a:lnTo>
                    <a:pt x="18" y="148"/>
                  </a:lnTo>
                  <a:lnTo>
                    <a:pt x="13" y="148"/>
                  </a:lnTo>
                  <a:lnTo>
                    <a:pt x="8" y="145"/>
                  </a:lnTo>
                  <a:lnTo>
                    <a:pt x="6" y="143"/>
                  </a:lnTo>
                  <a:lnTo>
                    <a:pt x="2" y="139"/>
                  </a:lnTo>
                  <a:lnTo>
                    <a:pt x="1" y="136"/>
                  </a:lnTo>
                  <a:lnTo>
                    <a:pt x="0" y="132"/>
                  </a:lnTo>
                  <a:lnTo>
                    <a:pt x="0" y="128"/>
                  </a:lnTo>
                  <a:lnTo>
                    <a:pt x="0" y="128"/>
                  </a:lnTo>
                  <a:lnTo>
                    <a:pt x="0" y="120"/>
                  </a:lnTo>
                  <a:lnTo>
                    <a:pt x="2" y="111"/>
                  </a:lnTo>
                  <a:lnTo>
                    <a:pt x="34" y="0"/>
                  </a:lnTo>
                  <a:lnTo>
                    <a:pt x="91" y="0"/>
                  </a:lnTo>
                  <a:lnTo>
                    <a:pt x="84" y="27"/>
                  </a:lnTo>
                  <a:lnTo>
                    <a:pt x="115" y="2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7" name="Freeform 92">
              <a:extLst>
                <a:ext uri="{FF2B5EF4-FFF2-40B4-BE49-F238E27FC236}">
                  <a16:creationId xmlns:a16="http://schemas.microsoft.com/office/drawing/2014/main" id="{41FD6A7D-86D8-D905-79D9-0714444EC8FF}"/>
                </a:ext>
              </a:extLst>
            </p:cNvPr>
            <p:cNvSpPr>
              <a:spLocks/>
            </p:cNvSpPr>
            <p:nvPr userDrawn="1"/>
          </p:nvSpPr>
          <p:spPr bwMode="auto">
            <a:xfrm>
              <a:off x="7321551" y="4830763"/>
              <a:ext cx="38100" cy="46038"/>
            </a:xfrm>
            <a:custGeom>
              <a:avLst/>
              <a:gdLst>
                <a:gd name="T0" fmla="*/ 9 w 24"/>
                <a:gd name="T1" fmla="*/ 0 h 29"/>
                <a:gd name="T2" fmla="*/ 24 w 24"/>
                <a:gd name="T3" fmla="*/ 0 h 29"/>
                <a:gd name="T4" fmla="*/ 15 w 24"/>
                <a:gd name="T5" fmla="*/ 29 h 29"/>
                <a:gd name="T6" fmla="*/ 0 w 24"/>
                <a:gd name="T7" fmla="*/ 29 h 29"/>
                <a:gd name="T8" fmla="*/ 9 w 24"/>
                <a:gd name="T9" fmla="*/ 0 h 29"/>
              </a:gdLst>
              <a:ahLst/>
              <a:cxnLst>
                <a:cxn ang="0">
                  <a:pos x="T0" y="T1"/>
                </a:cxn>
                <a:cxn ang="0">
                  <a:pos x="T2" y="T3"/>
                </a:cxn>
                <a:cxn ang="0">
                  <a:pos x="T4" y="T5"/>
                </a:cxn>
                <a:cxn ang="0">
                  <a:pos x="T6" y="T7"/>
                </a:cxn>
                <a:cxn ang="0">
                  <a:pos x="T8" y="T9"/>
                </a:cxn>
              </a:cxnLst>
              <a:rect l="0" t="0" r="r" b="b"/>
              <a:pathLst>
                <a:path w="24" h="29">
                  <a:moveTo>
                    <a:pt x="9" y="0"/>
                  </a:moveTo>
                  <a:lnTo>
                    <a:pt x="24" y="0"/>
                  </a:lnTo>
                  <a:lnTo>
                    <a:pt x="15"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8" name="Freeform 93">
              <a:extLst>
                <a:ext uri="{FF2B5EF4-FFF2-40B4-BE49-F238E27FC236}">
                  <a16:creationId xmlns:a16="http://schemas.microsoft.com/office/drawing/2014/main" id="{C7E2CA24-800E-CBA9-EDC4-5955048AA4B4}"/>
                </a:ext>
              </a:extLst>
            </p:cNvPr>
            <p:cNvSpPr>
              <a:spLocks/>
            </p:cNvSpPr>
            <p:nvPr userDrawn="1"/>
          </p:nvSpPr>
          <p:spPr bwMode="auto">
            <a:xfrm>
              <a:off x="7400926" y="4830763"/>
              <a:ext cx="87313" cy="46038"/>
            </a:xfrm>
            <a:custGeom>
              <a:avLst/>
              <a:gdLst>
                <a:gd name="T0" fmla="*/ 10 w 55"/>
                <a:gd name="T1" fmla="*/ 0 h 29"/>
                <a:gd name="T2" fmla="*/ 31 w 55"/>
                <a:gd name="T3" fmla="*/ 0 h 29"/>
                <a:gd name="T4" fmla="*/ 36 w 55"/>
                <a:gd name="T5" fmla="*/ 19 h 29"/>
                <a:gd name="T6" fmla="*/ 36 w 55"/>
                <a:gd name="T7" fmla="*/ 19 h 29"/>
                <a:gd name="T8" fmla="*/ 42 w 55"/>
                <a:gd name="T9" fmla="*/ 0 h 29"/>
                <a:gd name="T10" fmla="*/ 55 w 55"/>
                <a:gd name="T11" fmla="*/ 0 h 29"/>
                <a:gd name="T12" fmla="*/ 46 w 55"/>
                <a:gd name="T13" fmla="*/ 29 h 29"/>
                <a:gd name="T14" fmla="*/ 26 w 55"/>
                <a:gd name="T15" fmla="*/ 29 h 29"/>
                <a:gd name="T16" fmla="*/ 20 w 55"/>
                <a:gd name="T17" fmla="*/ 8 h 29"/>
                <a:gd name="T18" fmla="*/ 20 w 55"/>
                <a:gd name="T19" fmla="*/ 8 h 29"/>
                <a:gd name="T20" fmla="*/ 13 w 55"/>
                <a:gd name="T21" fmla="*/ 29 h 29"/>
                <a:gd name="T22" fmla="*/ 0 w 55"/>
                <a:gd name="T23" fmla="*/ 29 h 29"/>
                <a:gd name="T24" fmla="*/ 10 w 55"/>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5" h="29">
                  <a:moveTo>
                    <a:pt x="10" y="0"/>
                  </a:moveTo>
                  <a:lnTo>
                    <a:pt x="31" y="0"/>
                  </a:lnTo>
                  <a:lnTo>
                    <a:pt x="36" y="19"/>
                  </a:lnTo>
                  <a:lnTo>
                    <a:pt x="36" y="19"/>
                  </a:lnTo>
                  <a:lnTo>
                    <a:pt x="42" y="0"/>
                  </a:lnTo>
                  <a:lnTo>
                    <a:pt x="55" y="0"/>
                  </a:lnTo>
                  <a:lnTo>
                    <a:pt x="46" y="29"/>
                  </a:lnTo>
                  <a:lnTo>
                    <a:pt x="26" y="29"/>
                  </a:lnTo>
                  <a:lnTo>
                    <a:pt x="20" y="8"/>
                  </a:lnTo>
                  <a:lnTo>
                    <a:pt x="20" y="8"/>
                  </a:lnTo>
                  <a:lnTo>
                    <a:pt x="13" y="29"/>
                  </a:lnTo>
                  <a:lnTo>
                    <a:pt x="0" y="29"/>
                  </a:lnTo>
                  <a:lnTo>
                    <a:pt x="1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19" name="Freeform 94">
              <a:extLst>
                <a:ext uri="{FF2B5EF4-FFF2-40B4-BE49-F238E27FC236}">
                  <a16:creationId xmlns:a16="http://schemas.microsoft.com/office/drawing/2014/main" id="{67C8724F-EF2D-8AEB-A60B-0CC420CF31C1}"/>
                </a:ext>
              </a:extLst>
            </p:cNvPr>
            <p:cNvSpPr>
              <a:spLocks/>
            </p:cNvSpPr>
            <p:nvPr userDrawn="1"/>
          </p:nvSpPr>
          <p:spPr bwMode="auto">
            <a:xfrm>
              <a:off x="7531101" y="4830763"/>
              <a:ext cx="76200" cy="46038"/>
            </a:xfrm>
            <a:custGeom>
              <a:avLst/>
              <a:gdLst>
                <a:gd name="T0" fmla="*/ 0 w 48"/>
                <a:gd name="T1" fmla="*/ 0 h 29"/>
                <a:gd name="T2" fmla="*/ 15 w 48"/>
                <a:gd name="T3" fmla="*/ 0 h 29"/>
                <a:gd name="T4" fmla="*/ 19 w 48"/>
                <a:gd name="T5" fmla="*/ 18 h 29"/>
                <a:gd name="T6" fmla="*/ 33 w 48"/>
                <a:gd name="T7" fmla="*/ 0 h 29"/>
                <a:gd name="T8" fmla="*/ 48 w 48"/>
                <a:gd name="T9" fmla="*/ 0 h 29"/>
                <a:gd name="T10" fmla="*/ 24 w 48"/>
                <a:gd name="T11" fmla="*/ 29 h 29"/>
                <a:gd name="T12" fmla="*/ 6 w 48"/>
                <a:gd name="T13" fmla="*/ 29 h 29"/>
                <a:gd name="T14" fmla="*/ 0 w 48"/>
                <a:gd name="T15" fmla="*/ 0 h 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29">
                  <a:moveTo>
                    <a:pt x="0" y="0"/>
                  </a:moveTo>
                  <a:lnTo>
                    <a:pt x="15" y="0"/>
                  </a:lnTo>
                  <a:lnTo>
                    <a:pt x="19" y="18"/>
                  </a:lnTo>
                  <a:lnTo>
                    <a:pt x="33" y="0"/>
                  </a:lnTo>
                  <a:lnTo>
                    <a:pt x="48" y="0"/>
                  </a:lnTo>
                  <a:lnTo>
                    <a:pt x="24" y="29"/>
                  </a:lnTo>
                  <a:lnTo>
                    <a:pt x="6" y="29"/>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0" name="Freeform 95">
              <a:extLst>
                <a:ext uri="{FF2B5EF4-FFF2-40B4-BE49-F238E27FC236}">
                  <a16:creationId xmlns:a16="http://schemas.microsoft.com/office/drawing/2014/main" id="{E6FC8D7E-6FD3-9C4A-5742-65112BF04CA3}"/>
                </a:ext>
              </a:extLst>
            </p:cNvPr>
            <p:cNvSpPr>
              <a:spLocks/>
            </p:cNvSpPr>
            <p:nvPr userDrawn="1"/>
          </p:nvSpPr>
          <p:spPr bwMode="auto">
            <a:xfrm>
              <a:off x="7635876" y="4830763"/>
              <a:ext cx="66675" cy="46038"/>
            </a:xfrm>
            <a:custGeom>
              <a:avLst/>
              <a:gdLst>
                <a:gd name="T0" fmla="*/ 9 w 42"/>
                <a:gd name="T1" fmla="*/ 0 h 29"/>
                <a:gd name="T2" fmla="*/ 42 w 42"/>
                <a:gd name="T3" fmla="*/ 0 h 29"/>
                <a:gd name="T4" fmla="*/ 41 w 42"/>
                <a:gd name="T5" fmla="*/ 5 h 29"/>
                <a:gd name="T6" fmla="*/ 22 w 42"/>
                <a:gd name="T7" fmla="*/ 5 h 29"/>
                <a:gd name="T8" fmla="*/ 20 w 42"/>
                <a:gd name="T9" fmla="*/ 11 h 29"/>
                <a:gd name="T10" fmla="*/ 37 w 42"/>
                <a:gd name="T11" fmla="*/ 11 h 29"/>
                <a:gd name="T12" fmla="*/ 36 w 42"/>
                <a:gd name="T13" fmla="*/ 17 h 29"/>
                <a:gd name="T14" fmla="*/ 17 w 42"/>
                <a:gd name="T15" fmla="*/ 17 h 29"/>
                <a:gd name="T16" fmla="*/ 16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1" y="5"/>
                  </a:lnTo>
                  <a:lnTo>
                    <a:pt x="22" y="5"/>
                  </a:lnTo>
                  <a:lnTo>
                    <a:pt x="20" y="11"/>
                  </a:lnTo>
                  <a:lnTo>
                    <a:pt x="37" y="11"/>
                  </a:lnTo>
                  <a:lnTo>
                    <a:pt x="36" y="17"/>
                  </a:lnTo>
                  <a:lnTo>
                    <a:pt x="17" y="17"/>
                  </a:lnTo>
                  <a:lnTo>
                    <a:pt x="16"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1" name="Freeform 96">
              <a:extLst>
                <a:ext uri="{FF2B5EF4-FFF2-40B4-BE49-F238E27FC236}">
                  <a16:creationId xmlns:a16="http://schemas.microsoft.com/office/drawing/2014/main" id="{5E74E299-B444-DD45-43E4-E5E76D6CA4B9}"/>
                </a:ext>
              </a:extLst>
            </p:cNvPr>
            <p:cNvSpPr>
              <a:spLocks/>
            </p:cNvSpPr>
            <p:nvPr userDrawn="1"/>
          </p:nvSpPr>
          <p:spPr bwMode="auto">
            <a:xfrm>
              <a:off x="7856538" y="4830763"/>
              <a:ext cx="61913" cy="46038"/>
            </a:xfrm>
            <a:custGeom>
              <a:avLst/>
              <a:gdLst>
                <a:gd name="T0" fmla="*/ 11 w 39"/>
                <a:gd name="T1" fmla="*/ 7 h 29"/>
                <a:gd name="T2" fmla="*/ 0 w 39"/>
                <a:gd name="T3" fmla="*/ 7 h 29"/>
                <a:gd name="T4" fmla="*/ 3 w 39"/>
                <a:gd name="T5" fmla="*/ 0 h 29"/>
                <a:gd name="T6" fmla="*/ 39 w 39"/>
                <a:gd name="T7" fmla="*/ 0 h 29"/>
                <a:gd name="T8" fmla="*/ 37 w 39"/>
                <a:gd name="T9" fmla="*/ 7 h 29"/>
                <a:gd name="T10" fmla="*/ 25 w 39"/>
                <a:gd name="T11" fmla="*/ 7 h 29"/>
                <a:gd name="T12" fmla="*/ 19 w 39"/>
                <a:gd name="T13" fmla="*/ 29 h 29"/>
                <a:gd name="T14" fmla="*/ 4 w 39"/>
                <a:gd name="T15" fmla="*/ 29 h 29"/>
                <a:gd name="T16" fmla="*/ 11 w 39"/>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29">
                  <a:moveTo>
                    <a:pt x="11" y="7"/>
                  </a:moveTo>
                  <a:lnTo>
                    <a:pt x="0" y="7"/>
                  </a:lnTo>
                  <a:lnTo>
                    <a:pt x="3" y="0"/>
                  </a:lnTo>
                  <a:lnTo>
                    <a:pt x="39" y="0"/>
                  </a:lnTo>
                  <a:lnTo>
                    <a:pt x="37" y="7"/>
                  </a:lnTo>
                  <a:lnTo>
                    <a:pt x="25" y="7"/>
                  </a:lnTo>
                  <a:lnTo>
                    <a:pt x="19" y="29"/>
                  </a:lnTo>
                  <a:lnTo>
                    <a:pt x="4" y="29"/>
                  </a:lnTo>
                  <a:lnTo>
                    <a:pt x="11"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2" name="Freeform 97">
              <a:extLst>
                <a:ext uri="{FF2B5EF4-FFF2-40B4-BE49-F238E27FC236}">
                  <a16:creationId xmlns:a16="http://schemas.microsoft.com/office/drawing/2014/main" id="{9E951E7C-6B0C-BAE8-0619-659D6B9B7BFE}"/>
                </a:ext>
              </a:extLst>
            </p:cNvPr>
            <p:cNvSpPr>
              <a:spLocks/>
            </p:cNvSpPr>
            <p:nvPr userDrawn="1"/>
          </p:nvSpPr>
          <p:spPr bwMode="auto">
            <a:xfrm>
              <a:off x="7951788" y="4830763"/>
              <a:ext cx="106363" cy="46038"/>
            </a:xfrm>
            <a:custGeom>
              <a:avLst/>
              <a:gdLst>
                <a:gd name="T0" fmla="*/ 8 w 67"/>
                <a:gd name="T1" fmla="*/ 0 h 29"/>
                <a:gd name="T2" fmla="*/ 30 w 67"/>
                <a:gd name="T3" fmla="*/ 0 h 29"/>
                <a:gd name="T4" fmla="*/ 32 w 67"/>
                <a:gd name="T5" fmla="*/ 19 h 29"/>
                <a:gd name="T6" fmla="*/ 32 w 67"/>
                <a:gd name="T7" fmla="*/ 19 h 29"/>
                <a:gd name="T8" fmla="*/ 45 w 67"/>
                <a:gd name="T9" fmla="*/ 0 h 29"/>
                <a:gd name="T10" fmla="*/ 67 w 67"/>
                <a:gd name="T11" fmla="*/ 0 h 29"/>
                <a:gd name="T12" fmla="*/ 57 w 67"/>
                <a:gd name="T13" fmla="*/ 29 h 29"/>
                <a:gd name="T14" fmla="*/ 45 w 67"/>
                <a:gd name="T15" fmla="*/ 29 h 29"/>
                <a:gd name="T16" fmla="*/ 50 w 67"/>
                <a:gd name="T17" fmla="*/ 7 h 29"/>
                <a:gd name="T18" fmla="*/ 50 w 67"/>
                <a:gd name="T19" fmla="*/ 7 h 29"/>
                <a:gd name="T20" fmla="*/ 34 w 67"/>
                <a:gd name="T21" fmla="*/ 29 h 29"/>
                <a:gd name="T22" fmla="*/ 21 w 67"/>
                <a:gd name="T23" fmla="*/ 29 h 29"/>
                <a:gd name="T24" fmla="*/ 19 w 67"/>
                <a:gd name="T25" fmla="*/ 7 h 29"/>
                <a:gd name="T26" fmla="*/ 19 w 67"/>
                <a:gd name="T27" fmla="*/ 7 h 29"/>
                <a:gd name="T28" fmla="*/ 12 w 67"/>
                <a:gd name="T29" fmla="*/ 29 h 29"/>
                <a:gd name="T30" fmla="*/ 0 w 67"/>
                <a:gd name="T31" fmla="*/ 29 h 29"/>
                <a:gd name="T32" fmla="*/ 8 w 67"/>
                <a:gd name="T33"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7" h="29">
                  <a:moveTo>
                    <a:pt x="8" y="0"/>
                  </a:moveTo>
                  <a:lnTo>
                    <a:pt x="30" y="0"/>
                  </a:lnTo>
                  <a:lnTo>
                    <a:pt x="32" y="19"/>
                  </a:lnTo>
                  <a:lnTo>
                    <a:pt x="32" y="19"/>
                  </a:lnTo>
                  <a:lnTo>
                    <a:pt x="45" y="0"/>
                  </a:lnTo>
                  <a:lnTo>
                    <a:pt x="67" y="0"/>
                  </a:lnTo>
                  <a:lnTo>
                    <a:pt x="57" y="29"/>
                  </a:lnTo>
                  <a:lnTo>
                    <a:pt x="45" y="29"/>
                  </a:lnTo>
                  <a:lnTo>
                    <a:pt x="50" y="7"/>
                  </a:lnTo>
                  <a:lnTo>
                    <a:pt x="50" y="7"/>
                  </a:lnTo>
                  <a:lnTo>
                    <a:pt x="34" y="29"/>
                  </a:lnTo>
                  <a:lnTo>
                    <a:pt x="21" y="29"/>
                  </a:lnTo>
                  <a:lnTo>
                    <a:pt x="19" y="7"/>
                  </a:lnTo>
                  <a:lnTo>
                    <a:pt x="19" y="7"/>
                  </a:lnTo>
                  <a:lnTo>
                    <a:pt x="12" y="29"/>
                  </a:lnTo>
                  <a:lnTo>
                    <a:pt x="0" y="29"/>
                  </a:lnTo>
                  <a:lnTo>
                    <a:pt x="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3" name="Freeform 98">
              <a:extLst>
                <a:ext uri="{FF2B5EF4-FFF2-40B4-BE49-F238E27FC236}">
                  <a16:creationId xmlns:a16="http://schemas.microsoft.com/office/drawing/2014/main" id="{A7C567F0-56B2-F043-E3E1-E5ED7382D713}"/>
                </a:ext>
              </a:extLst>
            </p:cNvPr>
            <p:cNvSpPr>
              <a:spLocks/>
            </p:cNvSpPr>
            <p:nvPr userDrawn="1"/>
          </p:nvSpPr>
          <p:spPr bwMode="auto">
            <a:xfrm>
              <a:off x="8188326" y="4830763"/>
              <a:ext cx="85725" cy="46038"/>
            </a:xfrm>
            <a:custGeom>
              <a:avLst/>
              <a:gdLst>
                <a:gd name="T0" fmla="*/ 9 w 54"/>
                <a:gd name="T1" fmla="*/ 0 h 29"/>
                <a:gd name="T2" fmla="*/ 30 w 54"/>
                <a:gd name="T3" fmla="*/ 0 h 29"/>
                <a:gd name="T4" fmla="*/ 35 w 54"/>
                <a:gd name="T5" fmla="*/ 19 h 29"/>
                <a:gd name="T6" fmla="*/ 36 w 54"/>
                <a:gd name="T7" fmla="*/ 19 h 29"/>
                <a:gd name="T8" fmla="*/ 42 w 54"/>
                <a:gd name="T9" fmla="*/ 0 h 29"/>
                <a:gd name="T10" fmla="*/ 54 w 54"/>
                <a:gd name="T11" fmla="*/ 0 h 29"/>
                <a:gd name="T12" fmla="*/ 46 w 54"/>
                <a:gd name="T13" fmla="*/ 29 h 29"/>
                <a:gd name="T14" fmla="*/ 24 w 54"/>
                <a:gd name="T15" fmla="*/ 29 h 29"/>
                <a:gd name="T16" fmla="*/ 19 w 54"/>
                <a:gd name="T17" fmla="*/ 8 h 29"/>
                <a:gd name="T18" fmla="*/ 19 w 54"/>
                <a:gd name="T19" fmla="*/ 8 h 29"/>
                <a:gd name="T20" fmla="*/ 13 w 54"/>
                <a:gd name="T21" fmla="*/ 29 h 29"/>
                <a:gd name="T22" fmla="*/ 0 w 54"/>
                <a:gd name="T23" fmla="*/ 29 h 29"/>
                <a:gd name="T24" fmla="*/ 9 w 54"/>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 h="29">
                  <a:moveTo>
                    <a:pt x="9" y="0"/>
                  </a:moveTo>
                  <a:lnTo>
                    <a:pt x="30" y="0"/>
                  </a:lnTo>
                  <a:lnTo>
                    <a:pt x="35" y="19"/>
                  </a:lnTo>
                  <a:lnTo>
                    <a:pt x="36" y="19"/>
                  </a:lnTo>
                  <a:lnTo>
                    <a:pt x="42" y="0"/>
                  </a:lnTo>
                  <a:lnTo>
                    <a:pt x="54" y="0"/>
                  </a:lnTo>
                  <a:lnTo>
                    <a:pt x="46" y="29"/>
                  </a:lnTo>
                  <a:lnTo>
                    <a:pt x="24" y="29"/>
                  </a:lnTo>
                  <a:lnTo>
                    <a:pt x="19" y="8"/>
                  </a:lnTo>
                  <a:lnTo>
                    <a:pt x="19" y="8"/>
                  </a:lnTo>
                  <a:lnTo>
                    <a:pt x="1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4" name="Freeform 99">
              <a:extLst>
                <a:ext uri="{FF2B5EF4-FFF2-40B4-BE49-F238E27FC236}">
                  <a16:creationId xmlns:a16="http://schemas.microsoft.com/office/drawing/2014/main" id="{4D5B898C-F252-08CD-CC1D-A4C74D0CE9BD}"/>
                </a:ext>
              </a:extLst>
            </p:cNvPr>
            <p:cNvSpPr>
              <a:spLocks/>
            </p:cNvSpPr>
            <p:nvPr userDrawn="1"/>
          </p:nvSpPr>
          <p:spPr bwMode="auto">
            <a:xfrm>
              <a:off x="8310563" y="4830763"/>
              <a:ext cx="63500" cy="46038"/>
            </a:xfrm>
            <a:custGeom>
              <a:avLst/>
              <a:gdLst>
                <a:gd name="T0" fmla="*/ 12 w 40"/>
                <a:gd name="T1" fmla="*/ 7 h 29"/>
                <a:gd name="T2" fmla="*/ 0 w 40"/>
                <a:gd name="T3" fmla="*/ 7 h 29"/>
                <a:gd name="T4" fmla="*/ 3 w 40"/>
                <a:gd name="T5" fmla="*/ 0 h 29"/>
                <a:gd name="T6" fmla="*/ 40 w 40"/>
                <a:gd name="T7" fmla="*/ 0 h 29"/>
                <a:gd name="T8" fmla="*/ 38 w 40"/>
                <a:gd name="T9" fmla="*/ 7 h 29"/>
                <a:gd name="T10" fmla="*/ 26 w 40"/>
                <a:gd name="T11" fmla="*/ 7 h 29"/>
                <a:gd name="T12" fmla="*/ 19 w 40"/>
                <a:gd name="T13" fmla="*/ 29 h 29"/>
                <a:gd name="T14" fmla="*/ 5 w 40"/>
                <a:gd name="T15" fmla="*/ 29 h 29"/>
                <a:gd name="T16" fmla="*/ 12 w 40"/>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29">
                  <a:moveTo>
                    <a:pt x="12" y="7"/>
                  </a:moveTo>
                  <a:lnTo>
                    <a:pt x="0" y="7"/>
                  </a:lnTo>
                  <a:lnTo>
                    <a:pt x="3" y="0"/>
                  </a:lnTo>
                  <a:lnTo>
                    <a:pt x="40" y="0"/>
                  </a:lnTo>
                  <a:lnTo>
                    <a:pt x="38" y="7"/>
                  </a:lnTo>
                  <a:lnTo>
                    <a:pt x="26" y="7"/>
                  </a:lnTo>
                  <a:lnTo>
                    <a:pt x="19" y="29"/>
                  </a:lnTo>
                  <a:lnTo>
                    <a:pt x="5" y="29"/>
                  </a:lnTo>
                  <a:lnTo>
                    <a:pt x="12"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5" name="Freeform 100">
              <a:extLst>
                <a:ext uri="{FF2B5EF4-FFF2-40B4-BE49-F238E27FC236}">
                  <a16:creationId xmlns:a16="http://schemas.microsoft.com/office/drawing/2014/main" id="{A247FDB1-66DD-FA75-7898-824024FDBC36}"/>
                </a:ext>
              </a:extLst>
            </p:cNvPr>
            <p:cNvSpPr>
              <a:spLocks noEditPoints="1"/>
            </p:cNvSpPr>
            <p:nvPr userDrawn="1"/>
          </p:nvSpPr>
          <p:spPr bwMode="auto">
            <a:xfrm>
              <a:off x="8701088" y="4760913"/>
              <a:ext cx="49213" cy="50800"/>
            </a:xfrm>
            <a:custGeom>
              <a:avLst/>
              <a:gdLst>
                <a:gd name="T0" fmla="*/ 15 w 31"/>
                <a:gd name="T1" fmla="*/ 0 h 32"/>
                <a:gd name="T2" fmla="*/ 15 w 31"/>
                <a:gd name="T3" fmla="*/ 0 h 32"/>
                <a:gd name="T4" fmla="*/ 10 w 31"/>
                <a:gd name="T5" fmla="*/ 1 h 32"/>
                <a:gd name="T6" fmla="*/ 5 w 31"/>
                <a:gd name="T7" fmla="*/ 5 h 32"/>
                <a:gd name="T8" fmla="*/ 1 w 31"/>
                <a:gd name="T9" fmla="*/ 10 h 32"/>
                <a:gd name="T10" fmla="*/ 0 w 31"/>
                <a:gd name="T11" fmla="*/ 15 h 32"/>
                <a:gd name="T12" fmla="*/ 0 w 31"/>
                <a:gd name="T13" fmla="*/ 15 h 32"/>
                <a:gd name="T14" fmla="*/ 1 w 31"/>
                <a:gd name="T15" fmla="*/ 21 h 32"/>
                <a:gd name="T16" fmla="*/ 5 w 31"/>
                <a:gd name="T17" fmla="*/ 27 h 32"/>
                <a:gd name="T18" fmla="*/ 10 w 31"/>
                <a:gd name="T19" fmla="*/ 31 h 32"/>
                <a:gd name="T20" fmla="*/ 15 w 31"/>
                <a:gd name="T21" fmla="*/ 32 h 32"/>
                <a:gd name="T22" fmla="*/ 15 w 31"/>
                <a:gd name="T23" fmla="*/ 32 h 32"/>
                <a:gd name="T24" fmla="*/ 21 w 31"/>
                <a:gd name="T25" fmla="*/ 31 h 32"/>
                <a:gd name="T26" fmla="*/ 27 w 31"/>
                <a:gd name="T27" fmla="*/ 27 h 32"/>
                <a:gd name="T28" fmla="*/ 30 w 31"/>
                <a:gd name="T29" fmla="*/ 21 h 32"/>
                <a:gd name="T30" fmla="*/ 31 w 31"/>
                <a:gd name="T31" fmla="*/ 15 h 32"/>
                <a:gd name="T32" fmla="*/ 31 w 31"/>
                <a:gd name="T33" fmla="*/ 15 h 32"/>
                <a:gd name="T34" fmla="*/ 30 w 31"/>
                <a:gd name="T35" fmla="*/ 10 h 32"/>
                <a:gd name="T36" fmla="*/ 27 w 31"/>
                <a:gd name="T37" fmla="*/ 5 h 32"/>
                <a:gd name="T38" fmla="*/ 21 w 31"/>
                <a:gd name="T39" fmla="*/ 1 h 32"/>
                <a:gd name="T40" fmla="*/ 15 w 31"/>
                <a:gd name="T41" fmla="*/ 0 h 32"/>
                <a:gd name="T42" fmla="*/ 15 w 31"/>
                <a:gd name="T43" fmla="*/ 0 h 32"/>
                <a:gd name="T44" fmla="*/ 15 w 31"/>
                <a:gd name="T45" fmla="*/ 28 h 32"/>
                <a:gd name="T46" fmla="*/ 15 w 31"/>
                <a:gd name="T47" fmla="*/ 28 h 32"/>
                <a:gd name="T48" fmla="*/ 11 w 31"/>
                <a:gd name="T49" fmla="*/ 27 h 32"/>
                <a:gd name="T50" fmla="*/ 6 w 31"/>
                <a:gd name="T51" fmla="*/ 25 h 32"/>
                <a:gd name="T52" fmla="*/ 4 w 31"/>
                <a:gd name="T53" fmla="*/ 21 h 32"/>
                <a:gd name="T54" fmla="*/ 3 w 31"/>
                <a:gd name="T55" fmla="*/ 15 h 32"/>
                <a:gd name="T56" fmla="*/ 3 w 31"/>
                <a:gd name="T57" fmla="*/ 15 h 32"/>
                <a:gd name="T58" fmla="*/ 4 w 31"/>
                <a:gd name="T59" fmla="*/ 11 h 32"/>
                <a:gd name="T60" fmla="*/ 6 w 31"/>
                <a:gd name="T61" fmla="*/ 6 h 32"/>
                <a:gd name="T62" fmla="*/ 11 w 31"/>
                <a:gd name="T63" fmla="*/ 4 h 32"/>
                <a:gd name="T64" fmla="*/ 15 w 31"/>
                <a:gd name="T65" fmla="*/ 3 h 32"/>
                <a:gd name="T66" fmla="*/ 15 w 31"/>
                <a:gd name="T67" fmla="*/ 3 h 32"/>
                <a:gd name="T68" fmla="*/ 20 w 31"/>
                <a:gd name="T69" fmla="*/ 4 h 32"/>
                <a:gd name="T70" fmla="*/ 25 w 31"/>
                <a:gd name="T71" fmla="*/ 6 h 32"/>
                <a:gd name="T72" fmla="*/ 27 w 31"/>
                <a:gd name="T73" fmla="*/ 11 h 32"/>
                <a:gd name="T74" fmla="*/ 28 w 31"/>
                <a:gd name="T75" fmla="*/ 15 h 32"/>
                <a:gd name="T76" fmla="*/ 28 w 31"/>
                <a:gd name="T77" fmla="*/ 15 h 32"/>
                <a:gd name="T78" fmla="*/ 27 w 31"/>
                <a:gd name="T79" fmla="*/ 21 h 32"/>
                <a:gd name="T80" fmla="*/ 25 w 31"/>
                <a:gd name="T81" fmla="*/ 25 h 32"/>
                <a:gd name="T82" fmla="*/ 20 w 31"/>
                <a:gd name="T83" fmla="*/ 27 h 32"/>
                <a:gd name="T84" fmla="*/ 15 w 31"/>
                <a:gd name="T85" fmla="*/ 28 h 32"/>
                <a:gd name="T86" fmla="*/ 15 w 31"/>
                <a:gd name="T87"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1" h="32">
                  <a:moveTo>
                    <a:pt x="15" y="0"/>
                  </a:moveTo>
                  <a:lnTo>
                    <a:pt x="15" y="0"/>
                  </a:lnTo>
                  <a:lnTo>
                    <a:pt x="10" y="1"/>
                  </a:lnTo>
                  <a:lnTo>
                    <a:pt x="5" y="5"/>
                  </a:lnTo>
                  <a:lnTo>
                    <a:pt x="1" y="10"/>
                  </a:lnTo>
                  <a:lnTo>
                    <a:pt x="0" y="15"/>
                  </a:lnTo>
                  <a:lnTo>
                    <a:pt x="0" y="15"/>
                  </a:lnTo>
                  <a:lnTo>
                    <a:pt x="1" y="21"/>
                  </a:lnTo>
                  <a:lnTo>
                    <a:pt x="5" y="27"/>
                  </a:lnTo>
                  <a:lnTo>
                    <a:pt x="10" y="31"/>
                  </a:lnTo>
                  <a:lnTo>
                    <a:pt x="15" y="32"/>
                  </a:lnTo>
                  <a:lnTo>
                    <a:pt x="15" y="32"/>
                  </a:lnTo>
                  <a:lnTo>
                    <a:pt x="21" y="31"/>
                  </a:lnTo>
                  <a:lnTo>
                    <a:pt x="27" y="27"/>
                  </a:lnTo>
                  <a:lnTo>
                    <a:pt x="30" y="21"/>
                  </a:lnTo>
                  <a:lnTo>
                    <a:pt x="31" y="15"/>
                  </a:lnTo>
                  <a:lnTo>
                    <a:pt x="31" y="15"/>
                  </a:lnTo>
                  <a:lnTo>
                    <a:pt x="30" y="10"/>
                  </a:lnTo>
                  <a:lnTo>
                    <a:pt x="27" y="5"/>
                  </a:lnTo>
                  <a:lnTo>
                    <a:pt x="21" y="1"/>
                  </a:lnTo>
                  <a:lnTo>
                    <a:pt x="15" y="0"/>
                  </a:lnTo>
                  <a:lnTo>
                    <a:pt x="15" y="0"/>
                  </a:lnTo>
                  <a:close/>
                  <a:moveTo>
                    <a:pt x="15" y="28"/>
                  </a:moveTo>
                  <a:lnTo>
                    <a:pt x="15" y="28"/>
                  </a:lnTo>
                  <a:lnTo>
                    <a:pt x="11" y="27"/>
                  </a:lnTo>
                  <a:lnTo>
                    <a:pt x="6" y="25"/>
                  </a:lnTo>
                  <a:lnTo>
                    <a:pt x="4" y="21"/>
                  </a:lnTo>
                  <a:lnTo>
                    <a:pt x="3" y="15"/>
                  </a:lnTo>
                  <a:lnTo>
                    <a:pt x="3" y="15"/>
                  </a:lnTo>
                  <a:lnTo>
                    <a:pt x="4" y="11"/>
                  </a:lnTo>
                  <a:lnTo>
                    <a:pt x="6" y="6"/>
                  </a:lnTo>
                  <a:lnTo>
                    <a:pt x="11" y="4"/>
                  </a:lnTo>
                  <a:lnTo>
                    <a:pt x="15" y="3"/>
                  </a:lnTo>
                  <a:lnTo>
                    <a:pt x="15" y="3"/>
                  </a:lnTo>
                  <a:lnTo>
                    <a:pt x="20" y="4"/>
                  </a:lnTo>
                  <a:lnTo>
                    <a:pt x="25" y="6"/>
                  </a:lnTo>
                  <a:lnTo>
                    <a:pt x="27" y="11"/>
                  </a:lnTo>
                  <a:lnTo>
                    <a:pt x="28" y="15"/>
                  </a:lnTo>
                  <a:lnTo>
                    <a:pt x="28" y="15"/>
                  </a:lnTo>
                  <a:lnTo>
                    <a:pt x="27" y="21"/>
                  </a:lnTo>
                  <a:lnTo>
                    <a:pt x="25" y="25"/>
                  </a:lnTo>
                  <a:lnTo>
                    <a:pt x="20" y="27"/>
                  </a:lnTo>
                  <a:lnTo>
                    <a:pt x="15" y="28"/>
                  </a:lnTo>
                  <a:lnTo>
                    <a:pt x="15" y="2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6" name="Freeform 101">
              <a:extLst>
                <a:ext uri="{FF2B5EF4-FFF2-40B4-BE49-F238E27FC236}">
                  <a16:creationId xmlns:a16="http://schemas.microsoft.com/office/drawing/2014/main" id="{8E30EA0A-476A-ED81-2206-8DADE8F91ECF}"/>
                </a:ext>
              </a:extLst>
            </p:cNvPr>
            <p:cNvSpPr>
              <a:spLocks noEditPoints="1"/>
            </p:cNvSpPr>
            <p:nvPr userDrawn="1"/>
          </p:nvSpPr>
          <p:spPr bwMode="auto">
            <a:xfrm>
              <a:off x="8716963" y="4772026"/>
              <a:ext cx="20638" cy="26988"/>
            </a:xfrm>
            <a:custGeom>
              <a:avLst/>
              <a:gdLst>
                <a:gd name="T0" fmla="*/ 11 w 13"/>
                <a:gd name="T1" fmla="*/ 6 h 17"/>
                <a:gd name="T2" fmla="*/ 11 w 13"/>
                <a:gd name="T3" fmla="*/ 6 h 17"/>
                <a:gd name="T4" fmla="*/ 11 w 13"/>
                <a:gd name="T5" fmla="*/ 4 h 17"/>
                <a:gd name="T6" fmla="*/ 10 w 13"/>
                <a:gd name="T7" fmla="*/ 1 h 17"/>
                <a:gd name="T8" fmla="*/ 9 w 13"/>
                <a:gd name="T9" fmla="*/ 1 h 17"/>
                <a:gd name="T10" fmla="*/ 7 w 13"/>
                <a:gd name="T11" fmla="*/ 0 h 17"/>
                <a:gd name="T12" fmla="*/ 0 w 13"/>
                <a:gd name="T13" fmla="*/ 0 h 17"/>
                <a:gd name="T14" fmla="*/ 0 w 13"/>
                <a:gd name="T15" fmla="*/ 17 h 17"/>
                <a:gd name="T16" fmla="*/ 3 w 13"/>
                <a:gd name="T17" fmla="*/ 17 h 17"/>
                <a:gd name="T18" fmla="*/ 3 w 13"/>
                <a:gd name="T19" fmla="*/ 11 h 17"/>
                <a:gd name="T20" fmla="*/ 5 w 13"/>
                <a:gd name="T21" fmla="*/ 11 h 17"/>
                <a:gd name="T22" fmla="*/ 9 w 13"/>
                <a:gd name="T23" fmla="*/ 17 h 17"/>
                <a:gd name="T24" fmla="*/ 13 w 13"/>
                <a:gd name="T25" fmla="*/ 17 h 17"/>
                <a:gd name="T26" fmla="*/ 8 w 13"/>
                <a:gd name="T27" fmla="*/ 10 h 17"/>
                <a:gd name="T28" fmla="*/ 8 w 13"/>
                <a:gd name="T29" fmla="*/ 10 h 17"/>
                <a:gd name="T30" fmla="*/ 11 w 13"/>
                <a:gd name="T31" fmla="*/ 8 h 17"/>
                <a:gd name="T32" fmla="*/ 11 w 13"/>
                <a:gd name="T33" fmla="*/ 6 h 17"/>
                <a:gd name="T34" fmla="*/ 11 w 13"/>
                <a:gd name="T35" fmla="*/ 6 h 17"/>
                <a:gd name="T36" fmla="*/ 3 w 13"/>
                <a:gd name="T37" fmla="*/ 7 h 17"/>
                <a:gd name="T38" fmla="*/ 3 w 13"/>
                <a:gd name="T39" fmla="*/ 3 h 17"/>
                <a:gd name="T40" fmla="*/ 5 w 13"/>
                <a:gd name="T41" fmla="*/ 3 h 17"/>
                <a:gd name="T42" fmla="*/ 5 w 13"/>
                <a:gd name="T43" fmla="*/ 3 h 17"/>
                <a:gd name="T44" fmla="*/ 8 w 13"/>
                <a:gd name="T45" fmla="*/ 4 h 17"/>
                <a:gd name="T46" fmla="*/ 9 w 13"/>
                <a:gd name="T47" fmla="*/ 4 h 17"/>
                <a:gd name="T48" fmla="*/ 9 w 13"/>
                <a:gd name="T49" fmla="*/ 5 h 17"/>
                <a:gd name="T50" fmla="*/ 9 w 13"/>
                <a:gd name="T51" fmla="*/ 5 h 17"/>
                <a:gd name="T52" fmla="*/ 9 w 13"/>
                <a:gd name="T53" fmla="*/ 7 h 17"/>
                <a:gd name="T54" fmla="*/ 8 w 13"/>
                <a:gd name="T55" fmla="*/ 7 h 17"/>
                <a:gd name="T56" fmla="*/ 5 w 13"/>
                <a:gd name="T57" fmla="*/ 7 h 17"/>
                <a:gd name="T58" fmla="*/ 3 w 13"/>
                <a:gd name="T59" fmla="*/ 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 h="17">
                  <a:moveTo>
                    <a:pt x="11" y="6"/>
                  </a:moveTo>
                  <a:lnTo>
                    <a:pt x="11" y="6"/>
                  </a:lnTo>
                  <a:lnTo>
                    <a:pt x="11" y="4"/>
                  </a:lnTo>
                  <a:lnTo>
                    <a:pt x="10" y="1"/>
                  </a:lnTo>
                  <a:lnTo>
                    <a:pt x="9" y="1"/>
                  </a:lnTo>
                  <a:lnTo>
                    <a:pt x="7" y="0"/>
                  </a:lnTo>
                  <a:lnTo>
                    <a:pt x="0" y="0"/>
                  </a:lnTo>
                  <a:lnTo>
                    <a:pt x="0" y="17"/>
                  </a:lnTo>
                  <a:lnTo>
                    <a:pt x="3" y="17"/>
                  </a:lnTo>
                  <a:lnTo>
                    <a:pt x="3" y="11"/>
                  </a:lnTo>
                  <a:lnTo>
                    <a:pt x="5" y="11"/>
                  </a:lnTo>
                  <a:lnTo>
                    <a:pt x="9" y="17"/>
                  </a:lnTo>
                  <a:lnTo>
                    <a:pt x="13" y="17"/>
                  </a:lnTo>
                  <a:lnTo>
                    <a:pt x="8" y="10"/>
                  </a:lnTo>
                  <a:lnTo>
                    <a:pt x="8" y="10"/>
                  </a:lnTo>
                  <a:lnTo>
                    <a:pt x="11" y="8"/>
                  </a:lnTo>
                  <a:lnTo>
                    <a:pt x="11" y="6"/>
                  </a:lnTo>
                  <a:lnTo>
                    <a:pt x="11" y="6"/>
                  </a:lnTo>
                  <a:close/>
                  <a:moveTo>
                    <a:pt x="3" y="7"/>
                  </a:moveTo>
                  <a:lnTo>
                    <a:pt x="3" y="3"/>
                  </a:lnTo>
                  <a:lnTo>
                    <a:pt x="5" y="3"/>
                  </a:lnTo>
                  <a:lnTo>
                    <a:pt x="5" y="3"/>
                  </a:lnTo>
                  <a:lnTo>
                    <a:pt x="8" y="4"/>
                  </a:lnTo>
                  <a:lnTo>
                    <a:pt x="9" y="4"/>
                  </a:lnTo>
                  <a:lnTo>
                    <a:pt x="9" y="5"/>
                  </a:lnTo>
                  <a:lnTo>
                    <a:pt x="9" y="5"/>
                  </a:lnTo>
                  <a:lnTo>
                    <a:pt x="9" y="7"/>
                  </a:lnTo>
                  <a:lnTo>
                    <a:pt x="8" y="7"/>
                  </a:lnTo>
                  <a:lnTo>
                    <a:pt x="5" y="7"/>
                  </a:lnTo>
                  <a:lnTo>
                    <a:pt x="3"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7" name="Freeform 102">
              <a:extLst>
                <a:ext uri="{FF2B5EF4-FFF2-40B4-BE49-F238E27FC236}">
                  <a16:creationId xmlns:a16="http://schemas.microsoft.com/office/drawing/2014/main" id="{CDC03068-B5EC-4D16-C547-B561EC981362}"/>
                </a:ext>
              </a:extLst>
            </p:cNvPr>
            <p:cNvSpPr>
              <a:spLocks/>
            </p:cNvSpPr>
            <p:nvPr userDrawn="1"/>
          </p:nvSpPr>
          <p:spPr bwMode="auto">
            <a:xfrm>
              <a:off x="7742238" y="4830763"/>
              <a:ext cx="68263" cy="47625"/>
            </a:xfrm>
            <a:custGeom>
              <a:avLst/>
              <a:gdLst>
                <a:gd name="T0" fmla="*/ 20 w 43"/>
                <a:gd name="T1" fmla="*/ 9 h 30"/>
                <a:gd name="T2" fmla="*/ 20 w 43"/>
                <a:gd name="T3" fmla="*/ 7 h 30"/>
                <a:gd name="T4" fmla="*/ 24 w 43"/>
                <a:gd name="T5" fmla="*/ 4 h 30"/>
                <a:gd name="T6" fmla="*/ 28 w 43"/>
                <a:gd name="T7" fmla="*/ 4 h 30"/>
                <a:gd name="T8" fmla="*/ 30 w 43"/>
                <a:gd name="T9" fmla="*/ 5 h 30"/>
                <a:gd name="T10" fmla="*/ 30 w 43"/>
                <a:gd name="T11" fmla="*/ 8 h 30"/>
                <a:gd name="T12" fmla="*/ 43 w 43"/>
                <a:gd name="T13" fmla="*/ 8 h 30"/>
                <a:gd name="T14" fmla="*/ 41 w 43"/>
                <a:gd name="T15" fmla="*/ 2 h 30"/>
                <a:gd name="T16" fmla="*/ 27 w 43"/>
                <a:gd name="T17" fmla="*/ 0 h 30"/>
                <a:gd name="T18" fmla="*/ 18 w 43"/>
                <a:gd name="T19" fmla="*/ 0 h 30"/>
                <a:gd name="T20" fmla="*/ 7 w 43"/>
                <a:gd name="T21" fmla="*/ 4 h 30"/>
                <a:gd name="T22" fmla="*/ 3 w 43"/>
                <a:gd name="T23" fmla="*/ 9 h 30"/>
                <a:gd name="T24" fmla="*/ 4 w 43"/>
                <a:gd name="T25" fmla="*/ 14 h 30"/>
                <a:gd name="T26" fmla="*/ 9 w 43"/>
                <a:gd name="T27" fmla="*/ 16 h 30"/>
                <a:gd name="T28" fmla="*/ 22 w 43"/>
                <a:gd name="T29" fmla="*/ 19 h 30"/>
                <a:gd name="T30" fmla="*/ 25 w 43"/>
                <a:gd name="T31" fmla="*/ 21 h 30"/>
                <a:gd name="T32" fmla="*/ 25 w 43"/>
                <a:gd name="T33" fmla="*/ 22 h 30"/>
                <a:gd name="T34" fmla="*/ 23 w 43"/>
                <a:gd name="T35" fmla="*/ 24 h 30"/>
                <a:gd name="T36" fmla="*/ 18 w 43"/>
                <a:gd name="T37" fmla="*/ 25 h 30"/>
                <a:gd name="T38" fmla="*/ 14 w 43"/>
                <a:gd name="T39" fmla="*/ 24 h 30"/>
                <a:gd name="T40" fmla="*/ 12 w 43"/>
                <a:gd name="T41" fmla="*/ 22 h 30"/>
                <a:gd name="T42" fmla="*/ 0 w 43"/>
                <a:gd name="T43" fmla="*/ 21 h 30"/>
                <a:gd name="T44" fmla="*/ 0 w 43"/>
                <a:gd name="T45" fmla="*/ 24 h 30"/>
                <a:gd name="T46" fmla="*/ 1 w 43"/>
                <a:gd name="T47" fmla="*/ 28 h 30"/>
                <a:gd name="T48" fmla="*/ 5 w 43"/>
                <a:gd name="T49" fmla="*/ 30 h 30"/>
                <a:gd name="T50" fmla="*/ 16 w 43"/>
                <a:gd name="T51" fmla="*/ 30 h 30"/>
                <a:gd name="T52" fmla="*/ 34 w 43"/>
                <a:gd name="T53" fmla="*/ 28 h 30"/>
                <a:gd name="T54" fmla="*/ 41 w 43"/>
                <a:gd name="T55" fmla="*/ 21 h 30"/>
                <a:gd name="T56" fmla="*/ 41 w 43"/>
                <a:gd name="T57" fmla="*/ 17 h 30"/>
                <a:gd name="T58" fmla="*/ 39 w 43"/>
                <a:gd name="T59" fmla="*/ 15 h 30"/>
                <a:gd name="T60" fmla="*/ 29 w 43"/>
                <a:gd name="T61" fmla="*/ 11 h 30"/>
                <a:gd name="T62" fmla="*/ 20 w 43"/>
                <a:gd name="T63" fmla="*/ 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3" h="30">
                  <a:moveTo>
                    <a:pt x="20" y="9"/>
                  </a:moveTo>
                  <a:lnTo>
                    <a:pt x="20" y="9"/>
                  </a:lnTo>
                  <a:lnTo>
                    <a:pt x="20" y="7"/>
                  </a:lnTo>
                  <a:lnTo>
                    <a:pt x="20" y="7"/>
                  </a:lnTo>
                  <a:lnTo>
                    <a:pt x="21" y="5"/>
                  </a:lnTo>
                  <a:lnTo>
                    <a:pt x="24" y="4"/>
                  </a:lnTo>
                  <a:lnTo>
                    <a:pt x="24" y="4"/>
                  </a:lnTo>
                  <a:lnTo>
                    <a:pt x="28" y="4"/>
                  </a:lnTo>
                  <a:lnTo>
                    <a:pt x="30" y="5"/>
                  </a:lnTo>
                  <a:lnTo>
                    <a:pt x="30" y="5"/>
                  </a:lnTo>
                  <a:lnTo>
                    <a:pt x="30" y="7"/>
                  </a:lnTo>
                  <a:lnTo>
                    <a:pt x="30" y="8"/>
                  </a:lnTo>
                  <a:lnTo>
                    <a:pt x="43" y="8"/>
                  </a:lnTo>
                  <a:lnTo>
                    <a:pt x="43" y="8"/>
                  </a:lnTo>
                  <a:lnTo>
                    <a:pt x="43" y="4"/>
                  </a:lnTo>
                  <a:lnTo>
                    <a:pt x="41" y="2"/>
                  </a:lnTo>
                  <a:lnTo>
                    <a:pt x="36" y="0"/>
                  </a:lnTo>
                  <a:lnTo>
                    <a:pt x="27" y="0"/>
                  </a:lnTo>
                  <a:lnTo>
                    <a:pt x="27" y="0"/>
                  </a:lnTo>
                  <a:lnTo>
                    <a:pt x="18" y="0"/>
                  </a:lnTo>
                  <a:lnTo>
                    <a:pt x="11" y="2"/>
                  </a:lnTo>
                  <a:lnTo>
                    <a:pt x="7" y="4"/>
                  </a:lnTo>
                  <a:lnTo>
                    <a:pt x="3" y="9"/>
                  </a:lnTo>
                  <a:lnTo>
                    <a:pt x="3" y="9"/>
                  </a:lnTo>
                  <a:lnTo>
                    <a:pt x="3" y="11"/>
                  </a:lnTo>
                  <a:lnTo>
                    <a:pt x="4" y="14"/>
                  </a:lnTo>
                  <a:lnTo>
                    <a:pt x="4" y="14"/>
                  </a:lnTo>
                  <a:lnTo>
                    <a:pt x="9" y="16"/>
                  </a:lnTo>
                  <a:lnTo>
                    <a:pt x="16" y="18"/>
                  </a:lnTo>
                  <a:lnTo>
                    <a:pt x="22" y="19"/>
                  </a:lnTo>
                  <a:lnTo>
                    <a:pt x="25" y="21"/>
                  </a:lnTo>
                  <a:lnTo>
                    <a:pt x="25" y="21"/>
                  </a:lnTo>
                  <a:lnTo>
                    <a:pt x="25" y="22"/>
                  </a:lnTo>
                  <a:lnTo>
                    <a:pt x="25" y="22"/>
                  </a:lnTo>
                  <a:lnTo>
                    <a:pt x="24" y="23"/>
                  </a:lnTo>
                  <a:lnTo>
                    <a:pt x="23" y="24"/>
                  </a:lnTo>
                  <a:lnTo>
                    <a:pt x="18" y="25"/>
                  </a:lnTo>
                  <a:lnTo>
                    <a:pt x="18" y="25"/>
                  </a:lnTo>
                  <a:lnTo>
                    <a:pt x="15" y="24"/>
                  </a:lnTo>
                  <a:lnTo>
                    <a:pt x="14" y="24"/>
                  </a:lnTo>
                  <a:lnTo>
                    <a:pt x="14" y="24"/>
                  </a:lnTo>
                  <a:lnTo>
                    <a:pt x="12" y="22"/>
                  </a:lnTo>
                  <a:lnTo>
                    <a:pt x="12" y="21"/>
                  </a:lnTo>
                  <a:lnTo>
                    <a:pt x="0" y="21"/>
                  </a:lnTo>
                  <a:lnTo>
                    <a:pt x="0" y="21"/>
                  </a:lnTo>
                  <a:lnTo>
                    <a:pt x="0" y="24"/>
                  </a:lnTo>
                  <a:lnTo>
                    <a:pt x="0" y="26"/>
                  </a:lnTo>
                  <a:lnTo>
                    <a:pt x="1" y="28"/>
                  </a:lnTo>
                  <a:lnTo>
                    <a:pt x="3" y="29"/>
                  </a:lnTo>
                  <a:lnTo>
                    <a:pt x="5" y="30"/>
                  </a:lnTo>
                  <a:lnTo>
                    <a:pt x="16" y="30"/>
                  </a:lnTo>
                  <a:lnTo>
                    <a:pt x="16" y="30"/>
                  </a:lnTo>
                  <a:lnTo>
                    <a:pt x="27" y="30"/>
                  </a:lnTo>
                  <a:lnTo>
                    <a:pt x="34" y="28"/>
                  </a:lnTo>
                  <a:lnTo>
                    <a:pt x="38" y="24"/>
                  </a:lnTo>
                  <a:lnTo>
                    <a:pt x="41" y="21"/>
                  </a:lnTo>
                  <a:lnTo>
                    <a:pt x="41" y="21"/>
                  </a:lnTo>
                  <a:lnTo>
                    <a:pt x="41" y="17"/>
                  </a:lnTo>
                  <a:lnTo>
                    <a:pt x="39" y="15"/>
                  </a:lnTo>
                  <a:lnTo>
                    <a:pt x="39" y="15"/>
                  </a:lnTo>
                  <a:lnTo>
                    <a:pt x="36" y="12"/>
                  </a:lnTo>
                  <a:lnTo>
                    <a:pt x="29" y="11"/>
                  </a:lnTo>
                  <a:lnTo>
                    <a:pt x="23" y="10"/>
                  </a:lnTo>
                  <a:lnTo>
                    <a:pt x="20" y="9"/>
                  </a:lnTo>
                  <a:lnTo>
                    <a:pt x="20" y="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8" name="Freeform 103">
              <a:extLst>
                <a:ext uri="{FF2B5EF4-FFF2-40B4-BE49-F238E27FC236}">
                  <a16:creationId xmlns:a16="http://schemas.microsoft.com/office/drawing/2014/main" id="{C208A47B-DCB7-D632-3FC8-678F7CC9ED17}"/>
                </a:ext>
              </a:extLst>
            </p:cNvPr>
            <p:cNvSpPr>
              <a:spLocks/>
            </p:cNvSpPr>
            <p:nvPr userDrawn="1"/>
          </p:nvSpPr>
          <p:spPr bwMode="auto">
            <a:xfrm>
              <a:off x="8089901" y="4830763"/>
              <a:ext cx="66675" cy="46038"/>
            </a:xfrm>
            <a:custGeom>
              <a:avLst/>
              <a:gdLst>
                <a:gd name="T0" fmla="*/ 9 w 42"/>
                <a:gd name="T1" fmla="*/ 0 h 29"/>
                <a:gd name="T2" fmla="*/ 42 w 42"/>
                <a:gd name="T3" fmla="*/ 0 h 29"/>
                <a:gd name="T4" fmla="*/ 40 w 42"/>
                <a:gd name="T5" fmla="*/ 5 h 29"/>
                <a:gd name="T6" fmla="*/ 21 w 42"/>
                <a:gd name="T7" fmla="*/ 5 h 29"/>
                <a:gd name="T8" fmla="*/ 18 w 42"/>
                <a:gd name="T9" fmla="*/ 11 h 29"/>
                <a:gd name="T10" fmla="*/ 36 w 42"/>
                <a:gd name="T11" fmla="*/ 11 h 29"/>
                <a:gd name="T12" fmla="*/ 35 w 42"/>
                <a:gd name="T13" fmla="*/ 17 h 29"/>
                <a:gd name="T14" fmla="*/ 17 w 42"/>
                <a:gd name="T15" fmla="*/ 17 h 29"/>
                <a:gd name="T16" fmla="*/ 15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0" y="5"/>
                  </a:lnTo>
                  <a:lnTo>
                    <a:pt x="21" y="5"/>
                  </a:lnTo>
                  <a:lnTo>
                    <a:pt x="18" y="11"/>
                  </a:lnTo>
                  <a:lnTo>
                    <a:pt x="36" y="11"/>
                  </a:lnTo>
                  <a:lnTo>
                    <a:pt x="35" y="17"/>
                  </a:lnTo>
                  <a:lnTo>
                    <a:pt x="17" y="17"/>
                  </a:lnTo>
                  <a:lnTo>
                    <a:pt x="15"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29" name="Freeform 104">
              <a:extLst>
                <a:ext uri="{FF2B5EF4-FFF2-40B4-BE49-F238E27FC236}">
                  <a16:creationId xmlns:a16="http://schemas.microsoft.com/office/drawing/2014/main" id="{E885CCCB-F785-0F3B-33B5-004653BA20ED}"/>
                </a:ext>
              </a:extLst>
            </p:cNvPr>
            <p:cNvSpPr>
              <a:spLocks/>
            </p:cNvSpPr>
            <p:nvPr userDrawn="1"/>
          </p:nvSpPr>
          <p:spPr bwMode="auto">
            <a:xfrm>
              <a:off x="8518526" y="4606926"/>
              <a:ext cx="277813" cy="269875"/>
            </a:xfrm>
            <a:custGeom>
              <a:avLst/>
              <a:gdLst>
                <a:gd name="T0" fmla="*/ 116 w 175"/>
                <a:gd name="T1" fmla="*/ 0 h 170"/>
                <a:gd name="T2" fmla="*/ 85 w 175"/>
                <a:gd name="T3" fmla="*/ 67 h 170"/>
                <a:gd name="T4" fmla="*/ 86 w 175"/>
                <a:gd name="T5" fmla="*/ 0 h 170"/>
                <a:gd name="T6" fmla="*/ 27 w 175"/>
                <a:gd name="T7" fmla="*/ 0 h 170"/>
                <a:gd name="T8" fmla="*/ 39 w 175"/>
                <a:gd name="T9" fmla="*/ 122 h 170"/>
                <a:gd name="T10" fmla="*/ 39 w 175"/>
                <a:gd name="T11" fmla="*/ 122 h 170"/>
                <a:gd name="T12" fmla="*/ 37 w 175"/>
                <a:gd name="T13" fmla="*/ 127 h 170"/>
                <a:gd name="T14" fmla="*/ 36 w 175"/>
                <a:gd name="T15" fmla="*/ 130 h 170"/>
                <a:gd name="T16" fmla="*/ 33 w 175"/>
                <a:gd name="T17" fmla="*/ 132 h 170"/>
                <a:gd name="T18" fmla="*/ 30 w 175"/>
                <a:gd name="T19" fmla="*/ 135 h 170"/>
                <a:gd name="T20" fmla="*/ 30 w 175"/>
                <a:gd name="T21" fmla="*/ 135 h 170"/>
                <a:gd name="T22" fmla="*/ 26 w 175"/>
                <a:gd name="T23" fmla="*/ 136 h 170"/>
                <a:gd name="T24" fmla="*/ 20 w 175"/>
                <a:gd name="T25" fmla="*/ 136 h 170"/>
                <a:gd name="T26" fmla="*/ 11 w 175"/>
                <a:gd name="T27" fmla="*/ 136 h 170"/>
                <a:gd name="T28" fmla="*/ 10 w 175"/>
                <a:gd name="T29" fmla="*/ 136 h 170"/>
                <a:gd name="T30" fmla="*/ 0 w 175"/>
                <a:gd name="T31" fmla="*/ 170 h 170"/>
                <a:gd name="T32" fmla="*/ 40 w 175"/>
                <a:gd name="T33" fmla="*/ 170 h 170"/>
                <a:gd name="T34" fmla="*/ 40 w 175"/>
                <a:gd name="T35" fmla="*/ 170 h 170"/>
                <a:gd name="T36" fmla="*/ 48 w 175"/>
                <a:gd name="T37" fmla="*/ 169 h 170"/>
                <a:gd name="T38" fmla="*/ 55 w 175"/>
                <a:gd name="T39" fmla="*/ 167 h 170"/>
                <a:gd name="T40" fmla="*/ 63 w 175"/>
                <a:gd name="T41" fmla="*/ 164 h 170"/>
                <a:gd name="T42" fmla="*/ 68 w 175"/>
                <a:gd name="T43" fmla="*/ 160 h 170"/>
                <a:gd name="T44" fmla="*/ 74 w 175"/>
                <a:gd name="T45" fmla="*/ 156 h 170"/>
                <a:gd name="T46" fmla="*/ 79 w 175"/>
                <a:gd name="T47" fmla="*/ 149 h 170"/>
                <a:gd name="T48" fmla="*/ 91 w 175"/>
                <a:gd name="T49" fmla="*/ 132 h 170"/>
                <a:gd name="T50" fmla="*/ 175 w 175"/>
                <a:gd name="T51" fmla="*/ 0 h 170"/>
                <a:gd name="T52" fmla="*/ 116 w 175"/>
                <a:gd name="T53" fmla="*/ 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75" h="170">
                  <a:moveTo>
                    <a:pt x="116" y="0"/>
                  </a:moveTo>
                  <a:lnTo>
                    <a:pt x="85" y="67"/>
                  </a:lnTo>
                  <a:lnTo>
                    <a:pt x="86" y="0"/>
                  </a:lnTo>
                  <a:lnTo>
                    <a:pt x="27" y="0"/>
                  </a:lnTo>
                  <a:lnTo>
                    <a:pt x="39" y="122"/>
                  </a:lnTo>
                  <a:lnTo>
                    <a:pt x="39" y="122"/>
                  </a:lnTo>
                  <a:lnTo>
                    <a:pt x="37" y="127"/>
                  </a:lnTo>
                  <a:lnTo>
                    <a:pt x="36" y="130"/>
                  </a:lnTo>
                  <a:lnTo>
                    <a:pt x="33" y="132"/>
                  </a:lnTo>
                  <a:lnTo>
                    <a:pt x="30" y="135"/>
                  </a:lnTo>
                  <a:lnTo>
                    <a:pt x="30" y="135"/>
                  </a:lnTo>
                  <a:lnTo>
                    <a:pt x="26" y="136"/>
                  </a:lnTo>
                  <a:lnTo>
                    <a:pt x="20" y="136"/>
                  </a:lnTo>
                  <a:lnTo>
                    <a:pt x="11" y="136"/>
                  </a:lnTo>
                  <a:lnTo>
                    <a:pt x="10" y="136"/>
                  </a:lnTo>
                  <a:lnTo>
                    <a:pt x="0" y="170"/>
                  </a:lnTo>
                  <a:lnTo>
                    <a:pt x="40" y="170"/>
                  </a:lnTo>
                  <a:lnTo>
                    <a:pt x="40" y="170"/>
                  </a:lnTo>
                  <a:lnTo>
                    <a:pt x="48" y="169"/>
                  </a:lnTo>
                  <a:lnTo>
                    <a:pt x="55" y="167"/>
                  </a:lnTo>
                  <a:lnTo>
                    <a:pt x="63" y="164"/>
                  </a:lnTo>
                  <a:lnTo>
                    <a:pt x="68" y="160"/>
                  </a:lnTo>
                  <a:lnTo>
                    <a:pt x="74" y="156"/>
                  </a:lnTo>
                  <a:lnTo>
                    <a:pt x="79" y="149"/>
                  </a:lnTo>
                  <a:lnTo>
                    <a:pt x="91" y="132"/>
                  </a:lnTo>
                  <a:lnTo>
                    <a:pt x="175" y="0"/>
                  </a:lnTo>
                  <a:lnTo>
                    <a:pt x="11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0" name="Freeform 105">
              <a:extLst>
                <a:ext uri="{FF2B5EF4-FFF2-40B4-BE49-F238E27FC236}">
                  <a16:creationId xmlns:a16="http://schemas.microsoft.com/office/drawing/2014/main" id="{BD6E0B3D-97C7-DCAC-10AF-3D574C3C7993}"/>
                </a:ext>
              </a:extLst>
            </p:cNvPr>
            <p:cNvSpPr>
              <a:spLocks/>
            </p:cNvSpPr>
            <p:nvPr userDrawn="1"/>
          </p:nvSpPr>
          <p:spPr bwMode="auto">
            <a:xfrm>
              <a:off x="8399463" y="4827588"/>
              <a:ext cx="71438" cy="50800"/>
            </a:xfrm>
            <a:custGeom>
              <a:avLst/>
              <a:gdLst>
                <a:gd name="T0" fmla="*/ 20 w 45"/>
                <a:gd name="T1" fmla="*/ 11 h 32"/>
                <a:gd name="T2" fmla="*/ 20 w 45"/>
                <a:gd name="T3" fmla="*/ 9 h 32"/>
                <a:gd name="T4" fmla="*/ 26 w 45"/>
                <a:gd name="T5" fmla="*/ 6 h 32"/>
                <a:gd name="T6" fmla="*/ 29 w 45"/>
                <a:gd name="T7" fmla="*/ 6 h 32"/>
                <a:gd name="T8" fmla="*/ 31 w 45"/>
                <a:gd name="T9" fmla="*/ 7 h 32"/>
                <a:gd name="T10" fmla="*/ 32 w 45"/>
                <a:gd name="T11" fmla="*/ 10 h 32"/>
                <a:gd name="T12" fmla="*/ 45 w 45"/>
                <a:gd name="T13" fmla="*/ 10 h 32"/>
                <a:gd name="T14" fmla="*/ 43 w 45"/>
                <a:gd name="T15" fmla="*/ 4 h 32"/>
                <a:gd name="T16" fmla="*/ 29 w 45"/>
                <a:gd name="T17" fmla="*/ 0 h 32"/>
                <a:gd name="T18" fmla="*/ 19 w 45"/>
                <a:gd name="T19" fmla="*/ 2 h 32"/>
                <a:gd name="T20" fmla="*/ 7 w 45"/>
                <a:gd name="T21" fmla="*/ 6 h 32"/>
                <a:gd name="T22" fmla="*/ 5 w 45"/>
                <a:gd name="T23" fmla="*/ 11 h 32"/>
                <a:gd name="T24" fmla="*/ 6 w 45"/>
                <a:gd name="T25" fmla="*/ 16 h 32"/>
                <a:gd name="T26" fmla="*/ 11 w 45"/>
                <a:gd name="T27" fmla="*/ 18 h 32"/>
                <a:gd name="T28" fmla="*/ 24 w 45"/>
                <a:gd name="T29" fmla="*/ 21 h 32"/>
                <a:gd name="T30" fmla="*/ 27 w 45"/>
                <a:gd name="T31" fmla="*/ 23 h 32"/>
                <a:gd name="T32" fmla="*/ 27 w 45"/>
                <a:gd name="T33" fmla="*/ 24 h 32"/>
                <a:gd name="T34" fmla="*/ 24 w 45"/>
                <a:gd name="T35" fmla="*/ 26 h 32"/>
                <a:gd name="T36" fmla="*/ 20 w 45"/>
                <a:gd name="T37" fmla="*/ 27 h 32"/>
                <a:gd name="T38" fmla="*/ 14 w 45"/>
                <a:gd name="T39" fmla="*/ 26 h 32"/>
                <a:gd name="T40" fmla="*/ 14 w 45"/>
                <a:gd name="T41" fmla="*/ 24 h 32"/>
                <a:gd name="T42" fmla="*/ 2 w 45"/>
                <a:gd name="T43" fmla="*/ 23 h 32"/>
                <a:gd name="T44" fmla="*/ 0 w 45"/>
                <a:gd name="T45" fmla="*/ 26 h 32"/>
                <a:gd name="T46" fmla="*/ 2 w 45"/>
                <a:gd name="T47" fmla="*/ 30 h 32"/>
                <a:gd name="T48" fmla="*/ 7 w 45"/>
                <a:gd name="T49" fmla="*/ 32 h 32"/>
                <a:gd name="T50" fmla="*/ 18 w 45"/>
                <a:gd name="T51" fmla="*/ 32 h 32"/>
                <a:gd name="T52" fmla="*/ 36 w 45"/>
                <a:gd name="T53" fmla="*/ 30 h 32"/>
                <a:gd name="T54" fmla="*/ 43 w 45"/>
                <a:gd name="T55" fmla="*/ 23 h 32"/>
                <a:gd name="T56" fmla="*/ 43 w 45"/>
                <a:gd name="T57" fmla="*/ 19 h 32"/>
                <a:gd name="T58" fmla="*/ 41 w 45"/>
                <a:gd name="T59" fmla="*/ 17 h 32"/>
                <a:gd name="T60" fmla="*/ 31 w 45"/>
                <a:gd name="T61" fmla="*/ 13 h 32"/>
                <a:gd name="T62" fmla="*/ 20 w 45"/>
                <a:gd name="T63" fmla="*/ 1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5" h="32">
                  <a:moveTo>
                    <a:pt x="20" y="11"/>
                  </a:moveTo>
                  <a:lnTo>
                    <a:pt x="20" y="11"/>
                  </a:lnTo>
                  <a:lnTo>
                    <a:pt x="20" y="9"/>
                  </a:lnTo>
                  <a:lnTo>
                    <a:pt x="20" y="9"/>
                  </a:lnTo>
                  <a:lnTo>
                    <a:pt x="23" y="7"/>
                  </a:lnTo>
                  <a:lnTo>
                    <a:pt x="26" y="6"/>
                  </a:lnTo>
                  <a:lnTo>
                    <a:pt x="26" y="6"/>
                  </a:lnTo>
                  <a:lnTo>
                    <a:pt x="29" y="6"/>
                  </a:lnTo>
                  <a:lnTo>
                    <a:pt x="31" y="7"/>
                  </a:lnTo>
                  <a:lnTo>
                    <a:pt x="31" y="7"/>
                  </a:lnTo>
                  <a:lnTo>
                    <a:pt x="32" y="9"/>
                  </a:lnTo>
                  <a:lnTo>
                    <a:pt x="32" y="10"/>
                  </a:lnTo>
                  <a:lnTo>
                    <a:pt x="45" y="10"/>
                  </a:lnTo>
                  <a:lnTo>
                    <a:pt x="45" y="10"/>
                  </a:lnTo>
                  <a:lnTo>
                    <a:pt x="45" y="6"/>
                  </a:lnTo>
                  <a:lnTo>
                    <a:pt x="43" y="4"/>
                  </a:lnTo>
                  <a:lnTo>
                    <a:pt x="38" y="2"/>
                  </a:lnTo>
                  <a:lnTo>
                    <a:pt x="29" y="0"/>
                  </a:lnTo>
                  <a:lnTo>
                    <a:pt x="29" y="0"/>
                  </a:lnTo>
                  <a:lnTo>
                    <a:pt x="19" y="2"/>
                  </a:lnTo>
                  <a:lnTo>
                    <a:pt x="12" y="3"/>
                  </a:lnTo>
                  <a:lnTo>
                    <a:pt x="7" y="6"/>
                  </a:lnTo>
                  <a:lnTo>
                    <a:pt x="5" y="11"/>
                  </a:lnTo>
                  <a:lnTo>
                    <a:pt x="5" y="11"/>
                  </a:lnTo>
                  <a:lnTo>
                    <a:pt x="5" y="13"/>
                  </a:lnTo>
                  <a:lnTo>
                    <a:pt x="6" y="16"/>
                  </a:lnTo>
                  <a:lnTo>
                    <a:pt x="6" y="16"/>
                  </a:lnTo>
                  <a:lnTo>
                    <a:pt x="11" y="18"/>
                  </a:lnTo>
                  <a:lnTo>
                    <a:pt x="17" y="19"/>
                  </a:lnTo>
                  <a:lnTo>
                    <a:pt x="24" y="21"/>
                  </a:lnTo>
                  <a:lnTo>
                    <a:pt x="27" y="23"/>
                  </a:lnTo>
                  <a:lnTo>
                    <a:pt x="27" y="23"/>
                  </a:lnTo>
                  <a:lnTo>
                    <a:pt x="27" y="24"/>
                  </a:lnTo>
                  <a:lnTo>
                    <a:pt x="27" y="24"/>
                  </a:lnTo>
                  <a:lnTo>
                    <a:pt x="26" y="25"/>
                  </a:lnTo>
                  <a:lnTo>
                    <a:pt x="24" y="26"/>
                  </a:lnTo>
                  <a:lnTo>
                    <a:pt x="20" y="27"/>
                  </a:lnTo>
                  <a:lnTo>
                    <a:pt x="20" y="27"/>
                  </a:lnTo>
                  <a:lnTo>
                    <a:pt x="17" y="26"/>
                  </a:lnTo>
                  <a:lnTo>
                    <a:pt x="14" y="26"/>
                  </a:lnTo>
                  <a:lnTo>
                    <a:pt x="14" y="26"/>
                  </a:lnTo>
                  <a:lnTo>
                    <a:pt x="14" y="24"/>
                  </a:lnTo>
                  <a:lnTo>
                    <a:pt x="14" y="23"/>
                  </a:lnTo>
                  <a:lnTo>
                    <a:pt x="2" y="23"/>
                  </a:lnTo>
                  <a:lnTo>
                    <a:pt x="2" y="23"/>
                  </a:lnTo>
                  <a:lnTo>
                    <a:pt x="0" y="26"/>
                  </a:lnTo>
                  <a:lnTo>
                    <a:pt x="0" y="28"/>
                  </a:lnTo>
                  <a:lnTo>
                    <a:pt x="2" y="30"/>
                  </a:lnTo>
                  <a:lnTo>
                    <a:pt x="4" y="31"/>
                  </a:lnTo>
                  <a:lnTo>
                    <a:pt x="7" y="32"/>
                  </a:lnTo>
                  <a:lnTo>
                    <a:pt x="18" y="32"/>
                  </a:lnTo>
                  <a:lnTo>
                    <a:pt x="18" y="32"/>
                  </a:lnTo>
                  <a:lnTo>
                    <a:pt x="29" y="32"/>
                  </a:lnTo>
                  <a:lnTo>
                    <a:pt x="36" y="30"/>
                  </a:lnTo>
                  <a:lnTo>
                    <a:pt x="40" y="26"/>
                  </a:lnTo>
                  <a:lnTo>
                    <a:pt x="43" y="23"/>
                  </a:lnTo>
                  <a:lnTo>
                    <a:pt x="43" y="23"/>
                  </a:lnTo>
                  <a:lnTo>
                    <a:pt x="43" y="19"/>
                  </a:lnTo>
                  <a:lnTo>
                    <a:pt x="41" y="17"/>
                  </a:lnTo>
                  <a:lnTo>
                    <a:pt x="41" y="17"/>
                  </a:lnTo>
                  <a:lnTo>
                    <a:pt x="37" y="14"/>
                  </a:lnTo>
                  <a:lnTo>
                    <a:pt x="31" y="13"/>
                  </a:lnTo>
                  <a:lnTo>
                    <a:pt x="24" y="12"/>
                  </a:lnTo>
                  <a:lnTo>
                    <a:pt x="20" y="11"/>
                  </a:lnTo>
                  <a:lnTo>
                    <a:pt x="20" y="1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grpSp>
    </p:spTree>
    <p:extLst>
      <p:ext uri="{BB962C8B-B14F-4D97-AF65-F5344CB8AC3E}">
        <p14:creationId xmlns:p14="http://schemas.microsoft.com/office/powerpoint/2010/main" val="2810993818"/>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p:cSld name="Back_Cover_Disclosures">
    <p:spTree>
      <p:nvGrpSpPr>
        <p:cNvPr id="1" name=""/>
        <p:cNvGrpSpPr/>
        <p:nvPr/>
      </p:nvGrpSpPr>
      <p:grpSpPr>
        <a:xfrm>
          <a:off x="0" y="0"/>
          <a:ext cx="0" cy="0"/>
          <a:chOff x="0" y="0"/>
          <a:chExt cx="0" cy="0"/>
        </a:xfrm>
      </p:grpSpPr>
      <p:sp>
        <p:nvSpPr>
          <p:cNvPr id="11" name="Content Placeholder 10"/>
          <p:cNvSpPr>
            <a:spLocks noGrp="1"/>
          </p:cNvSpPr>
          <p:nvPr>
            <p:ph sz="quarter" idx="15" hasCustomPrompt="1"/>
          </p:nvPr>
        </p:nvSpPr>
        <p:spPr>
          <a:xfrm>
            <a:off x="385233" y="6565047"/>
            <a:ext cx="948267" cy="214312"/>
          </a:xfrm>
        </p:spPr>
        <p:txBody>
          <a:bodyPr/>
          <a:lstStyle>
            <a:lvl1pPr>
              <a:defRPr sz="800" b="0">
                <a:solidFill>
                  <a:schemeClr val="tx1"/>
                </a:solidFill>
              </a:defRPr>
            </a:lvl1pPr>
            <a:lvl2pPr>
              <a:defRPr sz="833" b="0">
                <a:solidFill>
                  <a:schemeClr val="tx1"/>
                </a:solidFill>
              </a:defRPr>
            </a:lvl2pPr>
            <a:lvl3pPr>
              <a:defRPr sz="833" b="0">
                <a:solidFill>
                  <a:schemeClr val="tx1"/>
                </a:solidFill>
              </a:defRPr>
            </a:lvl3pPr>
            <a:lvl4pPr>
              <a:defRPr sz="833" b="0">
                <a:solidFill>
                  <a:schemeClr val="tx1"/>
                </a:solidFill>
              </a:defRPr>
            </a:lvl4pPr>
            <a:lvl5pPr>
              <a:defRPr sz="833" b="0">
                <a:solidFill>
                  <a:schemeClr val="tx1"/>
                </a:solidFill>
              </a:defRPr>
            </a:lvl5pPr>
          </a:lstStyle>
          <a:p>
            <a:pPr lvl="0"/>
            <a:r>
              <a:rPr lang="en-US"/>
              <a:t>XXXXXX.1.0</a:t>
            </a:r>
          </a:p>
        </p:txBody>
      </p:sp>
      <p:sp>
        <p:nvSpPr>
          <p:cNvPr id="6" name="Content Placeholder 5"/>
          <p:cNvSpPr>
            <a:spLocks noGrp="1"/>
          </p:cNvSpPr>
          <p:nvPr>
            <p:ph sz="quarter" idx="14" hasCustomPrompt="1"/>
          </p:nvPr>
        </p:nvSpPr>
        <p:spPr>
          <a:xfrm>
            <a:off x="1778000" y="6535739"/>
            <a:ext cx="8636000" cy="214312"/>
          </a:xfrm>
        </p:spPr>
        <p:txBody>
          <a:bodyPr/>
          <a:lstStyle>
            <a:lvl1pPr algn="ctr">
              <a:defRPr sz="1067" b="0">
                <a:solidFill>
                  <a:schemeClr val="tx1"/>
                </a:solidFill>
              </a:defRPr>
            </a:lvl1pPr>
            <a:lvl2pPr algn="ctr">
              <a:defRPr sz="1084" b="0">
                <a:solidFill>
                  <a:schemeClr val="tx1"/>
                </a:solidFill>
              </a:defRPr>
            </a:lvl2pPr>
            <a:lvl3pPr algn="ctr">
              <a:defRPr sz="1084" b="0">
                <a:solidFill>
                  <a:schemeClr val="tx1"/>
                </a:solidFill>
              </a:defRPr>
            </a:lvl3pPr>
            <a:lvl4pPr algn="ctr">
              <a:defRPr sz="1084" b="0">
                <a:solidFill>
                  <a:schemeClr val="tx1"/>
                </a:solidFill>
              </a:defRPr>
            </a:lvl4pPr>
            <a:lvl5pPr algn="ctr">
              <a:defRPr sz="1084" b="0">
                <a:solidFill>
                  <a:schemeClr val="tx1"/>
                </a:solidFill>
              </a:defRPr>
            </a:lvl5pPr>
          </a:lstStyle>
          <a:p>
            <a:pPr lvl="0"/>
            <a:r>
              <a:rPr lang="en-US" altLang="en-US" sz="1084"/>
              <a:t>BROKER/DEALER and ADDRESS PLACEHOLDER</a:t>
            </a:r>
            <a:endParaRPr lang="en-US"/>
          </a:p>
        </p:txBody>
      </p:sp>
      <p:sp>
        <p:nvSpPr>
          <p:cNvPr id="7" name="Content Placeholder 2"/>
          <p:cNvSpPr>
            <a:spLocks noGrp="1"/>
          </p:cNvSpPr>
          <p:nvPr>
            <p:ph idx="13" hasCustomPrompt="1"/>
          </p:nvPr>
        </p:nvSpPr>
        <p:spPr>
          <a:xfrm>
            <a:off x="422820" y="3228975"/>
            <a:ext cx="11341613" cy="2903539"/>
          </a:xfrm>
        </p:spPr>
        <p:txBody>
          <a:bodyPr lIns="135852" anchor="b"/>
          <a:lstStyle>
            <a:lvl1pPr marL="0" indent="0" algn="l" rtl="0" eaLnBrk="1" fontAlgn="base" hangingPunct="1">
              <a:spcBef>
                <a:spcPts val="400"/>
              </a:spcBef>
              <a:spcAft>
                <a:spcPct val="0"/>
              </a:spcAft>
              <a:buClrTx/>
              <a:buSzTx/>
              <a:buFontTx/>
              <a:buNone/>
              <a:defRPr lang="en-US" sz="1200" b="0" dirty="0" smtClean="0">
                <a:solidFill>
                  <a:schemeClr val="tx1"/>
                </a:solidFill>
              </a:defRPr>
            </a:lvl1pPr>
            <a:lvl2pPr>
              <a:spcBef>
                <a:spcPts val="2476"/>
              </a:spcBef>
              <a:defRPr lang="en-US" dirty="0" smtClean="0">
                <a:solidFill>
                  <a:schemeClr val="tx1"/>
                </a:solidFill>
                <a:latin typeface="+mn-lt"/>
              </a:defRPr>
            </a:lvl2pPr>
            <a:lvl3pPr>
              <a:defRPr lang="en-US" sz="2000" dirty="0" smtClean="0">
                <a:solidFill>
                  <a:schemeClr val="accent1"/>
                </a:solidFill>
                <a:latin typeface="+mn-lt"/>
              </a:defRPr>
            </a:lvl3pPr>
            <a:lvl4pPr>
              <a:buClr>
                <a:schemeClr val="bg2"/>
              </a:buClr>
              <a:buSzPct val="80000"/>
              <a:buFont typeface="Arial" pitchFamily="34" charset="0"/>
              <a:buChar char="•"/>
              <a:defRPr sz="1751">
                <a:solidFill>
                  <a:schemeClr val="accent1"/>
                </a:solidFill>
              </a:defRPr>
            </a:lvl4pPr>
          </a:lstStyle>
          <a:p>
            <a:pPr eaLnBrk="1" hangingPunct="1">
              <a:spcBef>
                <a:spcPts val="300"/>
              </a:spcBef>
              <a:buClrTx/>
              <a:buSzTx/>
              <a:buFontTx/>
              <a:buNone/>
            </a:pPr>
            <a:r>
              <a:rPr lang="en-US" sz="1251">
                <a:latin typeface="+mj-lt"/>
              </a:rPr>
              <a:t>Lorem ipsum e </a:t>
            </a:r>
            <a:r>
              <a:rPr lang="en-US" sz="1251" err="1">
                <a:latin typeface="+mj-lt"/>
              </a:rPr>
              <a:t>dolore</a:t>
            </a:r>
            <a:r>
              <a:rPr lang="en-US" sz="1251">
                <a:latin typeface="+mj-lt"/>
              </a:rPr>
              <a:t> sit </a:t>
            </a:r>
            <a:r>
              <a:rPr lang="en-US" sz="1251" err="1">
                <a:latin typeface="+mj-lt"/>
              </a:rPr>
              <a:t>amet</a:t>
            </a:r>
            <a:r>
              <a:rPr lang="en-US" sz="1251">
                <a:latin typeface="+mj-lt"/>
              </a:rPr>
              <a:t> con </a:t>
            </a:r>
            <a:r>
              <a:rPr lang="en-US" sz="1251" err="1">
                <a:latin typeface="+mj-lt"/>
              </a:rPr>
              <a:t>secuatur</a:t>
            </a:r>
            <a:r>
              <a:rPr lang="en-US" sz="1251">
                <a:latin typeface="+mj-lt"/>
              </a:rPr>
              <a:t> </a:t>
            </a:r>
            <a:r>
              <a:rPr lang="en-US" sz="1251" err="1">
                <a:latin typeface="+mj-lt"/>
              </a:rPr>
              <a:t>voltare</a:t>
            </a:r>
            <a:r>
              <a:rPr lang="en-US" sz="1251">
                <a:latin typeface="+mj-lt"/>
              </a:rPr>
              <a:t> sans </a:t>
            </a:r>
            <a:r>
              <a:rPr lang="en-US" sz="1251" err="1">
                <a:latin typeface="+mj-lt"/>
              </a:rPr>
              <a:t>hitre</a:t>
            </a:r>
            <a:r>
              <a:rPr lang="en-US" sz="1251">
                <a:latin typeface="+mj-lt"/>
              </a:rPr>
              <a:t> </a:t>
            </a:r>
            <a:r>
              <a:rPr lang="en-US" sz="1251" err="1">
                <a:latin typeface="+mj-lt"/>
              </a:rPr>
              <a:t>vintaxe</a:t>
            </a:r>
            <a:r>
              <a:rPr lang="en-US" sz="1251">
                <a:latin typeface="+mj-lt"/>
              </a:rPr>
              <a:t> </a:t>
            </a:r>
            <a:r>
              <a:rPr lang="en-US" sz="1251" err="1">
                <a:latin typeface="+mj-lt"/>
              </a:rPr>
              <a:t>ellert</a:t>
            </a:r>
            <a:r>
              <a:rPr lang="en-US" sz="1251">
                <a:latin typeface="+mj-lt"/>
              </a:rPr>
              <a:t>  ipsum e </a:t>
            </a:r>
            <a:r>
              <a:rPr lang="en-US" sz="1251" err="1">
                <a:latin typeface="+mj-lt"/>
              </a:rPr>
              <a:t>dolore</a:t>
            </a:r>
            <a:r>
              <a:rPr lang="en-US" sz="1251">
                <a:latin typeface="+mj-lt"/>
              </a:rPr>
              <a:t> sit </a:t>
            </a:r>
            <a:r>
              <a:rPr lang="en-US" sz="1251" err="1">
                <a:latin typeface="+mj-lt"/>
              </a:rPr>
              <a:t>amet</a:t>
            </a:r>
            <a:r>
              <a:rPr lang="en-US" sz="1251">
                <a:latin typeface="+mj-lt"/>
              </a:rPr>
              <a:t> con </a:t>
            </a:r>
            <a:r>
              <a:rPr lang="en-US" sz="1251" err="1">
                <a:latin typeface="+mj-lt"/>
              </a:rPr>
              <a:t>secuatur</a:t>
            </a:r>
            <a:r>
              <a:rPr lang="en-US" sz="1251">
                <a:latin typeface="+mj-lt"/>
              </a:rPr>
              <a:t> </a:t>
            </a:r>
            <a:r>
              <a:rPr lang="en-US" sz="1251" err="1">
                <a:latin typeface="+mj-lt"/>
              </a:rPr>
              <a:t>voltare</a:t>
            </a:r>
            <a:r>
              <a:rPr lang="en-US" sz="1251">
                <a:latin typeface="+mj-lt"/>
              </a:rPr>
              <a:t> sans </a:t>
            </a:r>
            <a:r>
              <a:rPr lang="en-US" sz="1251" err="1">
                <a:latin typeface="+mj-lt"/>
              </a:rPr>
              <a:t>hitre</a:t>
            </a:r>
            <a:r>
              <a:rPr lang="en-US" sz="1251">
                <a:latin typeface="+mj-lt"/>
              </a:rPr>
              <a:t> </a:t>
            </a:r>
            <a:r>
              <a:rPr lang="en-US" sz="1251" err="1">
                <a:latin typeface="+mj-lt"/>
              </a:rPr>
              <a:t>vintaxe</a:t>
            </a:r>
            <a:r>
              <a:rPr lang="en-US" sz="1251">
                <a:latin typeface="+mj-lt"/>
              </a:rPr>
              <a:t> </a:t>
            </a:r>
            <a:r>
              <a:rPr lang="en-US" sz="1251" err="1">
                <a:latin typeface="+mj-lt"/>
              </a:rPr>
              <a:t>ellert</a:t>
            </a:r>
            <a:r>
              <a:rPr lang="en-US" sz="1251">
                <a:latin typeface="+mj-lt"/>
              </a:rPr>
              <a:t>. Lorem ipsum e </a:t>
            </a:r>
            <a:r>
              <a:rPr lang="en-US" sz="1251" err="1">
                <a:latin typeface="+mj-lt"/>
              </a:rPr>
              <a:t>dolore</a:t>
            </a:r>
            <a:r>
              <a:rPr lang="en-US" sz="1251">
                <a:latin typeface="+mj-lt"/>
              </a:rPr>
              <a:t> sit </a:t>
            </a:r>
            <a:r>
              <a:rPr lang="en-US" sz="1251" err="1">
                <a:latin typeface="+mj-lt"/>
              </a:rPr>
              <a:t>amet</a:t>
            </a:r>
            <a:r>
              <a:rPr lang="en-US" sz="1251">
                <a:latin typeface="+mj-lt"/>
              </a:rPr>
              <a:t> con </a:t>
            </a:r>
            <a:r>
              <a:rPr lang="en-US" sz="1251" err="1">
                <a:latin typeface="+mj-lt"/>
              </a:rPr>
              <a:t>secuatur</a:t>
            </a:r>
            <a:r>
              <a:rPr lang="en-US" sz="1251">
                <a:latin typeface="+mj-lt"/>
              </a:rPr>
              <a:t> </a:t>
            </a:r>
            <a:r>
              <a:rPr lang="en-US" sz="1251" err="1">
                <a:latin typeface="+mj-lt"/>
              </a:rPr>
              <a:t>voltare</a:t>
            </a:r>
            <a:r>
              <a:rPr lang="en-US" sz="1251">
                <a:latin typeface="+mj-lt"/>
              </a:rPr>
              <a:t> sans </a:t>
            </a:r>
            <a:r>
              <a:rPr lang="en-US" sz="1251" err="1">
                <a:latin typeface="+mj-lt"/>
              </a:rPr>
              <a:t>hitre</a:t>
            </a:r>
            <a:r>
              <a:rPr lang="en-US" sz="1251">
                <a:latin typeface="+mj-lt"/>
              </a:rPr>
              <a:t> </a:t>
            </a:r>
            <a:r>
              <a:rPr lang="en-US" sz="1251" err="1">
                <a:latin typeface="+mj-lt"/>
              </a:rPr>
              <a:t>vintaxe</a:t>
            </a:r>
            <a:r>
              <a:rPr lang="en-US" sz="1251">
                <a:latin typeface="+mj-lt"/>
              </a:rPr>
              <a:t> </a:t>
            </a:r>
            <a:r>
              <a:rPr lang="en-US" sz="1251" err="1">
                <a:latin typeface="+mj-lt"/>
              </a:rPr>
              <a:t>ellert</a:t>
            </a:r>
            <a:r>
              <a:rPr lang="en-US" sz="1251">
                <a:latin typeface="+mj-lt"/>
              </a:rPr>
              <a:t>. Lorem ipsum e </a:t>
            </a:r>
            <a:r>
              <a:rPr lang="en-US" sz="1251" err="1">
                <a:latin typeface="+mj-lt"/>
              </a:rPr>
              <a:t>dolore</a:t>
            </a:r>
            <a:r>
              <a:rPr lang="en-US" sz="1251">
                <a:latin typeface="+mj-lt"/>
              </a:rPr>
              <a:t> sit </a:t>
            </a:r>
            <a:r>
              <a:rPr lang="en-US" sz="1251" err="1">
                <a:latin typeface="+mj-lt"/>
              </a:rPr>
              <a:t>amet</a:t>
            </a:r>
            <a:r>
              <a:rPr lang="en-US" sz="1251">
                <a:latin typeface="+mj-lt"/>
              </a:rPr>
              <a:t> con </a:t>
            </a:r>
            <a:r>
              <a:rPr lang="en-US" sz="1251" err="1">
                <a:latin typeface="+mj-lt"/>
              </a:rPr>
              <a:t>secuatur</a:t>
            </a:r>
            <a:r>
              <a:rPr lang="en-US" sz="1251">
                <a:latin typeface="+mj-lt"/>
              </a:rPr>
              <a:t> </a:t>
            </a:r>
            <a:r>
              <a:rPr lang="en-US" sz="1251" err="1">
                <a:latin typeface="+mj-lt"/>
              </a:rPr>
              <a:t>voltare</a:t>
            </a:r>
            <a:r>
              <a:rPr lang="en-US" sz="1251">
                <a:latin typeface="+mj-lt"/>
              </a:rPr>
              <a:t> sans </a:t>
            </a:r>
            <a:r>
              <a:rPr lang="en-US" sz="1251" err="1">
                <a:latin typeface="+mj-lt"/>
              </a:rPr>
              <a:t>hitre</a:t>
            </a:r>
            <a:r>
              <a:rPr lang="en-US" sz="1251">
                <a:latin typeface="+mj-lt"/>
              </a:rPr>
              <a:t> </a:t>
            </a:r>
            <a:r>
              <a:rPr lang="en-US" sz="1251" err="1">
                <a:latin typeface="+mj-lt"/>
              </a:rPr>
              <a:t>vintaxe</a:t>
            </a:r>
            <a:r>
              <a:rPr lang="en-US" sz="1251">
                <a:latin typeface="+mj-lt"/>
              </a:rPr>
              <a:t> </a:t>
            </a:r>
            <a:r>
              <a:rPr lang="en-US" sz="1251" err="1">
                <a:latin typeface="+mj-lt"/>
              </a:rPr>
              <a:t>ellert</a:t>
            </a:r>
            <a:r>
              <a:rPr lang="en-US" sz="1251">
                <a:latin typeface="+mj-lt"/>
              </a:rPr>
              <a:t>. Lorem ipsum e </a:t>
            </a:r>
            <a:r>
              <a:rPr lang="en-US" sz="1251" err="1">
                <a:latin typeface="+mj-lt"/>
              </a:rPr>
              <a:t>dolore</a:t>
            </a:r>
            <a:r>
              <a:rPr lang="en-US" sz="1251">
                <a:latin typeface="+mj-lt"/>
              </a:rPr>
              <a:t> sit </a:t>
            </a:r>
            <a:r>
              <a:rPr lang="en-US" sz="1251" err="1">
                <a:latin typeface="+mj-lt"/>
              </a:rPr>
              <a:t>amet</a:t>
            </a:r>
            <a:r>
              <a:rPr lang="en-US" sz="1251">
                <a:latin typeface="+mj-lt"/>
              </a:rPr>
              <a:t> con </a:t>
            </a:r>
            <a:r>
              <a:rPr lang="en-US" sz="1251" err="1">
                <a:latin typeface="+mj-lt"/>
              </a:rPr>
              <a:t>secuatur</a:t>
            </a:r>
            <a:r>
              <a:rPr lang="en-US" sz="1251">
                <a:latin typeface="+mj-lt"/>
              </a:rPr>
              <a:t> </a:t>
            </a:r>
            <a:r>
              <a:rPr lang="en-US" sz="1251" err="1">
                <a:latin typeface="+mj-lt"/>
              </a:rPr>
              <a:t>voltare</a:t>
            </a:r>
            <a:r>
              <a:rPr lang="en-US" sz="1251">
                <a:latin typeface="+mj-lt"/>
              </a:rPr>
              <a:t> sans </a:t>
            </a:r>
            <a:r>
              <a:rPr lang="en-US" sz="1251" err="1">
                <a:latin typeface="+mj-lt"/>
              </a:rPr>
              <a:t>hitre</a:t>
            </a:r>
            <a:r>
              <a:rPr lang="en-US" sz="1251">
                <a:latin typeface="+mj-lt"/>
              </a:rPr>
              <a:t> </a:t>
            </a:r>
            <a:r>
              <a:rPr lang="en-US" sz="1251" err="1">
                <a:latin typeface="+mj-lt"/>
              </a:rPr>
              <a:t>vintaxe</a:t>
            </a:r>
            <a:r>
              <a:rPr lang="en-US" sz="1251">
                <a:latin typeface="+mj-lt"/>
              </a:rPr>
              <a:t> </a:t>
            </a:r>
            <a:r>
              <a:rPr lang="en-US" sz="1251" err="1">
                <a:latin typeface="+mj-lt"/>
              </a:rPr>
              <a:t>ellert</a:t>
            </a:r>
            <a:r>
              <a:rPr lang="en-US" sz="1251">
                <a:latin typeface="+mj-lt"/>
              </a:rPr>
              <a:t>. Lorem ipsum e </a:t>
            </a:r>
            <a:r>
              <a:rPr lang="en-US" sz="1251" err="1">
                <a:latin typeface="+mj-lt"/>
              </a:rPr>
              <a:t>dolore</a:t>
            </a:r>
            <a:r>
              <a:rPr lang="en-US" sz="1251">
                <a:latin typeface="+mj-lt"/>
              </a:rPr>
              <a:t> sit </a:t>
            </a:r>
            <a:r>
              <a:rPr lang="en-US" sz="1251" err="1">
                <a:latin typeface="+mj-lt"/>
              </a:rPr>
              <a:t>amet</a:t>
            </a:r>
            <a:r>
              <a:rPr lang="en-US" sz="1251">
                <a:latin typeface="+mj-lt"/>
              </a:rPr>
              <a:t> con </a:t>
            </a:r>
            <a:r>
              <a:rPr lang="en-US" sz="1251" err="1">
                <a:latin typeface="+mj-lt"/>
              </a:rPr>
              <a:t>secuatur</a:t>
            </a:r>
            <a:r>
              <a:rPr lang="en-US" sz="1251">
                <a:latin typeface="+mj-lt"/>
              </a:rPr>
              <a:t> </a:t>
            </a:r>
            <a:r>
              <a:rPr lang="en-US" sz="1251" err="1">
                <a:latin typeface="+mj-lt"/>
              </a:rPr>
              <a:t>voltare</a:t>
            </a:r>
            <a:r>
              <a:rPr lang="en-US" sz="1251">
                <a:latin typeface="+mj-lt"/>
              </a:rPr>
              <a:t> sans </a:t>
            </a:r>
            <a:r>
              <a:rPr lang="en-US" sz="1251" err="1">
                <a:latin typeface="+mj-lt"/>
              </a:rPr>
              <a:t>hitre</a:t>
            </a:r>
            <a:r>
              <a:rPr lang="en-US" sz="1251">
                <a:latin typeface="+mj-lt"/>
              </a:rPr>
              <a:t> </a:t>
            </a:r>
            <a:r>
              <a:rPr lang="en-US" sz="1251" err="1">
                <a:latin typeface="+mj-lt"/>
              </a:rPr>
              <a:t>vintaxe</a:t>
            </a:r>
            <a:r>
              <a:rPr lang="en-US" sz="1251">
                <a:latin typeface="+mj-lt"/>
              </a:rPr>
              <a:t> </a:t>
            </a:r>
            <a:r>
              <a:rPr lang="en-US" sz="1251" err="1">
                <a:latin typeface="+mj-lt"/>
              </a:rPr>
              <a:t>ellert</a:t>
            </a:r>
            <a:r>
              <a:rPr lang="en-US" sz="1251">
                <a:latin typeface="+mj-lt"/>
              </a:rPr>
              <a:t>. Lorem ipsum e </a:t>
            </a:r>
            <a:r>
              <a:rPr lang="en-US" sz="1251" err="1">
                <a:latin typeface="+mj-lt"/>
              </a:rPr>
              <a:t>dolore</a:t>
            </a:r>
            <a:r>
              <a:rPr lang="en-US" sz="1251">
                <a:latin typeface="+mj-lt"/>
              </a:rPr>
              <a:t> sit </a:t>
            </a:r>
            <a:r>
              <a:rPr lang="en-US" sz="1251" err="1">
                <a:latin typeface="+mj-lt"/>
              </a:rPr>
              <a:t>amet</a:t>
            </a:r>
            <a:r>
              <a:rPr lang="en-US" sz="1251">
                <a:latin typeface="+mj-lt"/>
              </a:rPr>
              <a:t> con </a:t>
            </a:r>
            <a:r>
              <a:rPr lang="en-US" sz="1251" err="1">
                <a:latin typeface="+mj-lt"/>
              </a:rPr>
              <a:t>secuatur</a:t>
            </a:r>
            <a:r>
              <a:rPr lang="en-US" sz="1251">
                <a:latin typeface="+mj-lt"/>
              </a:rPr>
              <a:t> </a:t>
            </a:r>
            <a:r>
              <a:rPr lang="en-US" sz="1251" err="1">
                <a:latin typeface="+mj-lt"/>
              </a:rPr>
              <a:t>voltare</a:t>
            </a:r>
            <a:r>
              <a:rPr lang="en-US" sz="1251">
                <a:latin typeface="+mj-lt"/>
              </a:rPr>
              <a:t> sans </a:t>
            </a:r>
            <a:r>
              <a:rPr lang="en-US" sz="1251" err="1">
                <a:latin typeface="+mj-lt"/>
              </a:rPr>
              <a:t>hitre</a:t>
            </a:r>
            <a:r>
              <a:rPr lang="en-US" sz="1251">
                <a:latin typeface="+mj-lt"/>
              </a:rPr>
              <a:t> </a:t>
            </a:r>
            <a:r>
              <a:rPr lang="en-US" sz="1251" err="1">
                <a:latin typeface="+mj-lt"/>
              </a:rPr>
              <a:t>vintaxe</a:t>
            </a:r>
            <a:r>
              <a:rPr lang="en-US" sz="1251">
                <a:latin typeface="+mj-lt"/>
              </a:rPr>
              <a:t> </a:t>
            </a:r>
            <a:r>
              <a:rPr lang="en-US" sz="1251" err="1">
                <a:latin typeface="+mj-lt"/>
              </a:rPr>
              <a:t>ellert</a:t>
            </a:r>
            <a:r>
              <a:rPr lang="en-US" sz="1251">
                <a:latin typeface="+mj-lt"/>
              </a:rPr>
              <a:t>. Lorem ipsum e </a:t>
            </a:r>
            <a:r>
              <a:rPr lang="en-US" sz="1251" err="1">
                <a:latin typeface="+mj-lt"/>
              </a:rPr>
              <a:t>dolore</a:t>
            </a:r>
            <a:r>
              <a:rPr lang="en-US" sz="1251">
                <a:latin typeface="+mj-lt"/>
              </a:rPr>
              <a:t> sit </a:t>
            </a:r>
            <a:r>
              <a:rPr lang="en-US" sz="1251" err="1">
                <a:latin typeface="+mj-lt"/>
              </a:rPr>
              <a:t>amet</a:t>
            </a:r>
            <a:r>
              <a:rPr lang="en-US" sz="1251">
                <a:latin typeface="+mj-lt"/>
              </a:rPr>
              <a:t> con </a:t>
            </a:r>
            <a:r>
              <a:rPr lang="en-US" sz="1251" err="1">
                <a:latin typeface="+mj-lt"/>
              </a:rPr>
              <a:t>secuatur</a:t>
            </a:r>
            <a:r>
              <a:rPr lang="en-US" sz="1251">
                <a:latin typeface="+mj-lt"/>
              </a:rPr>
              <a:t> </a:t>
            </a:r>
            <a:r>
              <a:rPr lang="en-US" sz="1251" err="1">
                <a:latin typeface="+mj-lt"/>
              </a:rPr>
              <a:t>voltare</a:t>
            </a:r>
            <a:r>
              <a:rPr lang="en-US" sz="1251">
                <a:latin typeface="+mj-lt"/>
              </a:rPr>
              <a:t> sans </a:t>
            </a:r>
            <a:r>
              <a:rPr lang="en-US" sz="1251" err="1">
                <a:latin typeface="+mj-lt"/>
              </a:rPr>
              <a:t>hitre</a:t>
            </a:r>
            <a:r>
              <a:rPr lang="en-US" sz="1251">
                <a:latin typeface="+mj-lt"/>
              </a:rPr>
              <a:t> </a:t>
            </a:r>
            <a:r>
              <a:rPr lang="en-US" sz="1251" err="1">
                <a:latin typeface="+mj-lt"/>
              </a:rPr>
              <a:t>vintaxe</a:t>
            </a:r>
            <a:r>
              <a:rPr lang="en-US" sz="1251">
                <a:latin typeface="+mj-lt"/>
              </a:rPr>
              <a:t> </a:t>
            </a:r>
            <a:r>
              <a:rPr lang="en-US" sz="1251" err="1">
                <a:latin typeface="+mj-lt"/>
              </a:rPr>
              <a:t>ellert</a:t>
            </a:r>
            <a:r>
              <a:rPr lang="en-US" sz="1251">
                <a:latin typeface="+mj-lt"/>
              </a:rPr>
              <a:t>. sit </a:t>
            </a:r>
            <a:r>
              <a:rPr lang="en-US" sz="1251" err="1">
                <a:latin typeface="+mj-lt"/>
              </a:rPr>
              <a:t>amet</a:t>
            </a:r>
            <a:r>
              <a:rPr lang="en-US" sz="1251">
                <a:latin typeface="+mj-lt"/>
              </a:rPr>
              <a:t> con </a:t>
            </a:r>
            <a:r>
              <a:rPr lang="en-US" sz="1251" err="1">
                <a:latin typeface="+mj-lt"/>
              </a:rPr>
              <a:t>secuatur</a:t>
            </a:r>
            <a:r>
              <a:rPr lang="en-US" sz="1251">
                <a:latin typeface="+mj-lt"/>
              </a:rPr>
              <a:t> </a:t>
            </a:r>
            <a:r>
              <a:rPr lang="en-US" sz="1251" err="1">
                <a:latin typeface="+mj-lt"/>
              </a:rPr>
              <a:t>voltare</a:t>
            </a:r>
            <a:r>
              <a:rPr lang="en-US" sz="1251">
                <a:latin typeface="+mj-lt"/>
              </a:rPr>
              <a:t> sans </a:t>
            </a:r>
            <a:r>
              <a:rPr lang="en-US" sz="1251" err="1">
                <a:latin typeface="+mj-lt"/>
              </a:rPr>
              <a:t>hitre</a:t>
            </a:r>
            <a:r>
              <a:rPr lang="en-US" sz="1251">
                <a:latin typeface="+mj-lt"/>
              </a:rPr>
              <a:t> </a:t>
            </a:r>
            <a:r>
              <a:rPr lang="en-US" sz="1251" err="1">
                <a:latin typeface="+mj-lt"/>
              </a:rPr>
              <a:t>vintaxe</a:t>
            </a:r>
            <a:r>
              <a:rPr lang="en-US" sz="1251">
                <a:latin typeface="+mj-lt"/>
              </a:rPr>
              <a:t> </a:t>
            </a:r>
            <a:r>
              <a:rPr lang="en-US" sz="1251" err="1">
                <a:latin typeface="+mj-lt"/>
              </a:rPr>
              <a:t>ellert</a:t>
            </a:r>
            <a:r>
              <a:rPr lang="en-US" sz="1251">
                <a:latin typeface="+mj-lt"/>
              </a:rPr>
              <a:t>. Lorem ipsum e </a:t>
            </a:r>
            <a:r>
              <a:rPr lang="en-US" sz="1251" err="1">
                <a:latin typeface="+mj-lt"/>
              </a:rPr>
              <a:t>dolore</a:t>
            </a:r>
            <a:r>
              <a:rPr lang="en-US" sz="1251">
                <a:latin typeface="+mj-lt"/>
              </a:rPr>
              <a:t> sit </a:t>
            </a:r>
            <a:r>
              <a:rPr lang="en-US" sz="1251" err="1">
                <a:latin typeface="+mj-lt"/>
              </a:rPr>
              <a:t>amet</a:t>
            </a:r>
            <a:r>
              <a:rPr lang="en-US" sz="1251">
                <a:latin typeface="+mj-lt"/>
              </a:rPr>
              <a:t> con </a:t>
            </a:r>
            <a:r>
              <a:rPr lang="en-US" sz="1251" err="1">
                <a:latin typeface="+mj-lt"/>
              </a:rPr>
              <a:t>secuatur</a:t>
            </a:r>
            <a:r>
              <a:rPr lang="en-US" sz="1251">
                <a:latin typeface="+mj-lt"/>
              </a:rPr>
              <a:t> </a:t>
            </a:r>
            <a:r>
              <a:rPr lang="en-US" sz="1251" err="1">
                <a:latin typeface="+mj-lt"/>
              </a:rPr>
              <a:t>voltare</a:t>
            </a:r>
            <a:r>
              <a:rPr lang="en-US" sz="1251">
                <a:latin typeface="+mj-lt"/>
              </a:rPr>
              <a:t> sans </a:t>
            </a:r>
            <a:r>
              <a:rPr lang="en-US" sz="1251" err="1">
                <a:latin typeface="+mj-lt"/>
              </a:rPr>
              <a:t>hitre</a:t>
            </a:r>
            <a:r>
              <a:rPr lang="en-US" sz="1251">
                <a:latin typeface="+mj-lt"/>
              </a:rPr>
              <a:t> </a:t>
            </a:r>
            <a:r>
              <a:rPr lang="en-US" sz="1251" err="1">
                <a:latin typeface="+mj-lt"/>
              </a:rPr>
              <a:t>vintaxe</a:t>
            </a:r>
            <a:r>
              <a:rPr lang="en-US" sz="1251">
                <a:latin typeface="+mj-lt"/>
              </a:rPr>
              <a:t> </a:t>
            </a:r>
            <a:r>
              <a:rPr lang="en-US" sz="1251" err="1">
                <a:latin typeface="+mj-lt"/>
              </a:rPr>
              <a:t>ellert</a:t>
            </a:r>
            <a:r>
              <a:rPr lang="en-US" sz="1251">
                <a:latin typeface="+mj-lt"/>
              </a:rPr>
              <a:t>. Lorem ipsum e </a:t>
            </a:r>
            <a:r>
              <a:rPr lang="en-US" sz="1251" err="1">
                <a:latin typeface="+mj-lt"/>
              </a:rPr>
              <a:t>dolore</a:t>
            </a:r>
            <a:r>
              <a:rPr lang="en-US" sz="1251">
                <a:latin typeface="+mj-lt"/>
              </a:rPr>
              <a:t> sit </a:t>
            </a:r>
            <a:r>
              <a:rPr lang="en-US" sz="1251" err="1">
                <a:latin typeface="+mj-lt"/>
              </a:rPr>
              <a:t>amet</a:t>
            </a:r>
            <a:r>
              <a:rPr lang="en-US" sz="1251">
                <a:latin typeface="+mj-lt"/>
              </a:rPr>
              <a:t> con </a:t>
            </a:r>
            <a:r>
              <a:rPr lang="en-US" sz="1251" err="1">
                <a:latin typeface="+mj-lt"/>
              </a:rPr>
              <a:t>secuatur</a:t>
            </a:r>
            <a:r>
              <a:rPr lang="en-US" sz="1251">
                <a:latin typeface="+mj-lt"/>
              </a:rPr>
              <a:t> </a:t>
            </a:r>
            <a:r>
              <a:rPr lang="en-US" sz="1251" err="1">
                <a:latin typeface="+mj-lt"/>
              </a:rPr>
              <a:t>voltare</a:t>
            </a:r>
            <a:r>
              <a:rPr lang="en-US" sz="1251">
                <a:latin typeface="+mj-lt"/>
              </a:rPr>
              <a:t> sans </a:t>
            </a:r>
            <a:r>
              <a:rPr lang="en-US" sz="1251" err="1">
                <a:latin typeface="+mj-lt"/>
              </a:rPr>
              <a:t>hitre</a:t>
            </a:r>
            <a:r>
              <a:rPr lang="en-US" sz="1251">
                <a:latin typeface="+mj-lt"/>
              </a:rPr>
              <a:t> </a:t>
            </a:r>
            <a:r>
              <a:rPr lang="en-US" sz="1251" err="1">
                <a:latin typeface="+mj-lt"/>
              </a:rPr>
              <a:t>vintaxe</a:t>
            </a:r>
            <a:r>
              <a:rPr lang="en-US" sz="1251">
                <a:latin typeface="+mj-lt"/>
              </a:rPr>
              <a:t> </a:t>
            </a:r>
            <a:r>
              <a:rPr lang="en-US" sz="1251" err="1">
                <a:latin typeface="+mj-lt"/>
              </a:rPr>
              <a:t>ellert</a:t>
            </a:r>
            <a:r>
              <a:rPr lang="en-US" sz="1251">
                <a:latin typeface="+mj-lt"/>
              </a:rPr>
              <a:t>. Lorem ipsum e </a:t>
            </a:r>
            <a:r>
              <a:rPr lang="en-US" sz="1251" err="1">
                <a:latin typeface="+mj-lt"/>
              </a:rPr>
              <a:t>dolore</a:t>
            </a:r>
            <a:r>
              <a:rPr lang="en-US" sz="1251">
                <a:latin typeface="+mj-lt"/>
              </a:rPr>
              <a:t> sit </a:t>
            </a:r>
            <a:r>
              <a:rPr lang="en-US" sz="1251" err="1">
                <a:latin typeface="+mj-lt"/>
              </a:rPr>
              <a:t>amet</a:t>
            </a:r>
            <a:r>
              <a:rPr lang="en-US" sz="1251">
                <a:latin typeface="+mj-lt"/>
              </a:rPr>
              <a:t> con </a:t>
            </a:r>
            <a:r>
              <a:rPr lang="en-US" sz="1251" err="1">
                <a:latin typeface="+mj-lt"/>
              </a:rPr>
              <a:t>secuatur</a:t>
            </a:r>
            <a:r>
              <a:rPr lang="en-US" sz="1251">
                <a:latin typeface="+mj-lt"/>
              </a:rPr>
              <a:t> </a:t>
            </a:r>
            <a:r>
              <a:rPr lang="en-US" sz="1251" err="1">
                <a:latin typeface="+mj-lt"/>
              </a:rPr>
              <a:t>voltare</a:t>
            </a:r>
            <a:r>
              <a:rPr lang="en-US" sz="1251">
                <a:latin typeface="+mj-lt"/>
              </a:rPr>
              <a:t> sans </a:t>
            </a:r>
            <a:r>
              <a:rPr lang="en-US" sz="1251" err="1">
                <a:latin typeface="+mj-lt"/>
              </a:rPr>
              <a:t>hitre</a:t>
            </a:r>
            <a:r>
              <a:rPr lang="en-US" sz="1251">
                <a:latin typeface="+mj-lt"/>
              </a:rPr>
              <a:t> </a:t>
            </a:r>
            <a:r>
              <a:rPr lang="en-US" sz="1251" err="1">
                <a:latin typeface="+mj-lt"/>
              </a:rPr>
              <a:t>vintaxe</a:t>
            </a:r>
            <a:r>
              <a:rPr lang="en-US" sz="1251">
                <a:latin typeface="+mj-lt"/>
              </a:rPr>
              <a:t> </a:t>
            </a:r>
            <a:r>
              <a:rPr lang="en-US" sz="1251" err="1">
                <a:latin typeface="+mj-lt"/>
              </a:rPr>
              <a:t>ellert</a:t>
            </a:r>
            <a:r>
              <a:rPr lang="en-US" sz="1251">
                <a:latin typeface="+mj-lt"/>
              </a:rPr>
              <a:t>. Lorem ipsum e </a:t>
            </a:r>
            <a:r>
              <a:rPr lang="en-US" sz="1251" err="1">
                <a:latin typeface="+mj-lt"/>
              </a:rPr>
              <a:t>dolore</a:t>
            </a:r>
            <a:r>
              <a:rPr lang="en-US" sz="1251">
                <a:latin typeface="+mj-lt"/>
              </a:rPr>
              <a:t> sit </a:t>
            </a:r>
            <a:r>
              <a:rPr lang="en-US" sz="1251" err="1">
                <a:latin typeface="+mj-lt"/>
              </a:rPr>
              <a:t>amet</a:t>
            </a:r>
            <a:r>
              <a:rPr lang="en-US" sz="1251">
                <a:latin typeface="+mj-lt"/>
              </a:rPr>
              <a:t> con </a:t>
            </a:r>
            <a:r>
              <a:rPr lang="en-US" sz="1251" err="1">
                <a:latin typeface="+mj-lt"/>
              </a:rPr>
              <a:t>secuatur</a:t>
            </a:r>
            <a:r>
              <a:rPr lang="en-US" sz="1251">
                <a:latin typeface="+mj-lt"/>
              </a:rPr>
              <a:t> </a:t>
            </a:r>
            <a:r>
              <a:rPr lang="en-US" sz="1251" err="1">
                <a:latin typeface="+mj-lt"/>
              </a:rPr>
              <a:t>voltare</a:t>
            </a:r>
            <a:r>
              <a:rPr lang="en-US" sz="1251">
                <a:latin typeface="+mj-lt"/>
              </a:rPr>
              <a:t> sans </a:t>
            </a:r>
            <a:r>
              <a:rPr lang="en-US" sz="1251" err="1">
                <a:latin typeface="+mj-lt"/>
              </a:rPr>
              <a:t>hitre</a:t>
            </a:r>
            <a:r>
              <a:rPr lang="en-US" sz="1251">
                <a:latin typeface="+mj-lt"/>
              </a:rPr>
              <a:t> </a:t>
            </a:r>
            <a:r>
              <a:rPr lang="en-US" sz="1251" err="1">
                <a:latin typeface="+mj-lt"/>
              </a:rPr>
              <a:t>vintaxe</a:t>
            </a:r>
            <a:r>
              <a:rPr lang="en-US" sz="1251">
                <a:latin typeface="+mj-lt"/>
              </a:rPr>
              <a:t> </a:t>
            </a:r>
            <a:r>
              <a:rPr lang="en-US" sz="1251" err="1">
                <a:latin typeface="+mj-lt"/>
              </a:rPr>
              <a:t>ellert</a:t>
            </a:r>
            <a:r>
              <a:rPr lang="en-US" sz="1251">
                <a:latin typeface="+mj-lt"/>
              </a:rPr>
              <a:t>. Lorem ipsum e </a:t>
            </a:r>
            <a:r>
              <a:rPr lang="en-US" sz="1251" err="1">
                <a:latin typeface="+mj-lt"/>
              </a:rPr>
              <a:t>dolore</a:t>
            </a:r>
            <a:r>
              <a:rPr lang="en-US" sz="1251">
                <a:latin typeface="+mj-lt"/>
              </a:rPr>
              <a:t> sit </a:t>
            </a:r>
            <a:r>
              <a:rPr lang="en-US" sz="1251" err="1">
                <a:latin typeface="+mj-lt"/>
              </a:rPr>
              <a:t>amet</a:t>
            </a:r>
            <a:r>
              <a:rPr lang="en-US" sz="1251">
                <a:latin typeface="+mj-lt"/>
              </a:rPr>
              <a:t> con </a:t>
            </a:r>
            <a:r>
              <a:rPr lang="en-US" sz="1251" err="1">
                <a:latin typeface="+mj-lt"/>
              </a:rPr>
              <a:t>secuatur</a:t>
            </a:r>
            <a:r>
              <a:rPr lang="en-US" sz="1251">
                <a:latin typeface="+mj-lt"/>
              </a:rPr>
              <a:t> </a:t>
            </a:r>
            <a:r>
              <a:rPr lang="en-US" sz="1251" err="1">
                <a:latin typeface="+mj-lt"/>
              </a:rPr>
              <a:t>voltare</a:t>
            </a:r>
            <a:r>
              <a:rPr lang="en-US" sz="1251">
                <a:latin typeface="+mj-lt"/>
              </a:rPr>
              <a:t> sans </a:t>
            </a:r>
            <a:r>
              <a:rPr lang="en-US" sz="1251" err="1">
                <a:latin typeface="+mj-lt"/>
              </a:rPr>
              <a:t>hitre</a:t>
            </a:r>
            <a:r>
              <a:rPr lang="en-US" sz="1251">
                <a:latin typeface="+mj-lt"/>
              </a:rPr>
              <a:t> </a:t>
            </a:r>
            <a:r>
              <a:rPr lang="en-US" sz="1251" err="1">
                <a:latin typeface="+mj-lt"/>
              </a:rPr>
              <a:t>vintaxe</a:t>
            </a:r>
            <a:r>
              <a:rPr lang="en-US" sz="1251">
                <a:latin typeface="+mj-lt"/>
              </a:rPr>
              <a:t> </a:t>
            </a:r>
            <a:r>
              <a:rPr lang="en-US" sz="1251" err="1">
                <a:latin typeface="+mj-lt"/>
              </a:rPr>
              <a:t>ellert</a:t>
            </a:r>
            <a:r>
              <a:rPr lang="en-US" sz="1251">
                <a:latin typeface="+mj-lt"/>
              </a:rPr>
              <a:t>. Lorem ipsum e </a:t>
            </a:r>
            <a:r>
              <a:rPr lang="en-US" sz="1251" err="1">
                <a:latin typeface="+mj-lt"/>
              </a:rPr>
              <a:t>dolore</a:t>
            </a:r>
            <a:r>
              <a:rPr lang="en-US" sz="1251">
                <a:latin typeface="+mj-lt"/>
              </a:rPr>
              <a:t> sit </a:t>
            </a:r>
            <a:r>
              <a:rPr lang="en-US" sz="1251" err="1">
                <a:latin typeface="+mj-lt"/>
              </a:rPr>
              <a:t>amet</a:t>
            </a:r>
            <a:r>
              <a:rPr lang="en-US" sz="1251">
                <a:latin typeface="+mj-lt"/>
              </a:rPr>
              <a:t> con </a:t>
            </a:r>
            <a:r>
              <a:rPr lang="en-US" sz="1251" err="1">
                <a:latin typeface="+mj-lt"/>
              </a:rPr>
              <a:t>secuatur</a:t>
            </a:r>
            <a:r>
              <a:rPr lang="en-US" sz="1251">
                <a:latin typeface="+mj-lt"/>
              </a:rPr>
              <a:t> </a:t>
            </a:r>
            <a:r>
              <a:rPr lang="en-US" sz="1251" err="1">
                <a:latin typeface="+mj-lt"/>
              </a:rPr>
              <a:t>voltare</a:t>
            </a:r>
            <a:r>
              <a:rPr lang="en-US" sz="1251">
                <a:latin typeface="+mj-lt"/>
              </a:rPr>
              <a:t> sans </a:t>
            </a:r>
            <a:r>
              <a:rPr lang="en-US" sz="1251" err="1">
                <a:latin typeface="+mj-lt"/>
              </a:rPr>
              <a:t>hitre</a:t>
            </a:r>
            <a:r>
              <a:rPr lang="en-US" sz="1251">
                <a:latin typeface="+mj-lt"/>
              </a:rPr>
              <a:t> </a:t>
            </a:r>
            <a:r>
              <a:rPr lang="en-US" sz="1251" err="1">
                <a:latin typeface="+mj-lt"/>
              </a:rPr>
              <a:t>vintaxe</a:t>
            </a:r>
            <a:r>
              <a:rPr lang="en-US" sz="1251">
                <a:latin typeface="+mj-lt"/>
              </a:rPr>
              <a:t> </a:t>
            </a:r>
            <a:r>
              <a:rPr lang="en-US" sz="1251" err="1">
                <a:latin typeface="+mj-lt"/>
              </a:rPr>
              <a:t>ellert</a:t>
            </a:r>
            <a:r>
              <a:rPr lang="en-US" sz="1251">
                <a:latin typeface="+mj-lt"/>
              </a:rPr>
              <a:t>.</a:t>
            </a:r>
          </a:p>
          <a:p>
            <a:pPr eaLnBrk="1" hangingPunct="1">
              <a:spcBef>
                <a:spcPts val="300"/>
              </a:spcBef>
              <a:buClrTx/>
              <a:buSzTx/>
              <a:buFontTx/>
              <a:buNone/>
            </a:pPr>
            <a:r>
              <a:rPr lang="en-US" sz="1251" b="1">
                <a:latin typeface="+mj-lt"/>
              </a:rPr>
              <a:t>Lorem ipsum e </a:t>
            </a:r>
            <a:r>
              <a:rPr lang="en-US" sz="1251" b="1" err="1">
                <a:latin typeface="+mj-lt"/>
              </a:rPr>
              <a:t>dolore</a:t>
            </a:r>
            <a:r>
              <a:rPr lang="en-US" sz="1251" b="1">
                <a:latin typeface="+mj-lt"/>
              </a:rPr>
              <a:t> sit </a:t>
            </a:r>
            <a:r>
              <a:rPr lang="en-US" sz="1251" b="1" err="1">
                <a:latin typeface="+mj-lt"/>
              </a:rPr>
              <a:t>amet</a:t>
            </a:r>
            <a:r>
              <a:rPr lang="en-US" sz="1251" b="1">
                <a:latin typeface="+mj-lt"/>
              </a:rPr>
              <a:t> con </a:t>
            </a:r>
            <a:r>
              <a:rPr lang="en-US" sz="1251" b="1" err="1">
                <a:latin typeface="+mj-lt"/>
              </a:rPr>
              <a:t>secuatur</a:t>
            </a:r>
            <a:r>
              <a:rPr lang="en-US" sz="1251" b="1">
                <a:latin typeface="+mj-lt"/>
              </a:rPr>
              <a:t> </a:t>
            </a:r>
            <a:r>
              <a:rPr lang="en-US" sz="1251" b="1" err="1">
                <a:latin typeface="+mj-lt"/>
              </a:rPr>
              <a:t>voltare</a:t>
            </a:r>
            <a:r>
              <a:rPr lang="en-US" sz="1251" b="1">
                <a:latin typeface="+mj-lt"/>
              </a:rPr>
              <a:t> sans </a:t>
            </a:r>
            <a:r>
              <a:rPr lang="en-US" sz="1251" b="1" err="1">
                <a:latin typeface="+mj-lt"/>
              </a:rPr>
              <a:t>hitre</a:t>
            </a:r>
            <a:r>
              <a:rPr lang="en-US" sz="1251" b="1">
                <a:latin typeface="+mj-lt"/>
              </a:rPr>
              <a:t> </a:t>
            </a:r>
            <a:r>
              <a:rPr lang="en-US" sz="1251" b="1" err="1">
                <a:latin typeface="+mj-lt"/>
              </a:rPr>
              <a:t>vintaxe</a:t>
            </a:r>
            <a:r>
              <a:rPr lang="en-US" sz="1251" b="1">
                <a:latin typeface="+mj-lt"/>
              </a:rPr>
              <a:t> </a:t>
            </a:r>
            <a:r>
              <a:rPr lang="en-US" sz="1251" b="1" err="1">
                <a:latin typeface="+mj-lt"/>
              </a:rPr>
              <a:t>ellert</a:t>
            </a:r>
            <a:r>
              <a:rPr lang="en-US" sz="1251" b="1">
                <a:latin typeface="+mj-lt"/>
              </a:rPr>
              <a:t>  ipsum e </a:t>
            </a:r>
            <a:r>
              <a:rPr lang="en-US" sz="1251" b="1" err="1">
                <a:latin typeface="+mj-lt"/>
              </a:rPr>
              <a:t>dolore</a:t>
            </a:r>
            <a:r>
              <a:rPr lang="en-US" sz="1251" b="1">
                <a:latin typeface="+mj-lt"/>
              </a:rPr>
              <a:t> sit </a:t>
            </a:r>
            <a:r>
              <a:rPr lang="en-US" sz="1251" b="1" err="1">
                <a:latin typeface="+mj-lt"/>
              </a:rPr>
              <a:t>amet</a:t>
            </a:r>
            <a:r>
              <a:rPr lang="en-US" sz="1251" b="1">
                <a:latin typeface="+mj-lt"/>
              </a:rPr>
              <a:t> con </a:t>
            </a:r>
            <a:r>
              <a:rPr lang="en-US" sz="1251" b="1" err="1">
                <a:latin typeface="+mj-lt"/>
              </a:rPr>
              <a:t>secuatur</a:t>
            </a:r>
            <a:r>
              <a:rPr lang="en-US" sz="1251" b="1">
                <a:latin typeface="+mj-lt"/>
              </a:rPr>
              <a:t> </a:t>
            </a:r>
            <a:r>
              <a:rPr lang="en-US" sz="1251" b="1" err="1">
                <a:latin typeface="+mj-lt"/>
              </a:rPr>
              <a:t>voltare</a:t>
            </a:r>
            <a:r>
              <a:rPr lang="en-US" sz="1251" b="1">
                <a:latin typeface="+mj-lt"/>
              </a:rPr>
              <a:t> sans </a:t>
            </a:r>
            <a:r>
              <a:rPr lang="en-US" sz="1251" b="1" err="1">
                <a:latin typeface="+mj-lt"/>
              </a:rPr>
              <a:t>hitre</a:t>
            </a:r>
            <a:r>
              <a:rPr lang="en-US" sz="1251" b="1">
                <a:latin typeface="+mj-lt"/>
              </a:rPr>
              <a:t> </a:t>
            </a:r>
            <a:r>
              <a:rPr lang="en-US" sz="1251" b="1" err="1">
                <a:latin typeface="+mj-lt"/>
              </a:rPr>
              <a:t>vintaxe</a:t>
            </a:r>
            <a:r>
              <a:rPr lang="en-US" sz="1251" b="1">
                <a:latin typeface="+mj-lt"/>
              </a:rPr>
              <a:t> </a:t>
            </a:r>
            <a:r>
              <a:rPr lang="en-US" sz="1251" b="1" err="1">
                <a:latin typeface="+mj-lt"/>
              </a:rPr>
              <a:t>ellert</a:t>
            </a:r>
            <a:r>
              <a:rPr lang="en-US" sz="1251" b="1">
                <a:latin typeface="+mj-lt"/>
              </a:rPr>
              <a:t>. Lorem ipsum e </a:t>
            </a:r>
            <a:r>
              <a:rPr lang="en-US" sz="1251" b="1" err="1">
                <a:latin typeface="+mj-lt"/>
              </a:rPr>
              <a:t>dolore</a:t>
            </a:r>
            <a:r>
              <a:rPr lang="en-US" sz="1251" b="1">
                <a:latin typeface="+mj-lt"/>
              </a:rPr>
              <a:t> sit </a:t>
            </a:r>
            <a:r>
              <a:rPr lang="en-US" sz="1251" b="1" err="1">
                <a:latin typeface="+mj-lt"/>
              </a:rPr>
              <a:t>amet</a:t>
            </a:r>
            <a:r>
              <a:rPr lang="en-US" sz="1251" b="1">
                <a:latin typeface="+mj-lt"/>
              </a:rPr>
              <a:t> con </a:t>
            </a:r>
            <a:r>
              <a:rPr lang="en-US" sz="1251" b="1" err="1">
                <a:latin typeface="+mj-lt"/>
              </a:rPr>
              <a:t>secuatur</a:t>
            </a:r>
            <a:r>
              <a:rPr lang="en-US" sz="1251" b="1">
                <a:latin typeface="+mj-lt"/>
              </a:rPr>
              <a:t> </a:t>
            </a:r>
            <a:r>
              <a:rPr lang="en-US" sz="1251" b="1" err="1">
                <a:latin typeface="+mj-lt"/>
              </a:rPr>
              <a:t>voltare</a:t>
            </a:r>
            <a:r>
              <a:rPr lang="en-US" sz="1251" b="1">
                <a:latin typeface="+mj-lt"/>
              </a:rPr>
              <a:t> sans </a:t>
            </a:r>
            <a:r>
              <a:rPr lang="en-US" sz="1251" b="1" err="1">
                <a:latin typeface="+mj-lt"/>
              </a:rPr>
              <a:t>hitre</a:t>
            </a:r>
            <a:r>
              <a:rPr lang="en-US" sz="1251" b="1">
                <a:latin typeface="+mj-lt"/>
              </a:rPr>
              <a:t> </a:t>
            </a:r>
            <a:r>
              <a:rPr lang="en-US" sz="1251" b="1" err="1">
                <a:latin typeface="+mj-lt"/>
              </a:rPr>
              <a:t>vintaxe</a:t>
            </a:r>
            <a:r>
              <a:rPr lang="en-US" sz="1251" b="1">
                <a:latin typeface="+mj-lt"/>
              </a:rPr>
              <a:t> </a:t>
            </a:r>
            <a:r>
              <a:rPr lang="en-US" sz="1251" b="1" err="1">
                <a:latin typeface="+mj-lt"/>
              </a:rPr>
              <a:t>ellert</a:t>
            </a:r>
            <a:r>
              <a:rPr lang="en-US" sz="1251" b="1">
                <a:latin typeface="+mj-lt"/>
              </a:rPr>
              <a:t>. Lorem ipsum e </a:t>
            </a:r>
            <a:r>
              <a:rPr lang="en-US" sz="1251" b="1" err="1">
                <a:latin typeface="+mj-lt"/>
              </a:rPr>
              <a:t>dolore</a:t>
            </a:r>
            <a:r>
              <a:rPr lang="en-US" sz="1251" b="1">
                <a:latin typeface="+mj-lt"/>
              </a:rPr>
              <a:t> sit </a:t>
            </a:r>
            <a:r>
              <a:rPr lang="en-US" sz="1251" b="1" err="1">
                <a:latin typeface="+mj-lt"/>
              </a:rPr>
              <a:t>amet</a:t>
            </a:r>
            <a:r>
              <a:rPr lang="en-US" sz="1251" b="1">
                <a:latin typeface="+mj-lt"/>
              </a:rPr>
              <a:t> con </a:t>
            </a:r>
            <a:r>
              <a:rPr lang="en-US" sz="1251" b="1" err="1">
                <a:latin typeface="+mj-lt"/>
              </a:rPr>
              <a:t>secuatur</a:t>
            </a:r>
            <a:r>
              <a:rPr lang="en-US" sz="1251" b="1">
                <a:latin typeface="+mj-lt"/>
              </a:rPr>
              <a:t> </a:t>
            </a:r>
            <a:r>
              <a:rPr lang="en-US" sz="1251" b="1" err="1">
                <a:latin typeface="+mj-lt"/>
              </a:rPr>
              <a:t>voltare</a:t>
            </a:r>
            <a:r>
              <a:rPr lang="en-US" sz="1251" b="1">
                <a:latin typeface="+mj-lt"/>
              </a:rPr>
              <a:t> sans </a:t>
            </a:r>
            <a:r>
              <a:rPr lang="en-US" sz="1251" b="1" err="1">
                <a:latin typeface="+mj-lt"/>
              </a:rPr>
              <a:t>hitre</a:t>
            </a:r>
            <a:r>
              <a:rPr lang="en-US" sz="1251" b="1">
                <a:latin typeface="+mj-lt"/>
              </a:rPr>
              <a:t> </a:t>
            </a:r>
            <a:r>
              <a:rPr lang="en-US" sz="1251" b="1" err="1">
                <a:latin typeface="+mj-lt"/>
              </a:rPr>
              <a:t>vintaxe</a:t>
            </a:r>
            <a:r>
              <a:rPr lang="en-US" sz="1251" b="1">
                <a:latin typeface="+mj-lt"/>
              </a:rPr>
              <a:t> </a:t>
            </a:r>
            <a:r>
              <a:rPr lang="en-US" sz="1251" b="1" err="1">
                <a:latin typeface="+mj-lt"/>
              </a:rPr>
              <a:t>ellert</a:t>
            </a:r>
            <a:r>
              <a:rPr lang="en-US" sz="1251" b="1">
                <a:latin typeface="+mj-lt"/>
              </a:rPr>
              <a:t>. Lorem ipsum e </a:t>
            </a:r>
            <a:r>
              <a:rPr lang="en-US" sz="1251" b="1" err="1">
                <a:latin typeface="+mj-lt"/>
              </a:rPr>
              <a:t>dolore</a:t>
            </a:r>
            <a:r>
              <a:rPr lang="en-US" sz="1251" b="1">
                <a:latin typeface="+mj-lt"/>
              </a:rPr>
              <a:t> sit </a:t>
            </a:r>
            <a:r>
              <a:rPr lang="en-US" sz="1251" b="1" err="1">
                <a:latin typeface="+mj-lt"/>
              </a:rPr>
              <a:t>amet</a:t>
            </a:r>
            <a:r>
              <a:rPr lang="en-US" sz="1251" b="1">
                <a:latin typeface="+mj-lt"/>
              </a:rPr>
              <a:t> con </a:t>
            </a:r>
            <a:r>
              <a:rPr lang="en-US" sz="1251" b="1" err="1">
                <a:latin typeface="+mj-lt"/>
              </a:rPr>
              <a:t>secuatur</a:t>
            </a:r>
            <a:r>
              <a:rPr lang="en-US" sz="1251" b="1">
                <a:latin typeface="+mj-lt"/>
              </a:rPr>
              <a:t> </a:t>
            </a:r>
            <a:r>
              <a:rPr lang="en-US" sz="1251" b="1" err="1">
                <a:latin typeface="+mj-lt"/>
              </a:rPr>
              <a:t>voltare</a:t>
            </a:r>
            <a:r>
              <a:rPr lang="en-US" sz="1251" b="1">
                <a:latin typeface="+mj-lt"/>
              </a:rPr>
              <a:t> sans </a:t>
            </a:r>
            <a:r>
              <a:rPr lang="en-US" sz="1251" b="1" err="1">
                <a:latin typeface="+mj-lt"/>
              </a:rPr>
              <a:t>hitre</a:t>
            </a:r>
            <a:r>
              <a:rPr lang="en-US" sz="1251" b="1">
                <a:latin typeface="+mj-lt"/>
              </a:rPr>
              <a:t> </a:t>
            </a:r>
            <a:r>
              <a:rPr lang="en-US" sz="1251" b="1" err="1">
                <a:latin typeface="+mj-lt"/>
              </a:rPr>
              <a:t>vintaxe</a:t>
            </a:r>
            <a:r>
              <a:rPr lang="en-US" sz="1251" b="1">
                <a:latin typeface="+mj-lt"/>
              </a:rPr>
              <a:t> </a:t>
            </a:r>
            <a:r>
              <a:rPr lang="en-US" sz="1251" b="1" err="1">
                <a:latin typeface="+mj-lt"/>
              </a:rPr>
              <a:t>ellert</a:t>
            </a:r>
            <a:r>
              <a:rPr lang="en-US" sz="1251" b="1">
                <a:latin typeface="+mj-lt"/>
              </a:rPr>
              <a:t>. Lorem ipsum e </a:t>
            </a:r>
            <a:r>
              <a:rPr lang="en-US" sz="1251" b="1" err="1">
                <a:latin typeface="+mj-lt"/>
              </a:rPr>
              <a:t>dolore</a:t>
            </a:r>
            <a:r>
              <a:rPr lang="en-US" sz="1251" b="1">
                <a:latin typeface="+mj-lt"/>
              </a:rPr>
              <a:t> sit </a:t>
            </a:r>
            <a:r>
              <a:rPr lang="en-US" sz="1251" b="1" err="1">
                <a:latin typeface="+mj-lt"/>
              </a:rPr>
              <a:t>amet</a:t>
            </a:r>
            <a:r>
              <a:rPr lang="en-US" sz="1251" b="1">
                <a:latin typeface="+mj-lt"/>
              </a:rPr>
              <a:t> con </a:t>
            </a:r>
            <a:r>
              <a:rPr lang="en-US" sz="1251" b="1" err="1">
                <a:latin typeface="+mj-lt"/>
              </a:rPr>
              <a:t>secuatur</a:t>
            </a:r>
            <a:r>
              <a:rPr lang="en-US" sz="1251" b="1">
                <a:latin typeface="+mj-lt"/>
              </a:rPr>
              <a:t> </a:t>
            </a:r>
            <a:r>
              <a:rPr lang="en-US" sz="1251" b="1" err="1">
                <a:latin typeface="+mj-lt"/>
              </a:rPr>
              <a:t>voltare</a:t>
            </a:r>
            <a:r>
              <a:rPr lang="en-US" sz="1251" b="1">
                <a:latin typeface="+mj-lt"/>
              </a:rPr>
              <a:t> sans </a:t>
            </a:r>
            <a:r>
              <a:rPr lang="en-US" sz="1251" b="1" err="1">
                <a:latin typeface="+mj-lt"/>
              </a:rPr>
              <a:t>hitre</a:t>
            </a:r>
            <a:r>
              <a:rPr lang="en-US" sz="1251" b="1">
                <a:latin typeface="+mj-lt"/>
              </a:rPr>
              <a:t> </a:t>
            </a:r>
            <a:r>
              <a:rPr lang="en-US" sz="1251" b="1" err="1">
                <a:latin typeface="+mj-lt"/>
              </a:rPr>
              <a:t>vintaxe</a:t>
            </a:r>
            <a:r>
              <a:rPr lang="en-US" sz="1251" b="1">
                <a:latin typeface="+mj-lt"/>
              </a:rPr>
              <a:t> </a:t>
            </a:r>
            <a:r>
              <a:rPr lang="en-US" sz="1251" b="1" err="1">
                <a:latin typeface="+mj-lt"/>
              </a:rPr>
              <a:t>ellert</a:t>
            </a:r>
            <a:r>
              <a:rPr lang="en-US" sz="1251" b="1">
                <a:latin typeface="+mj-lt"/>
              </a:rPr>
              <a:t>. Lorem ipsum e </a:t>
            </a:r>
            <a:r>
              <a:rPr lang="en-US" sz="1251" b="1" err="1">
                <a:latin typeface="+mj-lt"/>
              </a:rPr>
              <a:t>dolore</a:t>
            </a:r>
            <a:r>
              <a:rPr lang="en-US" sz="1251" b="1">
                <a:latin typeface="+mj-lt"/>
              </a:rPr>
              <a:t> sit </a:t>
            </a:r>
            <a:r>
              <a:rPr lang="en-US" sz="1251" b="1" err="1">
                <a:latin typeface="+mj-lt"/>
              </a:rPr>
              <a:t>amet</a:t>
            </a:r>
            <a:r>
              <a:rPr lang="en-US" sz="1251" b="1">
                <a:latin typeface="+mj-lt"/>
              </a:rPr>
              <a:t> con </a:t>
            </a:r>
            <a:r>
              <a:rPr lang="en-US" sz="1251" b="1" err="1">
                <a:latin typeface="+mj-lt"/>
              </a:rPr>
              <a:t>secuatur</a:t>
            </a:r>
            <a:r>
              <a:rPr lang="en-US" sz="1251" b="1">
                <a:latin typeface="+mj-lt"/>
              </a:rPr>
              <a:t> </a:t>
            </a:r>
            <a:r>
              <a:rPr lang="en-US" sz="1251" b="1" err="1">
                <a:latin typeface="+mj-lt"/>
              </a:rPr>
              <a:t>voltare</a:t>
            </a:r>
            <a:r>
              <a:rPr lang="en-US" sz="1251" b="1">
                <a:latin typeface="+mj-lt"/>
              </a:rPr>
              <a:t> sans </a:t>
            </a:r>
            <a:r>
              <a:rPr lang="en-US" sz="1251" b="1" err="1">
                <a:latin typeface="+mj-lt"/>
              </a:rPr>
              <a:t>hitre</a:t>
            </a:r>
            <a:r>
              <a:rPr lang="en-US" sz="1251" b="1">
                <a:latin typeface="+mj-lt"/>
              </a:rPr>
              <a:t> </a:t>
            </a:r>
            <a:r>
              <a:rPr lang="en-US" sz="1251" b="1" err="1">
                <a:latin typeface="+mj-lt"/>
              </a:rPr>
              <a:t>vintaxe</a:t>
            </a:r>
            <a:r>
              <a:rPr lang="en-US" sz="1251" b="1">
                <a:latin typeface="+mj-lt"/>
              </a:rPr>
              <a:t> </a:t>
            </a:r>
            <a:r>
              <a:rPr lang="en-US" sz="1251" b="1" err="1">
                <a:latin typeface="+mj-lt"/>
              </a:rPr>
              <a:t>ellert</a:t>
            </a:r>
            <a:r>
              <a:rPr lang="en-US" sz="1251" b="1">
                <a:latin typeface="+mj-lt"/>
              </a:rPr>
              <a:t>. Lorem ipsum e </a:t>
            </a:r>
            <a:r>
              <a:rPr lang="en-US" sz="1251" b="1" err="1">
                <a:latin typeface="+mj-lt"/>
              </a:rPr>
              <a:t>dolore</a:t>
            </a:r>
            <a:r>
              <a:rPr lang="en-US" sz="1251" b="1">
                <a:latin typeface="+mj-lt"/>
              </a:rPr>
              <a:t> sit </a:t>
            </a:r>
            <a:r>
              <a:rPr lang="en-US" sz="1251" b="1" err="1">
                <a:latin typeface="+mj-lt"/>
              </a:rPr>
              <a:t>amet</a:t>
            </a:r>
            <a:r>
              <a:rPr lang="en-US" sz="1251" b="1">
                <a:latin typeface="+mj-lt"/>
              </a:rPr>
              <a:t> con </a:t>
            </a:r>
            <a:r>
              <a:rPr lang="en-US" sz="1251" b="1" err="1">
                <a:latin typeface="+mj-lt"/>
              </a:rPr>
              <a:t>secuatur</a:t>
            </a:r>
            <a:r>
              <a:rPr lang="en-US" sz="1251" b="1">
                <a:latin typeface="+mj-lt"/>
              </a:rPr>
              <a:t> </a:t>
            </a:r>
            <a:r>
              <a:rPr lang="en-US" sz="1251" b="1" err="1">
                <a:latin typeface="+mj-lt"/>
              </a:rPr>
              <a:t>voltare</a:t>
            </a:r>
            <a:r>
              <a:rPr lang="en-US" sz="1251" b="1">
                <a:latin typeface="+mj-lt"/>
              </a:rPr>
              <a:t> sans </a:t>
            </a:r>
            <a:r>
              <a:rPr lang="en-US" sz="1251" b="1" err="1">
                <a:latin typeface="+mj-lt"/>
              </a:rPr>
              <a:t>hitre</a:t>
            </a:r>
            <a:r>
              <a:rPr lang="en-US" sz="1251" b="1">
                <a:latin typeface="+mj-lt"/>
              </a:rPr>
              <a:t> </a:t>
            </a:r>
            <a:r>
              <a:rPr lang="en-US" sz="1251" b="1" err="1">
                <a:latin typeface="+mj-lt"/>
              </a:rPr>
              <a:t>vintaxe</a:t>
            </a:r>
            <a:r>
              <a:rPr lang="en-US" sz="1251" b="1">
                <a:latin typeface="+mj-lt"/>
              </a:rPr>
              <a:t> </a:t>
            </a:r>
            <a:r>
              <a:rPr lang="en-US" sz="1251" b="1" err="1">
                <a:latin typeface="+mj-lt"/>
              </a:rPr>
              <a:t>ellert</a:t>
            </a:r>
            <a:r>
              <a:rPr lang="en-US" sz="1251" b="1">
                <a:latin typeface="+mj-lt"/>
              </a:rPr>
              <a:t>.</a:t>
            </a:r>
          </a:p>
        </p:txBody>
      </p:sp>
      <p:sp>
        <p:nvSpPr>
          <p:cNvPr id="13" name="Content Placeholder 12"/>
          <p:cNvSpPr>
            <a:spLocks noGrp="1"/>
          </p:cNvSpPr>
          <p:nvPr>
            <p:ph sz="quarter" idx="16" hasCustomPrompt="1"/>
          </p:nvPr>
        </p:nvSpPr>
        <p:spPr>
          <a:xfrm>
            <a:off x="10655300" y="6488722"/>
            <a:ext cx="1210733" cy="377825"/>
          </a:xfrm>
        </p:spPr>
        <p:txBody>
          <a:bodyPr anchor="b"/>
          <a:lstStyle>
            <a:lvl1pPr algn="r">
              <a:spcBef>
                <a:spcPts val="0"/>
              </a:spcBef>
              <a:defRPr sz="800" b="0">
                <a:solidFill>
                  <a:schemeClr val="tx1"/>
                </a:solidFill>
              </a:defRPr>
            </a:lvl1pPr>
            <a:lvl2pPr algn="r">
              <a:defRPr sz="833" b="0">
                <a:solidFill>
                  <a:schemeClr val="tx1"/>
                </a:solidFill>
              </a:defRPr>
            </a:lvl2pPr>
            <a:lvl3pPr algn="r">
              <a:defRPr sz="833" b="0">
                <a:solidFill>
                  <a:schemeClr val="tx1"/>
                </a:solidFill>
              </a:defRPr>
            </a:lvl3pPr>
            <a:lvl4pPr algn="r">
              <a:defRPr sz="833" b="0">
                <a:solidFill>
                  <a:schemeClr val="tx1"/>
                </a:solidFill>
              </a:defRPr>
            </a:lvl4pPr>
            <a:lvl5pPr algn="r">
              <a:defRPr sz="833" b="0">
                <a:solidFill>
                  <a:schemeClr val="tx1"/>
                </a:solidFill>
              </a:defRPr>
            </a:lvl5pPr>
          </a:lstStyle>
          <a:p>
            <a:pPr lvl="0"/>
            <a:r>
              <a:rPr lang="en-US"/>
              <a:t>1.000000.100</a:t>
            </a:r>
          </a:p>
          <a:p>
            <a:pPr lvl="0"/>
            <a:r>
              <a:rPr lang="en-US"/>
              <a:t>0116</a:t>
            </a:r>
          </a:p>
        </p:txBody>
      </p:sp>
    </p:spTree>
    <p:extLst>
      <p:ext uri="{BB962C8B-B14F-4D97-AF65-F5344CB8AC3E}">
        <p14:creationId xmlns:p14="http://schemas.microsoft.com/office/powerpoint/2010/main" val="1108606381"/>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6715C7-AE5F-4799-8530-03A6D8356F0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094C91F-7845-4CEE-925C-BFB5FB340416}"/>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7E603F8-3E04-4BF0-A531-AA15A3A23C15}"/>
              </a:ext>
            </a:extLst>
          </p:cNvPr>
          <p:cNvSpPr>
            <a:spLocks noGrp="1"/>
          </p:cNvSpPr>
          <p:nvPr>
            <p:ph type="dt" sz="half" idx="10"/>
          </p:nvPr>
        </p:nvSpPr>
        <p:spPr/>
        <p:txBody>
          <a:bodyPr/>
          <a:lstStyle/>
          <a:p>
            <a:r>
              <a:rPr lang="en-US"/>
              <a:t>977497.15.2</a:t>
            </a:r>
          </a:p>
        </p:txBody>
      </p:sp>
      <p:sp>
        <p:nvSpPr>
          <p:cNvPr id="5" name="Footer Placeholder 4">
            <a:extLst>
              <a:ext uri="{FF2B5EF4-FFF2-40B4-BE49-F238E27FC236}">
                <a16:creationId xmlns:a16="http://schemas.microsoft.com/office/drawing/2014/main" id="{A4C9CBDC-DE3F-4A36-A0AF-C964F71E09B5}"/>
              </a:ext>
            </a:extLst>
          </p:cNvPr>
          <p:cNvSpPr>
            <a:spLocks noGrp="1"/>
          </p:cNvSpPr>
          <p:nvPr>
            <p:ph type="ftr" sz="quarter" idx="11"/>
          </p:nvPr>
        </p:nvSpPr>
        <p:spPr/>
        <p:txBody>
          <a:bodyPr/>
          <a:lstStyle/>
          <a:p>
            <a:r>
              <a:rPr lang="en-US"/>
              <a:t>For investment professional use only.</a:t>
            </a:r>
          </a:p>
        </p:txBody>
      </p:sp>
      <p:sp>
        <p:nvSpPr>
          <p:cNvPr id="6" name="Slide Number Placeholder 5">
            <a:extLst>
              <a:ext uri="{FF2B5EF4-FFF2-40B4-BE49-F238E27FC236}">
                <a16:creationId xmlns:a16="http://schemas.microsoft.com/office/drawing/2014/main" id="{E4B18959-788E-4FE9-8A5A-1740E91EFCBA}"/>
              </a:ext>
            </a:extLst>
          </p:cNvPr>
          <p:cNvSpPr>
            <a:spLocks noGrp="1"/>
          </p:cNvSpPr>
          <p:nvPr>
            <p:ph type="sldNum" sz="quarter" idx="12"/>
          </p:nvPr>
        </p:nvSpPr>
        <p:spPr/>
        <p:txBody>
          <a:bodyPr/>
          <a:lstStyle/>
          <a:p>
            <a:fld id="{DFA989F6-A434-4C4A-B64D-29C54149AC39}" type="slidenum">
              <a:rPr lang="en-US" smtClean="0"/>
              <a:t>‹#›</a:t>
            </a:fld>
            <a:endParaRPr lang="en-US"/>
          </a:p>
        </p:txBody>
      </p:sp>
    </p:spTree>
    <p:extLst>
      <p:ext uri="{BB962C8B-B14F-4D97-AF65-F5344CB8AC3E}">
        <p14:creationId xmlns:p14="http://schemas.microsoft.com/office/powerpoint/2010/main" val="1570271780"/>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type="obj">
  <p:cSld name="Blank">
    <p:bg>
      <p:bgPr>
        <a:solidFill>
          <a:schemeClr val="bg1"/>
        </a:solidFill>
        <a:effectLst/>
      </p:bgPr>
    </p:bg>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defRPr sz="1000" b="0" i="0">
                <a:solidFill>
                  <a:schemeClr val="tx1"/>
                </a:solidFill>
                <a:latin typeface="Arial"/>
                <a:cs typeface="Arial"/>
              </a:defRPr>
            </a:lvl1pPr>
          </a:lstStyle>
          <a:p>
            <a:pPr marL="12700">
              <a:lnSpc>
                <a:spcPct val="100000"/>
              </a:lnSpc>
              <a:spcBef>
                <a:spcPts val="5"/>
              </a:spcBef>
            </a:pPr>
            <a:r>
              <a:rPr lang="en-US"/>
              <a:t>For investment professional use only.</a:t>
            </a:r>
            <a:endParaRPr spc="-5"/>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r>
              <a:rPr lang="en-US"/>
              <a:t>977497.15.2</a:t>
            </a:r>
          </a:p>
        </p:txBody>
      </p:sp>
      <p:sp>
        <p:nvSpPr>
          <p:cNvPr id="4" name="Holder 4"/>
          <p:cNvSpPr>
            <a:spLocks noGrp="1"/>
          </p:cNvSpPr>
          <p:nvPr>
            <p:ph type="sldNum" sz="quarter" idx="7"/>
          </p:nvPr>
        </p:nvSpPr>
        <p:spPr/>
        <p:txBody>
          <a:bodyPr lIns="0" tIns="0" rIns="0" bIns="0"/>
          <a:lstStyle>
            <a:lvl1pPr>
              <a:defRPr sz="1000" b="1" i="0">
                <a:solidFill>
                  <a:schemeClr val="tx1"/>
                </a:solidFill>
                <a:latin typeface="Arial"/>
                <a:cs typeface="Arial"/>
              </a:defRPr>
            </a:lvl1pPr>
          </a:lstStyle>
          <a:p>
            <a:pPr marL="38100">
              <a:lnSpc>
                <a:spcPct val="100000"/>
              </a:lnSpc>
              <a:spcBef>
                <a:spcPts val="5"/>
              </a:spcBef>
            </a:pPr>
            <a:fld id="{81D60167-4931-47E6-BA6A-407CBD079E47}" type="slidenum">
              <a:rPr dirty="0"/>
              <a:t>‹#›</a:t>
            </a:fld>
            <a:endParaRPr/>
          </a:p>
        </p:txBody>
      </p:sp>
    </p:spTree>
    <p:extLst>
      <p:ext uri="{BB962C8B-B14F-4D97-AF65-F5344CB8AC3E}">
        <p14:creationId xmlns:p14="http://schemas.microsoft.com/office/powerpoint/2010/main" val="3736590724"/>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userDrawn="1">
  <p:cSld name="3. Economy">
    <p:spTree>
      <p:nvGrpSpPr>
        <p:cNvPr id="1" name=""/>
        <p:cNvGrpSpPr/>
        <p:nvPr/>
      </p:nvGrpSpPr>
      <p:grpSpPr>
        <a:xfrm>
          <a:off x="0" y="0"/>
          <a:ext cx="0" cy="0"/>
          <a:chOff x="0" y="0"/>
          <a:chExt cx="0" cy="0"/>
        </a:xfrm>
      </p:grpSpPr>
      <p:sp>
        <p:nvSpPr>
          <p:cNvPr id="48" name="Footer Placeholder 2"/>
          <p:cNvSpPr>
            <a:spLocks noGrp="1"/>
          </p:cNvSpPr>
          <p:nvPr>
            <p:ph type="ftr" sz="quarter" idx="3"/>
          </p:nvPr>
        </p:nvSpPr>
        <p:spPr>
          <a:xfrm>
            <a:off x="425405" y="6414085"/>
            <a:ext cx="5041900" cy="365125"/>
          </a:xfrm>
          <a:prstGeom prst="rect">
            <a:avLst/>
          </a:prstGeom>
        </p:spPr>
        <p:txBody>
          <a:bodyPr vert="horz" lIns="91440" tIns="45720" rIns="91440" bIns="45720" rtlCol="0" anchor="ctr"/>
          <a:lstStyle>
            <a:lvl1pPr algn="l">
              <a:defRPr sz="800">
                <a:solidFill>
                  <a:srgbClr val="000000"/>
                </a:solidFill>
              </a:defRPr>
            </a:lvl1pPr>
          </a:lstStyle>
          <a:p>
            <a:pPr>
              <a:spcBef>
                <a:spcPts val="300"/>
              </a:spcBef>
            </a:pPr>
            <a:r>
              <a:rPr lang="en-US"/>
              <a:t>For investment professional use only.</a:t>
            </a:r>
          </a:p>
        </p:txBody>
      </p:sp>
      <p:sp>
        <p:nvSpPr>
          <p:cNvPr id="49" name="Slide Number Placeholder 3"/>
          <p:cNvSpPr>
            <a:spLocks noGrp="1"/>
          </p:cNvSpPr>
          <p:nvPr>
            <p:ph type="sldNum" sz="quarter" idx="4"/>
          </p:nvPr>
        </p:nvSpPr>
        <p:spPr>
          <a:xfrm>
            <a:off x="149859" y="6408910"/>
            <a:ext cx="510541" cy="365125"/>
          </a:xfrm>
          <a:prstGeom prst="rect">
            <a:avLst/>
          </a:prstGeom>
        </p:spPr>
        <p:txBody>
          <a:bodyPr vert="horz" lIns="91440" tIns="45720" rIns="91440" bIns="45720" rtlCol="0" anchor="ctr"/>
          <a:lstStyle>
            <a:lvl1pPr algn="l">
              <a:defRPr sz="800" b="1">
                <a:solidFill>
                  <a:srgbClr val="000000"/>
                </a:solidFill>
              </a:defRPr>
            </a:lvl1pPr>
          </a:lstStyle>
          <a:p>
            <a:fld id="{B42A7A4B-1474-47B8-8215-FC88D0AD55CE}" type="slidenum">
              <a:rPr lang="en-US" smtClean="0"/>
              <a:pPr/>
              <a:t>‹#›</a:t>
            </a:fld>
            <a:endParaRPr lang="en-US"/>
          </a:p>
        </p:txBody>
      </p:sp>
      <p:sp>
        <p:nvSpPr>
          <p:cNvPr id="50" name="Title Placeholder 1"/>
          <p:cNvSpPr>
            <a:spLocks noGrp="1"/>
          </p:cNvSpPr>
          <p:nvPr>
            <p:ph type="title"/>
          </p:nvPr>
        </p:nvSpPr>
        <p:spPr>
          <a:xfrm>
            <a:off x="420892" y="227013"/>
            <a:ext cx="10972800" cy="1143000"/>
          </a:xfrm>
          <a:prstGeom prst="rect">
            <a:avLst/>
          </a:prstGeom>
        </p:spPr>
        <p:txBody>
          <a:bodyPr vert="horz" lIns="91440" tIns="45720" rIns="91440" bIns="45720" rtlCol="0" anchor="t">
            <a:normAutofit/>
          </a:bodyPr>
          <a:lstStyle>
            <a:lvl1pPr algn="l">
              <a:defRPr sz="2400"/>
            </a:lvl1pPr>
          </a:lstStyle>
          <a:p>
            <a:r>
              <a:rPr lang="en-US"/>
              <a:t>Click to edit Master title style</a:t>
            </a:r>
          </a:p>
        </p:txBody>
      </p:sp>
      <p:grpSp>
        <p:nvGrpSpPr>
          <p:cNvPr id="46" name="Group 45">
            <a:extLst>
              <a:ext uri="{FF2B5EF4-FFF2-40B4-BE49-F238E27FC236}">
                <a16:creationId xmlns:a16="http://schemas.microsoft.com/office/drawing/2014/main" id="{4F575CC3-393C-0647-BE9E-83DCD65CF4FF}"/>
              </a:ext>
            </a:extLst>
          </p:cNvPr>
          <p:cNvGrpSpPr/>
          <p:nvPr userDrawn="1"/>
        </p:nvGrpSpPr>
        <p:grpSpPr>
          <a:xfrm>
            <a:off x="9810897" y="6361974"/>
            <a:ext cx="1843168" cy="297562"/>
            <a:chOff x="6923088" y="4475163"/>
            <a:chExt cx="1873251" cy="403225"/>
          </a:xfrm>
        </p:grpSpPr>
        <p:sp>
          <p:nvSpPr>
            <p:cNvPr id="47" name="AutoShape 4">
              <a:extLst>
                <a:ext uri="{FF2B5EF4-FFF2-40B4-BE49-F238E27FC236}">
                  <a16:creationId xmlns:a16="http://schemas.microsoft.com/office/drawing/2014/main" id="{6C369995-96AD-A641-925E-E69A3BA9707A}"/>
                </a:ext>
              </a:extLst>
            </p:cNvPr>
            <p:cNvSpPr>
              <a:spLocks noChangeAspect="1" noChangeArrowheads="1" noTextEdit="1"/>
            </p:cNvSpPr>
            <p:nvPr userDrawn="1"/>
          </p:nvSpPr>
          <p:spPr bwMode="auto">
            <a:xfrm>
              <a:off x="6923088" y="4475163"/>
              <a:ext cx="1873250" cy="40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500">
                <a:solidFill>
                  <a:srgbClr val="000000"/>
                </a:solidFill>
              </a:endParaRPr>
            </a:p>
          </p:txBody>
        </p:sp>
        <p:sp>
          <p:nvSpPr>
            <p:cNvPr id="51" name="Freeform 6">
              <a:extLst>
                <a:ext uri="{FF2B5EF4-FFF2-40B4-BE49-F238E27FC236}">
                  <a16:creationId xmlns:a16="http://schemas.microsoft.com/office/drawing/2014/main" id="{5C874250-EEAB-2F47-8CDC-DED5EEC8E001}"/>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500">
                <a:solidFill>
                  <a:srgbClr val="000000"/>
                </a:solidFill>
              </a:endParaRPr>
            </a:p>
          </p:txBody>
        </p:sp>
        <p:sp>
          <p:nvSpPr>
            <p:cNvPr id="52" name="Freeform 7">
              <a:extLst>
                <a:ext uri="{FF2B5EF4-FFF2-40B4-BE49-F238E27FC236}">
                  <a16:creationId xmlns:a16="http://schemas.microsoft.com/office/drawing/2014/main" id="{D73E3670-6639-BE4C-9917-7195E6568841}"/>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500">
                <a:solidFill>
                  <a:srgbClr val="000000"/>
                </a:solidFill>
              </a:endParaRPr>
            </a:p>
          </p:txBody>
        </p:sp>
        <p:sp>
          <p:nvSpPr>
            <p:cNvPr id="53" name="Freeform 83">
              <a:extLst>
                <a:ext uri="{FF2B5EF4-FFF2-40B4-BE49-F238E27FC236}">
                  <a16:creationId xmlns:a16="http://schemas.microsoft.com/office/drawing/2014/main" id="{71466D60-B25E-C740-B898-CD011E2969A1}"/>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500">
                <a:solidFill>
                  <a:srgbClr val="000000"/>
                </a:solidFill>
              </a:endParaRPr>
            </a:p>
          </p:txBody>
        </p:sp>
        <p:sp>
          <p:nvSpPr>
            <p:cNvPr id="54" name="Freeform 84">
              <a:extLst>
                <a:ext uri="{FF2B5EF4-FFF2-40B4-BE49-F238E27FC236}">
                  <a16:creationId xmlns:a16="http://schemas.microsoft.com/office/drawing/2014/main" id="{5E4325CD-E2D3-394B-98D5-41155C352276}"/>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500">
                <a:solidFill>
                  <a:srgbClr val="000000"/>
                </a:solidFill>
              </a:endParaRPr>
            </a:p>
          </p:txBody>
        </p:sp>
        <p:sp>
          <p:nvSpPr>
            <p:cNvPr id="55" name="Freeform 85">
              <a:extLst>
                <a:ext uri="{FF2B5EF4-FFF2-40B4-BE49-F238E27FC236}">
                  <a16:creationId xmlns:a16="http://schemas.microsoft.com/office/drawing/2014/main" id="{785844EE-0CF7-6143-8825-4501A204DE95}"/>
                </a:ext>
              </a:extLst>
            </p:cNvPr>
            <p:cNvSpPr>
              <a:spLocks/>
            </p:cNvSpPr>
            <p:nvPr userDrawn="1"/>
          </p:nvSpPr>
          <p:spPr bwMode="auto">
            <a:xfrm>
              <a:off x="7337426" y="4533901"/>
              <a:ext cx="265113" cy="266700"/>
            </a:xfrm>
            <a:custGeom>
              <a:avLst/>
              <a:gdLst>
                <a:gd name="T0" fmla="*/ 59 w 167"/>
                <a:gd name="T1" fmla="*/ 168 h 168"/>
                <a:gd name="T2" fmla="*/ 0 w 167"/>
                <a:gd name="T3" fmla="*/ 168 h 168"/>
                <a:gd name="T4" fmla="*/ 47 w 167"/>
                <a:gd name="T5" fmla="*/ 0 h 168"/>
                <a:gd name="T6" fmla="*/ 167 w 167"/>
                <a:gd name="T7" fmla="*/ 0 h 168"/>
                <a:gd name="T8" fmla="*/ 156 w 167"/>
                <a:gd name="T9" fmla="*/ 40 h 168"/>
                <a:gd name="T10" fmla="*/ 94 w 167"/>
                <a:gd name="T11" fmla="*/ 40 h 168"/>
                <a:gd name="T12" fmla="*/ 87 w 167"/>
                <a:gd name="T13" fmla="*/ 68 h 168"/>
                <a:gd name="T14" fmla="*/ 148 w 167"/>
                <a:gd name="T15" fmla="*/ 68 h 168"/>
                <a:gd name="T16" fmla="*/ 137 w 167"/>
                <a:gd name="T17" fmla="*/ 106 h 168"/>
                <a:gd name="T18" fmla="*/ 76 w 167"/>
                <a:gd name="T19" fmla="*/ 106 h 168"/>
                <a:gd name="T20" fmla="*/ 59 w 167"/>
                <a:gd name="T21"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7" h="168">
                  <a:moveTo>
                    <a:pt x="59" y="168"/>
                  </a:moveTo>
                  <a:lnTo>
                    <a:pt x="0" y="168"/>
                  </a:lnTo>
                  <a:lnTo>
                    <a:pt x="47" y="0"/>
                  </a:lnTo>
                  <a:lnTo>
                    <a:pt x="167" y="0"/>
                  </a:lnTo>
                  <a:lnTo>
                    <a:pt x="156" y="40"/>
                  </a:lnTo>
                  <a:lnTo>
                    <a:pt x="94" y="40"/>
                  </a:lnTo>
                  <a:lnTo>
                    <a:pt x="87" y="68"/>
                  </a:lnTo>
                  <a:lnTo>
                    <a:pt x="148" y="68"/>
                  </a:lnTo>
                  <a:lnTo>
                    <a:pt x="137" y="106"/>
                  </a:lnTo>
                  <a:lnTo>
                    <a:pt x="76" y="106"/>
                  </a:lnTo>
                  <a:lnTo>
                    <a:pt x="59"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500">
                <a:solidFill>
                  <a:srgbClr val="000000"/>
                </a:solidFill>
              </a:endParaRPr>
            </a:p>
          </p:txBody>
        </p:sp>
        <p:sp>
          <p:nvSpPr>
            <p:cNvPr id="56" name="Freeform 86">
              <a:extLst>
                <a:ext uri="{FF2B5EF4-FFF2-40B4-BE49-F238E27FC236}">
                  <a16:creationId xmlns:a16="http://schemas.microsoft.com/office/drawing/2014/main" id="{C4390793-4DDB-4740-8D60-285F8B4B0C34}"/>
                </a:ext>
              </a:extLst>
            </p:cNvPr>
            <p:cNvSpPr>
              <a:spLocks noEditPoints="1"/>
            </p:cNvSpPr>
            <p:nvPr userDrawn="1"/>
          </p:nvSpPr>
          <p:spPr bwMode="auto">
            <a:xfrm>
              <a:off x="7553326" y="4533901"/>
              <a:ext cx="166688" cy="266700"/>
            </a:xfrm>
            <a:custGeom>
              <a:avLst/>
              <a:gdLst>
                <a:gd name="T0" fmla="*/ 58 w 105"/>
                <a:gd name="T1" fmla="*/ 168 h 168"/>
                <a:gd name="T2" fmla="*/ 0 w 105"/>
                <a:gd name="T3" fmla="*/ 168 h 168"/>
                <a:gd name="T4" fmla="*/ 34 w 105"/>
                <a:gd name="T5" fmla="*/ 46 h 168"/>
                <a:gd name="T6" fmla="*/ 93 w 105"/>
                <a:gd name="T7" fmla="*/ 46 h 168"/>
                <a:gd name="T8" fmla="*/ 58 w 105"/>
                <a:gd name="T9" fmla="*/ 168 h 168"/>
                <a:gd name="T10" fmla="*/ 95 w 105"/>
                <a:gd name="T11" fmla="*/ 34 h 168"/>
                <a:gd name="T12" fmla="*/ 38 w 105"/>
                <a:gd name="T13" fmla="*/ 34 h 168"/>
                <a:gd name="T14" fmla="*/ 47 w 105"/>
                <a:gd name="T15" fmla="*/ 0 h 168"/>
                <a:gd name="T16" fmla="*/ 105 w 105"/>
                <a:gd name="T17" fmla="*/ 0 h 168"/>
                <a:gd name="T18" fmla="*/ 95 w 105"/>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5" h="168">
                  <a:moveTo>
                    <a:pt x="58" y="168"/>
                  </a:moveTo>
                  <a:lnTo>
                    <a:pt x="0" y="168"/>
                  </a:lnTo>
                  <a:lnTo>
                    <a:pt x="34" y="46"/>
                  </a:lnTo>
                  <a:lnTo>
                    <a:pt x="93" y="46"/>
                  </a:lnTo>
                  <a:lnTo>
                    <a:pt x="58" y="168"/>
                  </a:lnTo>
                  <a:close/>
                  <a:moveTo>
                    <a:pt x="95" y="34"/>
                  </a:moveTo>
                  <a:lnTo>
                    <a:pt x="38" y="34"/>
                  </a:lnTo>
                  <a:lnTo>
                    <a:pt x="47" y="0"/>
                  </a:lnTo>
                  <a:lnTo>
                    <a:pt x="105"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500">
                <a:solidFill>
                  <a:srgbClr val="000000"/>
                </a:solidFill>
              </a:endParaRPr>
            </a:p>
          </p:txBody>
        </p:sp>
        <p:sp>
          <p:nvSpPr>
            <p:cNvPr id="57" name="Freeform 87">
              <a:extLst>
                <a:ext uri="{FF2B5EF4-FFF2-40B4-BE49-F238E27FC236}">
                  <a16:creationId xmlns:a16="http://schemas.microsoft.com/office/drawing/2014/main" id="{5F80EA26-A299-3644-8457-A5653F1DCD1C}"/>
                </a:ext>
              </a:extLst>
            </p:cNvPr>
            <p:cNvSpPr>
              <a:spLocks noEditPoints="1"/>
            </p:cNvSpPr>
            <p:nvPr userDrawn="1"/>
          </p:nvSpPr>
          <p:spPr bwMode="auto">
            <a:xfrm>
              <a:off x="7685088" y="4533901"/>
              <a:ext cx="273050" cy="269875"/>
            </a:xfrm>
            <a:custGeom>
              <a:avLst/>
              <a:gdLst>
                <a:gd name="T0" fmla="*/ 125 w 172"/>
                <a:gd name="T1" fmla="*/ 168 h 170"/>
                <a:gd name="T2" fmla="*/ 68 w 172"/>
                <a:gd name="T3" fmla="*/ 168 h 170"/>
                <a:gd name="T4" fmla="*/ 72 w 172"/>
                <a:gd name="T5" fmla="*/ 154 h 170"/>
                <a:gd name="T6" fmla="*/ 72 w 172"/>
                <a:gd name="T7" fmla="*/ 154 h 170"/>
                <a:gd name="T8" fmla="*/ 64 w 172"/>
                <a:gd name="T9" fmla="*/ 161 h 170"/>
                <a:gd name="T10" fmla="*/ 54 w 172"/>
                <a:gd name="T11" fmla="*/ 165 h 170"/>
                <a:gd name="T12" fmla="*/ 44 w 172"/>
                <a:gd name="T13" fmla="*/ 169 h 170"/>
                <a:gd name="T14" fmla="*/ 31 w 172"/>
                <a:gd name="T15" fmla="*/ 170 h 170"/>
                <a:gd name="T16" fmla="*/ 31 w 172"/>
                <a:gd name="T17" fmla="*/ 170 h 170"/>
                <a:gd name="T18" fmla="*/ 24 w 172"/>
                <a:gd name="T19" fmla="*/ 170 h 170"/>
                <a:gd name="T20" fmla="*/ 18 w 172"/>
                <a:gd name="T21" fmla="*/ 169 h 170"/>
                <a:gd name="T22" fmla="*/ 12 w 172"/>
                <a:gd name="T23" fmla="*/ 167 h 170"/>
                <a:gd name="T24" fmla="*/ 9 w 172"/>
                <a:gd name="T25" fmla="*/ 163 h 170"/>
                <a:gd name="T26" fmla="*/ 5 w 172"/>
                <a:gd name="T27" fmla="*/ 160 h 170"/>
                <a:gd name="T28" fmla="*/ 2 w 172"/>
                <a:gd name="T29" fmla="*/ 155 h 170"/>
                <a:gd name="T30" fmla="*/ 0 w 172"/>
                <a:gd name="T31" fmla="*/ 149 h 170"/>
                <a:gd name="T32" fmla="*/ 0 w 172"/>
                <a:gd name="T33" fmla="*/ 142 h 170"/>
                <a:gd name="T34" fmla="*/ 0 w 172"/>
                <a:gd name="T35" fmla="*/ 142 h 170"/>
                <a:gd name="T36" fmla="*/ 2 w 172"/>
                <a:gd name="T37" fmla="*/ 126 h 170"/>
                <a:gd name="T38" fmla="*/ 5 w 172"/>
                <a:gd name="T39" fmla="*/ 106 h 170"/>
                <a:gd name="T40" fmla="*/ 12 w 172"/>
                <a:gd name="T41" fmla="*/ 86 h 170"/>
                <a:gd name="T42" fmla="*/ 20 w 172"/>
                <a:gd name="T43" fmla="*/ 68 h 170"/>
                <a:gd name="T44" fmla="*/ 20 w 172"/>
                <a:gd name="T45" fmla="*/ 68 h 170"/>
                <a:gd name="T46" fmla="*/ 24 w 172"/>
                <a:gd name="T47" fmla="*/ 62 h 170"/>
                <a:gd name="T48" fmla="*/ 29 w 172"/>
                <a:gd name="T49" fmla="*/ 58 h 170"/>
                <a:gd name="T50" fmla="*/ 33 w 172"/>
                <a:gd name="T51" fmla="*/ 53 h 170"/>
                <a:gd name="T52" fmla="*/ 39 w 172"/>
                <a:gd name="T53" fmla="*/ 50 h 170"/>
                <a:gd name="T54" fmla="*/ 45 w 172"/>
                <a:gd name="T55" fmla="*/ 47 h 170"/>
                <a:gd name="T56" fmla="*/ 51 w 172"/>
                <a:gd name="T57" fmla="*/ 45 h 170"/>
                <a:gd name="T58" fmla="*/ 58 w 172"/>
                <a:gd name="T59" fmla="*/ 44 h 170"/>
                <a:gd name="T60" fmla="*/ 65 w 172"/>
                <a:gd name="T61" fmla="*/ 44 h 170"/>
                <a:gd name="T62" fmla="*/ 65 w 172"/>
                <a:gd name="T63" fmla="*/ 44 h 170"/>
                <a:gd name="T64" fmla="*/ 77 w 172"/>
                <a:gd name="T65" fmla="*/ 45 h 170"/>
                <a:gd name="T66" fmla="*/ 86 w 172"/>
                <a:gd name="T67" fmla="*/ 48 h 170"/>
                <a:gd name="T68" fmla="*/ 93 w 172"/>
                <a:gd name="T69" fmla="*/ 53 h 170"/>
                <a:gd name="T70" fmla="*/ 98 w 172"/>
                <a:gd name="T71" fmla="*/ 60 h 170"/>
                <a:gd name="T72" fmla="*/ 114 w 172"/>
                <a:gd name="T73" fmla="*/ 0 h 170"/>
                <a:gd name="T74" fmla="*/ 172 w 172"/>
                <a:gd name="T75" fmla="*/ 0 h 170"/>
                <a:gd name="T76" fmla="*/ 125 w 172"/>
                <a:gd name="T77" fmla="*/ 168 h 170"/>
                <a:gd name="T78" fmla="*/ 81 w 172"/>
                <a:gd name="T79" fmla="*/ 82 h 170"/>
                <a:gd name="T80" fmla="*/ 81 w 172"/>
                <a:gd name="T81" fmla="*/ 82 h 170"/>
                <a:gd name="T82" fmla="*/ 78 w 172"/>
                <a:gd name="T83" fmla="*/ 82 h 170"/>
                <a:gd name="T84" fmla="*/ 74 w 172"/>
                <a:gd name="T85" fmla="*/ 84 h 170"/>
                <a:gd name="T86" fmla="*/ 71 w 172"/>
                <a:gd name="T87" fmla="*/ 86 h 170"/>
                <a:gd name="T88" fmla="*/ 68 w 172"/>
                <a:gd name="T89" fmla="*/ 91 h 170"/>
                <a:gd name="T90" fmla="*/ 68 w 172"/>
                <a:gd name="T91" fmla="*/ 91 h 170"/>
                <a:gd name="T92" fmla="*/ 63 w 172"/>
                <a:gd name="T93" fmla="*/ 106 h 170"/>
                <a:gd name="T94" fmla="*/ 61 w 172"/>
                <a:gd name="T95" fmla="*/ 114 h 170"/>
                <a:gd name="T96" fmla="*/ 60 w 172"/>
                <a:gd name="T97" fmla="*/ 121 h 170"/>
                <a:gd name="T98" fmla="*/ 60 w 172"/>
                <a:gd name="T99" fmla="*/ 121 h 170"/>
                <a:gd name="T100" fmla="*/ 61 w 172"/>
                <a:gd name="T101" fmla="*/ 125 h 170"/>
                <a:gd name="T102" fmla="*/ 63 w 172"/>
                <a:gd name="T103" fmla="*/ 127 h 170"/>
                <a:gd name="T104" fmla="*/ 65 w 172"/>
                <a:gd name="T105" fmla="*/ 129 h 170"/>
                <a:gd name="T106" fmla="*/ 70 w 172"/>
                <a:gd name="T107" fmla="*/ 130 h 170"/>
                <a:gd name="T108" fmla="*/ 70 w 172"/>
                <a:gd name="T109" fmla="*/ 130 h 170"/>
                <a:gd name="T110" fmla="*/ 74 w 172"/>
                <a:gd name="T111" fmla="*/ 129 h 170"/>
                <a:gd name="T112" fmla="*/ 79 w 172"/>
                <a:gd name="T113" fmla="*/ 127 h 170"/>
                <a:gd name="T114" fmla="*/ 91 w 172"/>
                <a:gd name="T115" fmla="*/ 87 h 170"/>
                <a:gd name="T116" fmla="*/ 91 w 172"/>
                <a:gd name="T117" fmla="*/ 87 h 170"/>
                <a:gd name="T118" fmla="*/ 87 w 172"/>
                <a:gd name="T119" fmla="*/ 84 h 170"/>
                <a:gd name="T120" fmla="*/ 81 w 172"/>
                <a:gd name="T121" fmla="*/ 82 h 170"/>
                <a:gd name="T122" fmla="*/ 81 w 172"/>
                <a:gd name="T123" fmla="*/ 82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2" h="170">
                  <a:moveTo>
                    <a:pt x="125" y="168"/>
                  </a:moveTo>
                  <a:lnTo>
                    <a:pt x="68" y="168"/>
                  </a:lnTo>
                  <a:lnTo>
                    <a:pt x="72" y="154"/>
                  </a:lnTo>
                  <a:lnTo>
                    <a:pt x="72" y="154"/>
                  </a:lnTo>
                  <a:lnTo>
                    <a:pt x="64" y="161"/>
                  </a:lnTo>
                  <a:lnTo>
                    <a:pt x="54" y="165"/>
                  </a:lnTo>
                  <a:lnTo>
                    <a:pt x="44" y="169"/>
                  </a:lnTo>
                  <a:lnTo>
                    <a:pt x="31" y="170"/>
                  </a:lnTo>
                  <a:lnTo>
                    <a:pt x="31" y="170"/>
                  </a:lnTo>
                  <a:lnTo>
                    <a:pt x="24" y="170"/>
                  </a:lnTo>
                  <a:lnTo>
                    <a:pt x="18" y="169"/>
                  </a:lnTo>
                  <a:lnTo>
                    <a:pt x="12" y="167"/>
                  </a:lnTo>
                  <a:lnTo>
                    <a:pt x="9" y="163"/>
                  </a:lnTo>
                  <a:lnTo>
                    <a:pt x="5" y="160"/>
                  </a:lnTo>
                  <a:lnTo>
                    <a:pt x="2" y="155"/>
                  </a:lnTo>
                  <a:lnTo>
                    <a:pt x="0" y="149"/>
                  </a:lnTo>
                  <a:lnTo>
                    <a:pt x="0" y="142"/>
                  </a:lnTo>
                  <a:lnTo>
                    <a:pt x="0" y="142"/>
                  </a:lnTo>
                  <a:lnTo>
                    <a:pt x="2" y="126"/>
                  </a:lnTo>
                  <a:lnTo>
                    <a:pt x="5" y="106"/>
                  </a:lnTo>
                  <a:lnTo>
                    <a:pt x="12" y="86"/>
                  </a:lnTo>
                  <a:lnTo>
                    <a:pt x="20" y="68"/>
                  </a:lnTo>
                  <a:lnTo>
                    <a:pt x="20" y="68"/>
                  </a:lnTo>
                  <a:lnTo>
                    <a:pt x="24" y="62"/>
                  </a:lnTo>
                  <a:lnTo>
                    <a:pt x="29" y="58"/>
                  </a:lnTo>
                  <a:lnTo>
                    <a:pt x="33" y="53"/>
                  </a:lnTo>
                  <a:lnTo>
                    <a:pt x="39" y="50"/>
                  </a:lnTo>
                  <a:lnTo>
                    <a:pt x="45" y="47"/>
                  </a:lnTo>
                  <a:lnTo>
                    <a:pt x="51" y="45"/>
                  </a:lnTo>
                  <a:lnTo>
                    <a:pt x="58" y="44"/>
                  </a:lnTo>
                  <a:lnTo>
                    <a:pt x="65" y="44"/>
                  </a:lnTo>
                  <a:lnTo>
                    <a:pt x="65" y="44"/>
                  </a:lnTo>
                  <a:lnTo>
                    <a:pt x="77" y="45"/>
                  </a:lnTo>
                  <a:lnTo>
                    <a:pt x="86" y="48"/>
                  </a:lnTo>
                  <a:lnTo>
                    <a:pt x="93" y="53"/>
                  </a:lnTo>
                  <a:lnTo>
                    <a:pt x="98" y="60"/>
                  </a:lnTo>
                  <a:lnTo>
                    <a:pt x="114" y="0"/>
                  </a:lnTo>
                  <a:lnTo>
                    <a:pt x="172" y="0"/>
                  </a:lnTo>
                  <a:lnTo>
                    <a:pt x="125" y="168"/>
                  </a:lnTo>
                  <a:close/>
                  <a:moveTo>
                    <a:pt x="81" y="82"/>
                  </a:moveTo>
                  <a:lnTo>
                    <a:pt x="81" y="82"/>
                  </a:lnTo>
                  <a:lnTo>
                    <a:pt x="78" y="82"/>
                  </a:lnTo>
                  <a:lnTo>
                    <a:pt x="74" y="84"/>
                  </a:lnTo>
                  <a:lnTo>
                    <a:pt x="71" y="86"/>
                  </a:lnTo>
                  <a:lnTo>
                    <a:pt x="68" y="91"/>
                  </a:lnTo>
                  <a:lnTo>
                    <a:pt x="68" y="91"/>
                  </a:lnTo>
                  <a:lnTo>
                    <a:pt x="63" y="106"/>
                  </a:lnTo>
                  <a:lnTo>
                    <a:pt x="61" y="114"/>
                  </a:lnTo>
                  <a:lnTo>
                    <a:pt x="60" y="121"/>
                  </a:lnTo>
                  <a:lnTo>
                    <a:pt x="60" y="121"/>
                  </a:lnTo>
                  <a:lnTo>
                    <a:pt x="61" y="125"/>
                  </a:lnTo>
                  <a:lnTo>
                    <a:pt x="63" y="127"/>
                  </a:lnTo>
                  <a:lnTo>
                    <a:pt x="65" y="129"/>
                  </a:lnTo>
                  <a:lnTo>
                    <a:pt x="70" y="130"/>
                  </a:lnTo>
                  <a:lnTo>
                    <a:pt x="70" y="130"/>
                  </a:lnTo>
                  <a:lnTo>
                    <a:pt x="74" y="129"/>
                  </a:lnTo>
                  <a:lnTo>
                    <a:pt x="79" y="127"/>
                  </a:lnTo>
                  <a:lnTo>
                    <a:pt x="91" y="87"/>
                  </a:lnTo>
                  <a:lnTo>
                    <a:pt x="91" y="87"/>
                  </a:lnTo>
                  <a:lnTo>
                    <a:pt x="87" y="84"/>
                  </a:lnTo>
                  <a:lnTo>
                    <a:pt x="81" y="82"/>
                  </a:lnTo>
                  <a:lnTo>
                    <a:pt x="81" y="8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500">
                <a:solidFill>
                  <a:srgbClr val="000000"/>
                </a:solidFill>
              </a:endParaRPr>
            </a:p>
          </p:txBody>
        </p:sp>
        <p:sp>
          <p:nvSpPr>
            <p:cNvPr id="58" name="Freeform 88">
              <a:extLst>
                <a:ext uri="{FF2B5EF4-FFF2-40B4-BE49-F238E27FC236}">
                  <a16:creationId xmlns:a16="http://schemas.microsoft.com/office/drawing/2014/main" id="{EA7A7B0D-C322-164A-9280-F3916BAFBB34}"/>
                </a:ext>
              </a:extLst>
            </p:cNvPr>
            <p:cNvSpPr>
              <a:spLocks noEditPoints="1"/>
            </p:cNvSpPr>
            <p:nvPr userDrawn="1"/>
          </p:nvSpPr>
          <p:spPr bwMode="auto">
            <a:xfrm>
              <a:off x="7923213" y="4602163"/>
              <a:ext cx="230188" cy="201613"/>
            </a:xfrm>
            <a:custGeom>
              <a:avLst/>
              <a:gdLst>
                <a:gd name="T0" fmla="*/ 58 w 145"/>
                <a:gd name="T1" fmla="*/ 71 h 127"/>
                <a:gd name="T2" fmla="*/ 56 w 145"/>
                <a:gd name="T3" fmla="*/ 80 h 127"/>
                <a:gd name="T4" fmla="*/ 56 w 145"/>
                <a:gd name="T5" fmla="*/ 87 h 127"/>
                <a:gd name="T6" fmla="*/ 57 w 145"/>
                <a:gd name="T7" fmla="*/ 93 h 127"/>
                <a:gd name="T8" fmla="*/ 64 w 145"/>
                <a:gd name="T9" fmla="*/ 97 h 127"/>
                <a:gd name="T10" fmla="*/ 68 w 145"/>
                <a:gd name="T11" fmla="*/ 96 h 127"/>
                <a:gd name="T12" fmla="*/ 75 w 145"/>
                <a:gd name="T13" fmla="*/ 89 h 127"/>
                <a:gd name="T14" fmla="*/ 135 w 145"/>
                <a:gd name="T15" fmla="*/ 82 h 127"/>
                <a:gd name="T16" fmla="*/ 134 w 145"/>
                <a:gd name="T17" fmla="*/ 87 h 127"/>
                <a:gd name="T18" fmla="*/ 128 w 145"/>
                <a:gd name="T19" fmla="*/ 98 h 127"/>
                <a:gd name="T20" fmla="*/ 115 w 145"/>
                <a:gd name="T21" fmla="*/ 111 h 127"/>
                <a:gd name="T22" fmla="*/ 94 w 145"/>
                <a:gd name="T23" fmla="*/ 122 h 127"/>
                <a:gd name="T24" fmla="*/ 72 w 145"/>
                <a:gd name="T25" fmla="*/ 127 h 127"/>
                <a:gd name="T26" fmla="*/ 61 w 145"/>
                <a:gd name="T27" fmla="*/ 127 h 127"/>
                <a:gd name="T28" fmla="*/ 38 w 145"/>
                <a:gd name="T29" fmla="*/ 126 h 127"/>
                <a:gd name="T30" fmla="*/ 18 w 145"/>
                <a:gd name="T31" fmla="*/ 121 h 127"/>
                <a:gd name="T32" fmla="*/ 5 w 145"/>
                <a:gd name="T33" fmla="*/ 110 h 127"/>
                <a:gd name="T34" fmla="*/ 2 w 145"/>
                <a:gd name="T35" fmla="*/ 101 h 127"/>
                <a:gd name="T36" fmla="*/ 0 w 145"/>
                <a:gd name="T37" fmla="*/ 90 h 127"/>
                <a:gd name="T38" fmla="*/ 3 w 145"/>
                <a:gd name="T39" fmla="*/ 75 h 127"/>
                <a:gd name="T40" fmla="*/ 13 w 145"/>
                <a:gd name="T41" fmla="*/ 41 h 127"/>
                <a:gd name="T42" fmla="*/ 22 w 145"/>
                <a:gd name="T43" fmla="*/ 27 h 127"/>
                <a:gd name="T44" fmla="*/ 27 w 145"/>
                <a:gd name="T45" fmla="*/ 19 h 127"/>
                <a:gd name="T46" fmla="*/ 43 w 145"/>
                <a:gd name="T47" fmla="*/ 9 h 127"/>
                <a:gd name="T48" fmla="*/ 59 w 145"/>
                <a:gd name="T49" fmla="*/ 3 h 127"/>
                <a:gd name="T50" fmla="*/ 77 w 145"/>
                <a:gd name="T51" fmla="*/ 1 h 127"/>
                <a:gd name="T52" fmla="*/ 85 w 145"/>
                <a:gd name="T53" fmla="*/ 0 h 127"/>
                <a:gd name="T54" fmla="*/ 109 w 145"/>
                <a:gd name="T55" fmla="*/ 2 h 127"/>
                <a:gd name="T56" fmla="*/ 128 w 145"/>
                <a:gd name="T57" fmla="*/ 8 h 127"/>
                <a:gd name="T58" fmla="*/ 140 w 145"/>
                <a:gd name="T59" fmla="*/ 19 h 127"/>
                <a:gd name="T60" fmla="*/ 145 w 145"/>
                <a:gd name="T61" fmla="*/ 38 h 127"/>
                <a:gd name="T62" fmla="*/ 142 w 145"/>
                <a:gd name="T63" fmla="*/ 53 h 127"/>
                <a:gd name="T64" fmla="*/ 138 w 145"/>
                <a:gd name="T65" fmla="*/ 71 h 127"/>
                <a:gd name="T66" fmla="*/ 80 w 145"/>
                <a:gd name="T67" fmla="*/ 30 h 127"/>
                <a:gd name="T68" fmla="*/ 71 w 145"/>
                <a:gd name="T69" fmla="*/ 35 h 127"/>
                <a:gd name="T70" fmla="*/ 65 w 145"/>
                <a:gd name="T71" fmla="*/ 48 h 127"/>
                <a:gd name="T72" fmla="*/ 88 w 145"/>
                <a:gd name="T73" fmla="*/ 48 h 127"/>
                <a:gd name="T74" fmla="*/ 91 w 145"/>
                <a:gd name="T75" fmla="*/ 39 h 127"/>
                <a:gd name="T76" fmla="*/ 87 w 145"/>
                <a:gd name="T77" fmla="*/ 32 h 127"/>
                <a:gd name="T78" fmla="*/ 80 w 145"/>
                <a:gd name="T79" fmla="*/ 3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45" h="127">
                  <a:moveTo>
                    <a:pt x="138" y="71"/>
                  </a:moveTo>
                  <a:lnTo>
                    <a:pt x="58" y="71"/>
                  </a:lnTo>
                  <a:lnTo>
                    <a:pt x="58" y="71"/>
                  </a:lnTo>
                  <a:lnTo>
                    <a:pt x="56" y="80"/>
                  </a:lnTo>
                  <a:lnTo>
                    <a:pt x="56" y="87"/>
                  </a:lnTo>
                  <a:lnTo>
                    <a:pt x="56" y="87"/>
                  </a:lnTo>
                  <a:lnTo>
                    <a:pt x="56" y="90"/>
                  </a:lnTo>
                  <a:lnTo>
                    <a:pt x="57" y="93"/>
                  </a:lnTo>
                  <a:lnTo>
                    <a:pt x="59" y="96"/>
                  </a:lnTo>
                  <a:lnTo>
                    <a:pt x="64" y="97"/>
                  </a:lnTo>
                  <a:lnTo>
                    <a:pt x="64" y="97"/>
                  </a:lnTo>
                  <a:lnTo>
                    <a:pt x="68" y="96"/>
                  </a:lnTo>
                  <a:lnTo>
                    <a:pt x="73" y="93"/>
                  </a:lnTo>
                  <a:lnTo>
                    <a:pt x="75" y="89"/>
                  </a:lnTo>
                  <a:lnTo>
                    <a:pt x="79" y="82"/>
                  </a:lnTo>
                  <a:lnTo>
                    <a:pt x="135" y="82"/>
                  </a:lnTo>
                  <a:lnTo>
                    <a:pt x="135" y="82"/>
                  </a:lnTo>
                  <a:lnTo>
                    <a:pt x="134" y="87"/>
                  </a:lnTo>
                  <a:lnTo>
                    <a:pt x="130" y="93"/>
                  </a:lnTo>
                  <a:lnTo>
                    <a:pt x="128" y="98"/>
                  </a:lnTo>
                  <a:lnTo>
                    <a:pt x="125" y="103"/>
                  </a:lnTo>
                  <a:lnTo>
                    <a:pt x="115" y="111"/>
                  </a:lnTo>
                  <a:lnTo>
                    <a:pt x="105" y="118"/>
                  </a:lnTo>
                  <a:lnTo>
                    <a:pt x="94" y="122"/>
                  </a:lnTo>
                  <a:lnTo>
                    <a:pt x="82" y="125"/>
                  </a:lnTo>
                  <a:lnTo>
                    <a:pt x="72" y="127"/>
                  </a:lnTo>
                  <a:lnTo>
                    <a:pt x="61" y="127"/>
                  </a:lnTo>
                  <a:lnTo>
                    <a:pt x="61" y="127"/>
                  </a:lnTo>
                  <a:lnTo>
                    <a:pt x="50" y="127"/>
                  </a:lnTo>
                  <a:lnTo>
                    <a:pt x="38" y="126"/>
                  </a:lnTo>
                  <a:lnTo>
                    <a:pt x="27" y="125"/>
                  </a:lnTo>
                  <a:lnTo>
                    <a:pt x="18" y="121"/>
                  </a:lnTo>
                  <a:lnTo>
                    <a:pt x="11" y="117"/>
                  </a:lnTo>
                  <a:lnTo>
                    <a:pt x="5" y="110"/>
                  </a:lnTo>
                  <a:lnTo>
                    <a:pt x="4" y="106"/>
                  </a:lnTo>
                  <a:lnTo>
                    <a:pt x="2" y="101"/>
                  </a:lnTo>
                  <a:lnTo>
                    <a:pt x="0" y="90"/>
                  </a:lnTo>
                  <a:lnTo>
                    <a:pt x="0" y="90"/>
                  </a:lnTo>
                  <a:lnTo>
                    <a:pt x="2" y="83"/>
                  </a:lnTo>
                  <a:lnTo>
                    <a:pt x="3" y="75"/>
                  </a:lnTo>
                  <a:lnTo>
                    <a:pt x="6" y="57"/>
                  </a:lnTo>
                  <a:lnTo>
                    <a:pt x="13" y="41"/>
                  </a:lnTo>
                  <a:lnTo>
                    <a:pt x="18" y="32"/>
                  </a:lnTo>
                  <a:lnTo>
                    <a:pt x="22" y="27"/>
                  </a:lnTo>
                  <a:lnTo>
                    <a:pt x="22" y="27"/>
                  </a:lnTo>
                  <a:lnTo>
                    <a:pt x="27" y="19"/>
                  </a:lnTo>
                  <a:lnTo>
                    <a:pt x="34" y="14"/>
                  </a:lnTo>
                  <a:lnTo>
                    <a:pt x="43" y="9"/>
                  </a:lnTo>
                  <a:lnTo>
                    <a:pt x="50" y="5"/>
                  </a:lnTo>
                  <a:lnTo>
                    <a:pt x="59" y="3"/>
                  </a:lnTo>
                  <a:lnTo>
                    <a:pt x="67" y="1"/>
                  </a:lnTo>
                  <a:lnTo>
                    <a:pt x="77" y="1"/>
                  </a:lnTo>
                  <a:lnTo>
                    <a:pt x="85" y="0"/>
                  </a:lnTo>
                  <a:lnTo>
                    <a:pt x="85" y="0"/>
                  </a:lnTo>
                  <a:lnTo>
                    <a:pt x="98" y="1"/>
                  </a:lnTo>
                  <a:lnTo>
                    <a:pt x="109" y="2"/>
                  </a:lnTo>
                  <a:lnTo>
                    <a:pt x="120" y="4"/>
                  </a:lnTo>
                  <a:lnTo>
                    <a:pt x="128" y="8"/>
                  </a:lnTo>
                  <a:lnTo>
                    <a:pt x="135" y="12"/>
                  </a:lnTo>
                  <a:lnTo>
                    <a:pt x="140" y="19"/>
                  </a:lnTo>
                  <a:lnTo>
                    <a:pt x="143" y="28"/>
                  </a:lnTo>
                  <a:lnTo>
                    <a:pt x="145" y="38"/>
                  </a:lnTo>
                  <a:lnTo>
                    <a:pt x="145" y="38"/>
                  </a:lnTo>
                  <a:lnTo>
                    <a:pt x="142" y="53"/>
                  </a:lnTo>
                  <a:lnTo>
                    <a:pt x="138" y="71"/>
                  </a:lnTo>
                  <a:lnTo>
                    <a:pt x="138" y="71"/>
                  </a:lnTo>
                  <a:close/>
                  <a:moveTo>
                    <a:pt x="80" y="30"/>
                  </a:moveTo>
                  <a:lnTo>
                    <a:pt x="80" y="30"/>
                  </a:lnTo>
                  <a:lnTo>
                    <a:pt x="75" y="31"/>
                  </a:lnTo>
                  <a:lnTo>
                    <a:pt x="71" y="35"/>
                  </a:lnTo>
                  <a:lnTo>
                    <a:pt x="67" y="39"/>
                  </a:lnTo>
                  <a:lnTo>
                    <a:pt x="65" y="48"/>
                  </a:lnTo>
                  <a:lnTo>
                    <a:pt x="88" y="48"/>
                  </a:lnTo>
                  <a:lnTo>
                    <a:pt x="88" y="48"/>
                  </a:lnTo>
                  <a:lnTo>
                    <a:pt x="91" y="39"/>
                  </a:lnTo>
                  <a:lnTo>
                    <a:pt x="91" y="39"/>
                  </a:lnTo>
                  <a:lnTo>
                    <a:pt x="89" y="35"/>
                  </a:lnTo>
                  <a:lnTo>
                    <a:pt x="87" y="32"/>
                  </a:lnTo>
                  <a:lnTo>
                    <a:pt x="85" y="31"/>
                  </a:lnTo>
                  <a:lnTo>
                    <a:pt x="80" y="30"/>
                  </a:lnTo>
                  <a:lnTo>
                    <a:pt x="80" y="3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500">
                <a:solidFill>
                  <a:srgbClr val="000000"/>
                </a:solidFill>
              </a:endParaRPr>
            </a:p>
          </p:txBody>
        </p:sp>
        <p:sp>
          <p:nvSpPr>
            <p:cNvPr id="59" name="Freeform 89">
              <a:extLst>
                <a:ext uri="{FF2B5EF4-FFF2-40B4-BE49-F238E27FC236}">
                  <a16:creationId xmlns:a16="http://schemas.microsoft.com/office/drawing/2014/main" id="{115A605F-282C-EA47-8447-7D30B8A8A5A5}"/>
                </a:ext>
              </a:extLst>
            </p:cNvPr>
            <p:cNvSpPr>
              <a:spLocks/>
            </p:cNvSpPr>
            <p:nvPr userDrawn="1"/>
          </p:nvSpPr>
          <p:spPr bwMode="auto">
            <a:xfrm>
              <a:off x="8143876" y="4533901"/>
              <a:ext cx="165100" cy="266700"/>
            </a:xfrm>
            <a:custGeom>
              <a:avLst/>
              <a:gdLst>
                <a:gd name="T0" fmla="*/ 57 w 104"/>
                <a:gd name="T1" fmla="*/ 168 h 168"/>
                <a:gd name="T2" fmla="*/ 0 w 104"/>
                <a:gd name="T3" fmla="*/ 168 h 168"/>
                <a:gd name="T4" fmla="*/ 45 w 104"/>
                <a:gd name="T5" fmla="*/ 0 h 168"/>
                <a:gd name="T6" fmla="*/ 104 w 104"/>
                <a:gd name="T7" fmla="*/ 0 h 168"/>
                <a:gd name="T8" fmla="*/ 57 w 104"/>
                <a:gd name="T9" fmla="*/ 168 h 168"/>
              </a:gdLst>
              <a:ahLst/>
              <a:cxnLst>
                <a:cxn ang="0">
                  <a:pos x="T0" y="T1"/>
                </a:cxn>
                <a:cxn ang="0">
                  <a:pos x="T2" y="T3"/>
                </a:cxn>
                <a:cxn ang="0">
                  <a:pos x="T4" y="T5"/>
                </a:cxn>
                <a:cxn ang="0">
                  <a:pos x="T6" y="T7"/>
                </a:cxn>
                <a:cxn ang="0">
                  <a:pos x="T8" y="T9"/>
                </a:cxn>
              </a:cxnLst>
              <a:rect l="0" t="0" r="r" b="b"/>
              <a:pathLst>
                <a:path w="104" h="168">
                  <a:moveTo>
                    <a:pt x="57" y="168"/>
                  </a:moveTo>
                  <a:lnTo>
                    <a:pt x="0" y="168"/>
                  </a:lnTo>
                  <a:lnTo>
                    <a:pt x="45" y="0"/>
                  </a:lnTo>
                  <a:lnTo>
                    <a:pt x="104" y="0"/>
                  </a:lnTo>
                  <a:lnTo>
                    <a:pt x="57"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500">
                <a:solidFill>
                  <a:srgbClr val="000000"/>
                </a:solidFill>
              </a:endParaRPr>
            </a:p>
          </p:txBody>
        </p:sp>
        <p:sp>
          <p:nvSpPr>
            <p:cNvPr id="60" name="Freeform 90">
              <a:extLst>
                <a:ext uri="{FF2B5EF4-FFF2-40B4-BE49-F238E27FC236}">
                  <a16:creationId xmlns:a16="http://schemas.microsoft.com/office/drawing/2014/main" id="{FC0AAA5D-A017-1E47-996E-AD1B7FA53BC3}"/>
                </a:ext>
              </a:extLst>
            </p:cNvPr>
            <p:cNvSpPr>
              <a:spLocks noEditPoints="1"/>
            </p:cNvSpPr>
            <p:nvPr userDrawn="1"/>
          </p:nvSpPr>
          <p:spPr bwMode="auto">
            <a:xfrm>
              <a:off x="8264526" y="4533901"/>
              <a:ext cx="165100" cy="266700"/>
            </a:xfrm>
            <a:custGeom>
              <a:avLst/>
              <a:gdLst>
                <a:gd name="T0" fmla="*/ 57 w 104"/>
                <a:gd name="T1" fmla="*/ 168 h 168"/>
                <a:gd name="T2" fmla="*/ 0 w 104"/>
                <a:gd name="T3" fmla="*/ 168 h 168"/>
                <a:gd name="T4" fmla="*/ 34 w 104"/>
                <a:gd name="T5" fmla="*/ 46 h 168"/>
                <a:gd name="T6" fmla="*/ 91 w 104"/>
                <a:gd name="T7" fmla="*/ 46 h 168"/>
                <a:gd name="T8" fmla="*/ 57 w 104"/>
                <a:gd name="T9" fmla="*/ 168 h 168"/>
                <a:gd name="T10" fmla="*/ 95 w 104"/>
                <a:gd name="T11" fmla="*/ 34 h 168"/>
                <a:gd name="T12" fmla="*/ 36 w 104"/>
                <a:gd name="T13" fmla="*/ 34 h 168"/>
                <a:gd name="T14" fmla="*/ 47 w 104"/>
                <a:gd name="T15" fmla="*/ 0 h 168"/>
                <a:gd name="T16" fmla="*/ 104 w 104"/>
                <a:gd name="T17" fmla="*/ 0 h 168"/>
                <a:gd name="T18" fmla="*/ 95 w 104"/>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4" h="168">
                  <a:moveTo>
                    <a:pt x="57" y="168"/>
                  </a:moveTo>
                  <a:lnTo>
                    <a:pt x="0" y="168"/>
                  </a:lnTo>
                  <a:lnTo>
                    <a:pt x="34" y="46"/>
                  </a:lnTo>
                  <a:lnTo>
                    <a:pt x="91" y="46"/>
                  </a:lnTo>
                  <a:lnTo>
                    <a:pt x="57" y="168"/>
                  </a:lnTo>
                  <a:close/>
                  <a:moveTo>
                    <a:pt x="95" y="34"/>
                  </a:moveTo>
                  <a:lnTo>
                    <a:pt x="36" y="34"/>
                  </a:lnTo>
                  <a:lnTo>
                    <a:pt x="47" y="0"/>
                  </a:lnTo>
                  <a:lnTo>
                    <a:pt x="104"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500">
                <a:solidFill>
                  <a:srgbClr val="000000"/>
                </a:solidFill>
              </a:endParaRPr>
            </a:p>
          </p:txBody>
        </p:sp>
        <p:sp>
          <p:nvSpPr>
            <p:cNvPr id="61" name="Freeform 91">
              <a:extLst>
                <a:ext uri="{FF2B5EF4-FFF2-40B4-BE49-F238E27FC236}">
                  <a16:creationId xmlns:a16="http://schemas.microsoft.com/office/drawing/2014/main" id="{49170DEE-077A-EF4A-B9DC-B8972034232B}"/>
                </a:ext>
              </a:extLst>
            </p:cNvPr>
            <p:cNvSpPr>
              <a:spLocks/>
            </p:cNvSpPr>
            <p:nvPr userDrawn="1"/>
          </p:nvSpPr>
          <p:spPr bwMode="auto">
            <a:xfrm>
              <a:off x="8396288" y="4564063"/>
              <a:ext cx="192088" cy="236538"/>
            </a:xfrm>
            <a:custGeom>
              <a:avLst/>
              <a:gdLst>
                <a:gd name="T0" fmla="*/ 115 w 121"/>
                <a:gd name="T1" fmla="*/ 27 h 149"/>
                <a:gd name="T2" fmla="*/ 121 w 121"/>
                <a:gd name="T3" fmla="*/ 54 h 149"/>
                <a:gd name="T4" fmla="*/ 76 w 121"/>
                <a:gd name="T5" fmla="*/ 54 h 149"/>
                <a:gd name="T6" fmla="*/ 63 w 121"/>
                <a:gd name="T7" fmla="*/ 101 h 149"/>
                <a:gd name="T8" fmla="*/ 63 w 121"/>
                <a:gd name="T9" fmla="*/ 101 h 149"/>
                <a:gd name="T10" fmla="*/ 62 w 121"/>
                <a:gd name="T11" fmla="*/ 107 h 149"/>
                <a:gd name="T12" fmla="*/ 61 w 121"/>
                <a:gd name="T13" fmla="*/ 111 h 149"/>
                <a:gd name="T14" fmla="*/ 61 w 121"/>
                <a:gd name="T15" fmla="*/ 111 h 149"/>
                <a:gd name="T16" fmla="*/ 61 w 121"/>
                <a:gd name="T17" fmla="*/ 115 h 149"/>
                <a:gd name="T18" fmla="*/ 63 w 121"/>
                <a:gd name="T19" fmla="*/ 117 h 149"/>
                <a:gd name="T20" fmla="*/ 67 w 121"/>
                <a:gd name="T21" fmla="*/ 118 h 149"/>
                <a:gd name="T22" fmla="*/ 72 w 121"/>
                <a:gd name="T23" fmla="*/ 118 h 149"/>
                <a:gd name="T24" fmla="*/ 83 w 121"/>
                <a:gd name="T25" fmla="*/ 118 h 149"/>
                <a:gd name="T26" fmla="*/ 75 w 121"/>
                <a:gd name="T27" fmla="*/ 149 h 149"/>
                <a:gd name="T28" fmla="*/ 23 w 121"/>
                <a:gd name="T29" fmla="*/ 149 h 149"/>
                <a:gd name="T30" fmla="*/ 23 w 121"/>
                <a:gd name="T31" fmla="*/ 149 h 149"/>
                <a:gd name="T32" fmla="*/ 18 w 121"/>
                <a:gd name="T33" fmla="*/ 148 h 149"/>
                <a:gd name="T34" fmla="*/ 13 w 121"/>
                <a:gd name="T35" fmla="*/ 148 h 149"/>
                <a:gd name="T36" fmla="*/ 8 w 121"/>
                <a:gd name="T37" fmla="*/ 145 h 149"/>
                <a:gd name="T38" fmla="*/ 6 w 121"/>
                <a:gd name="T39" fmla="*/ 143 h 149"/>
                <a:gd name="T40" fmla="*/ 2 w 121"/>
                <a:gd name="T41" fmla="*/ 139 h 149"/>
                <a:gd name="T42" fmla="*/ 1 w 121"/>
                <a:gd name="T43" fmla="*/ 136 h 149"/>
                <a:gd name="T44" fmla="*/ 0 w 121"/>
                <a:gd name="T45" fmla="*/ 132 h 149"/>
                <a:gd name="T46" fmla="*/ 0 w 121"/>
                <a:gd name="T47" fmla="*/ 128 h 149"/>
                <a:gd name="T48" fmla="*/ 0 w 121"/>
                <a:gd name="T49" fmla="*/ 128 h 149"/>
                <a:gd name="T50" fmla="*/ 0 w 121"/>
                <a:gd name="T51" fmla="*/ 120 h 149"/>
                <a:gd name="T52" fmla="*/ 2 w 121"/>
                <a:gd name="T53" fmla="*/ 111 h 149"/>
                <a:gd name="T54" fmla="*/ 34 w 121"/>
                <a:gd name="T55" fmla="*/ 0 h 149"/>
                <a:gd name="T56" fmla="*/ 91 w 121"/>
                <a:gd name="T57" fmla="*/ 0 h 149"/>
                <a:gd name="T58" fmla="*/ 84 w 121"/>
                <a:gd name="T59" fmla="*/ 27 h 149"/>
                <a:gd name="T60" fmla="*/ 115 w 121"/>
                <a:gd name="T61" fmla="*/ 27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1" h="149">
                  <a:moveTo>
                    <a:pt x="115" y="27"/>
                  </a:moveTo>
                  <a:lnTo>
                    <a:pt x="121" y="54"/>
                  </a:lnTo>
                  <a:lnTo>
                    <a:pt x="76" y="54"/>
                  </a:lnTo>
                  <a:lnTo>
                    <a:pt x="63" y="101"/>
                  </a:lnTo>
                  <a:lnTo>
                    <a:pt x="63" y="101"/>
                  </a:lnTo>
                  <a:lnTo>
                    <a:pt x="62" y="107"/>
                  </a:lnTo>
                  <a:lnTo>
                    <a:pt x="61" y="111"/>
                  </a:lnTo>
                  <a:lnTo>
                    <a:pt x="61" y="111"/>
                  </a:lnTo>
                  <a:lnTo>
                    <a:pt x="61" y="115"/>
                  </a:lnTo>
                  <a:lnTo>
                    <a:pt x="63" y="117"/>
                  </a:lnTo>
                  <a:lnTo>
                    <a:pt x="67" y="118"/>
                  </a:lnTo>
                  <a:lnTo>
                    <a:pt x="72" y="118"/>
                  </a:lnTo>
                  <a:lnTo>
                    <a:pt x="83" y="118"/>
                  </a:lnTo>
                  <a:lnTo>
                    <a:pt x="75" y="149"/>
                  </a:lnTo>
                  <a:lnTo>
                    <a:pt x="23" y="149"/>
                  </a:lnTo>
                  <a:lnTo>
                    <a:pt x="23" y="149"/>
                  </a:lnTo>
                  <a:lnTo>
                    <a:pt x="18" y="148"/>
                  </a:lnTo>
                  <a:lnTo>
                    <a:pt x="13" y="148"/>
                  </a:lnTo>
                  <a:lnTo>
                    <a:pt x="8" y="145"/>
                  </a:lnTo>
                  <a:lnTo>
                    <a:pt x="6" y="143"/>
                  </a:lnTo>
                  <a:lnTo>
                    <a:pt x="2" y="139"/>
                  </a:lnTo>
                  <a:lnTo>
                    <a:pt x="1" y="136"/>
                  </a:lnTo>
                  <a:lnTo>
                    <a:pt x="0" y="132"/>
                  </a:lnTo>
                  <a:lnTo>
                    <a:pt x="0" y="128"/>
                  </a:lnTo>
                  <a:lnTo>
                    <a:pt x="0" y="128"/>
                  </a:lnTo>
                  <a:lnTo>
                    <a:pt x="0" y="120"/>
                  </a:lnTo>
                  <a:lnTo>
                    <a:pt x="2" y="111"/>
                  </a:lnTo>
                  <a:lnTo>
                    <a:pt x="34" y="0"/>
                  </a:lnTo>
                  <a:lnTo>
                    <a:pt x="91" y="0"/>
                  </a:lnTo>
                  <a:lnTo>
                    <a:pt x="84" y="27"/>
                  </a:lnTo>
                  <a:lnTo>
                    <a:pt x="115" y="2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500">
                <a:solidFill>
                  <a:srgbClr val="000000"/>
                </a:solidFill>
              </a:endParaRPr>
            </a:p>
          </p:txBody>
        </p:sp>
        <p:sp>
          <p:nvSpPr>
            <p:cNvPr id="62" name="Freeform 92">
              <a:extLst>
                <a:ext uri="{FF2B5EF4-FFF2-40B4-BE49-F238E27FC236}">
                  <a16:creationId xmlns:a16="http://schemas.microsoft.com/office/drawing/2014/main" id="{77BC3356-1A82-3B4E-A9A7-653BAF0FEAB6}"/>
                </a:ext>
              </a:extLst>
            </p:cNvPr>
            <p:cNvSpPr>
              <a:spLocks/>
            </p:cNvSpPr>
            <p:nvPr userDrawn="1"/>
          </p:nvSpPr>
          <p:spPr bwMode="auto">
            <a:xfrm>
              <a:off x="7321551" y="4830763"/>
              <a:ext cx="38100" cy="46038"/>
            </a:xfrm>
            <a:custGeom>
              <a:avLst/>
              <a:gdLst>
                <a:gd name="T0" fmla="*/ 9 w 24"/>
                <a:gd name="T1" fmla="*/ 0 h 29"/>
                <a:gd name="T2" fmla="*/ 24 w 24"/>
                <a:gd name="T3" fmla="*/ 0 h 29"/>
                <a:gd name="T4" fmla="*/ 15 w 24"/>
                <a:gd name="T5" fmla="*/ 29 h 29"/>
                <a:gd name="T6" fmla="*/ 0 w 24"/>
                <a:gd name="T7" fmla="*/ 29 h 29"/>
                <a:gd name="T8" fmla="*/ 9 w 24"/>
                <a:gd name="T9" fmla="*/ 0 h 29"/>
              </a:gdLst>
              <a:ahLst/>
              <a:cxnLst>
                <a:cxn ang="0">
                  <a:pos x="T0" y="T1"/>
                </a:cxn>
                <a:cxn ang="0">
                  <a:pos x="T2" y="T3"/>
                </a:cxn>
                <a:cxn ang="0">
                  <a:pos x="T4" y="T5"/>
                </a:cxn>
                <a:cxn ang="0">
                  <a:pos x="T6" y="T7"/>
                </a:cxn>
                <a:cxn ang="0">
                  <a:pos x="T8" y="T9"/>
                </a:cxn>
              </a:cxnLst>
              <a:rect l="0" t="0" r="r" b="b"/>
              <a:pathLst>
                <a:path w="24" h="29">
                  <a:moveTo>
                    <a:pt x="9" y="0"/>
                  </a:moveTo>
                  <a:lnTo>
                    <a:pt x="24" y="0"/>
                  </a:lnTo>
                  <a:lnTo>
                    <a:pt x="15"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500">
                <a:solidFill>
                  <a:srgbClr val="000000"/>
                </a:solidFill>
              </a:endParaRPr>
            </a:p>
          </p:txBody>
        </p:sp>
        <p:sp>
          <p:nvSpPr>
            <p:cNvPr id="63" name="Freeform 93">
              <a:extLst>
                <a:ext uri="{FF2B5EF4-FFF2-40B4-BE49-F238E27FC236}">
                  <a16:creationId xmlns:a16="http://schemas.microsoft.com/office/drawing/2014/main" id="{C3D2FF1C-024E-CD4F-B7AD-DFEFAC4C0036}"/>
                </a:ext>
              </a:extLst>
            </p:cNvPr>
            <p:cNvSpPr>
              <a:spLocks/>
            </p:cNvSpPr>
            <p:nvPr userDrawn="1"/>
          </p:nvSpPr>
          <p:spPr bwMode="auto">
            <a:xfrm>
              <a:off x="7400926" y="4830763"/>
              <a:ext cx="87313" cy="46038"/>
            </a:xfrm>
            <a:custGeom>
              <a:avLst/>
              <a:gdLst>
                <a:gd name="T0" fmla="*/ 10 w 55"/>
                <a:gd name="T1" fmla="*/ 0 h 29"/>
                <a:gd name="T2" fmla="*/ 31 w 55"/>
                <a:gd name="T3" fmla="*/ 0 h 29"/>
                <a:gd name="T4" fmla="*/ 36 w 55"/>
                <a:gd name="T5" fmla="*/ 19 h 29"/>
                <a:gd name="T6" fmla="*/ 36 w 55"/>
                <a:gd name="T7" fmla="*/ 19 h 29"/>
                <a:gd name="T8" fmla="*/ 42 w 55"/>
                <a:gd name="T9" fmla="*/ 0 h 29"/>
                <a:gd name="T10" fmla="*/ 55 w 55"/>
                <a:gd name="T11" fmla="*/ 0 h 29"/>
                <a:gd name="T12" fmla="*/ 46 w 55"/>
                <a:gd name="T13" fmla="*/ 29 h 29"/>
                <a:gd name="T14" fmla="*/ 26 w 55"/>
                <a:gd name="T15" fmla="*/ 29 h 29"/>
                <a:gd name="T16" fmla="*/ 20 w 55"/>
                <a:gd name="T17" fmla="*/ 8 h 29"/>
                <a:gd name="T18" fmla="*/ 20 w 55"/>
                <a:gd name="T19" fmla="*/ 8 h 29"/>
                <a:gd name="T20" fmla="*/ 13 w 55"/>
                <a:gd name="T21" fmla="*/ 29 h 29"/>
                <a:gd name="T22" fmla="*/ 0 w 55"/>
                <a:gd name="T23" fmla="*/ 29 h 29"/>
                <a:gd name="T24" fmla="*/ 10 w 55"/>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5" h="29">
                  <a:moveTo>
                    <a:pt x="10" y="0"/>
                  </a:moveTo>
                  <a:lnTo>
                    <a:pt x="31" y="0"/>
                  </a:lnTo>
                  <a:lnTo>
                    <a:pt x="36" y="19"/>
                  </a:lnTo>
                  <a:lnTo>
                    <a:pt x="36" y="19"/>
                  </a:lnTo>
                  <a:lnTo>
                    <a:pt x="42" y="0"/>
                  </a:lnTo>
                  <a:lnTo>
                    <a:pt x="55" y="0"/>
                  </a:lnTo>
                  <a:lnTo>
                    <a:pt x="46" y="29"/>
                  </a:lnTo>
                  <a:lnTo>
                    <a:pt x="26" y="29"/>
                  </a:lnTo>
                  <a:lnTo>
                    <a:pt x="20" y="8"/>
                  </a:lnTo>
                  <a:lnTo>
                    <a:pt x="20" y="8"/>
                  </a:lnTo>
                  <a:lnTo>
                    <a:pt x="13" y="29"/>
                  </a:lnTo>
                  <a:lnTo>
                    <a:pt x="0" y="29"/>
                  </a:lnTo>
                  <a:lnTo>
                    <a:pt x="1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500">
                <a:solidFill>
                  <a:srgbClr val="000000"/>
                </a:solidFill>
              </a:endParaRPr>
            </a:p>
          </p:txBody>
        </p:sp>
        <p:sp>
          <p:nvSpPr>
            <p:cNvPr id="64" name="Freeform 94">
              <a:extLst>
                <a:ext uri="{FF2B5EF4-FFF2-40B4-BE49-F238E27FC236}">
                  <a16:creationId xmlns:a16="http://schemas.microsoft.com/office/drawing/2014/main" id="{D4E8B162-C2EB-5E4E-B69D-17714EC7A73A}"/>
                </a:ext>
              </a:extLst>
            </p:cNvPr>
            <p:cNvSpPr>
              <a:spLocks/>
            </p:cNvSpPr>
            <p:nvPr userDrawn="1"/>
          </p:nvSpPr>
          <p:spPr bwMode="auto">
            <a:xfrm>
              <a:off x="7531101" y="4830763"/>
              <a:ext cx="76200" cy="46038"/>
            </a:xfrm>
            <a:custGeom>
              <a:avLst/>
              <a:gdLst>
                <a:gd name="T0" fmla="*/ 0 w 48"/>
                <a:gd name="T1" fmla="*/ 0 h 29"/>
                <a:gd name="T2" fmla="*/ 15 w 48"/>
                <a:gd name="T3" fmla="*/ 0 h 29"/>
                <a:gd name="T4" fmla="*/ 19 w 48"/>
                <a:gd name="T5" fmla="*/ 18 h 29"/>
                <a:gd name="T6" fmla="*/ 33 w 48"/>
                <a:gd name="T7" fmla="*/ 0 h 29"/>
                <a:gd name="T8" fmla="*/ 48 w 48"/>
                <a:gd name="T9" fmla="*/ 0 h 29"/>
                <a:gd name="T10" fmla="*/ 24 w 48"/>
                <a:gd name="T11" fmla="*/ 29 h 29"/>
                <a:gd name="T12" fmla="*/ 6 w 48"/>
                <a:gd name="T13" fmla="*/ 29 h 29"/>
                <a:gd name="T14" fmla="*/ 0 w 48"/>
                <a:gd name="T15" fmla="*/ 0 h 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29">
                  <a:moveTo>
                    <a:pt x="0" y="0"/>
                  </a:moveTo>
                  <a:lnTo>
                    <a:pt x="15" y="0"/>
                  </a:lnTo>
                  <a:lnTo>
                    <a:pt x="19" y="18"/>
                  </a:lnTo>
                  <a:lnTo>
                    <a:pt x="33" y="0"/>
                  </a:lnTo>
                  <a:lnTo>
                    <a:pt x="48" y="0"/>
                  </a:lnTo>
                  <a:lnTo>
                    <a:pt x="24" y="29"/>
                  </a:lnTo>
                  <a:lnTo>
                    <a:pt x="6" y="29"/>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500">
                <a:solidFill>
                  <a:srgbClr val="000000"/>
                </a:solidFill>
              </a:endParaRPr>
            </a:p>
          </p:txBody>
        </p:sp>
        <p:sp>
          <p:nvSpPr>
            <p:cNvPr id="65" name="Freeform 95">
              <a:extLst>
                <a:ext uri="{FF2B5EF4-FFF2-40B4-BE49-F238E27FC236}">
                  <a16:creationId xmlns:a16="http://schemas.microsoft.com/office/drawing/2014/main" id="{93AB935F-8B90-BC42-8F91-0C602388FA1E}"/>
                </a:ext>
              </a:extLst>
            </p:cNvPr>
            <p:cNvSpPr>
              <a:spLocks/>
            </p:cNvSpPr>
            <p:nvPr userDrawn="1"/>
          </p:nvSpPr>
          <p:spPr bwMode="auto">
            <a:xfrm>
              <a:off x="7635876" y="4830763"/>
              <a:ext cx="66675" cy="46038"/>
            </a:xfrm>
            <a:custGeom>
              <a:avLst/>
              <a:gdLst>
                <a:gd name="T0" fmla="*/ 9 w 42"/>
                <a:gd name="T1" fmla="*/ 0 h 29"/>
                <a:gd name="T2" fmla="*/ 42 w 42"/>
                <a:gd name="T3" fmla="*/ 0 h 29"/>
                <a:gd name="T4" fmla="*/ 41 w 42"/>
                <a:gd name="T5" fmla="*/ 5 h 29"/>
                <a:gd name="T6" fmla="*/ 22 w 42"/>
                <a:gd name="T7" fmla="*/ 5 h 29"/>
                <a:gd name="T8" fmla="*/ 20 w 42"/>
                <a:gd name="T9" fmla="*/ 11 h 29"/>
                <a:gd name="T10" fmla="*/ 37 w 42"/>
                <a:gd name="T11" fmla="*/ 11 h 29"/>
                <a:gd name="T12" fmla="*/ 36 w 42"/>
                <a:gd name="T13" fmla="*/ 17 h 29"/>
                <a:gd name="T14" fmla="*/ 17 w 42"/>
                <a:gd name="T15" fmla="*/ 17 h 29"/>
                <a:gd name="T16" fmla="*/ 16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1" y="5"/>
                  </a:lnTo>
                  <a:lnTo>
                    <a:pt x="22" y="5"/>
                  </a:lnTo>
                  <a:lnTo>
                    <a:pt x="20" y="11"/>
                  </a:lnTo>
                  <a:lnTo>
                    <a:pt x="37" y="11"/>
                  </a:lnTo>
                  <a:lnTo>
                    <a:pt x="36" y="17"/>
                  </a:lnTo>
                  <a:lnTo>
                    <a:pt x="17" y="17"/>
                  </a:lnTo>
                  <a:lnTo>
                    <a:pt x="16"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500">
                <a:solidFill>
                  <a:srgbClr val="000000"/>
                </a:solidFill>
              </a:endParaRPr>
            </a:p>
          </p:txBody>
        </p:sp>
        <p:sp>
          <p:nvSpPr>
            <p:cNvPr id="66" name="Freeform 96">
              <a:extLst>
                <a:ext uri="{FF2B5EF4-FFF2-40B4-BE49-F238E27FC236}">
                  <a16:creationId xmlns:a16="http://schemas.microsoft.com/office/drawing/2014/main" id="{7386FE2B-7175-8647-8AB3-0E4429CBA2BE}"/>
                </a:ext>
              </a:extLst>
            </p:cNvPr>
            <p:cNvSpPr>
              <a:spLocks/>
            </p:cNvSpPr>
            <p:nvPr userDrawn="1"/>
          </p:nvSpPr>
          <p:spPr bwMode="auto">
            <a:xfrm>
              <a:off x="7856538" y="4830763"/>
              <a:ext cx="61913" cy="46038"/>
            </a:xfrm>
            <a:custGeom>
              <a:avLst/>
              <a:gdLst>
                <a:gd name="T0" fmla="*/ 11 w 39"/>
                <a:gd name="T1" fmla="*/ 7 h 29"/>
                <a:gd name="T2" fmla="*/ 0 w 39"/>
                <a:gd name="T3" fmla="*/ 7 h 29"/>
                <a:gd name="T4" fmla="*/ 3 w 39"/>
                <a:gd name="T5" fmla="*/ 0 h 29"/>
                <a:gd name="T6" fmla="*/ 39 w 39"/>
                <a:gd name="T7" fmla="*/ 0 h 29"/>
                <a:gd name="T8" fmla="*/ 37 w 39"/>
                <a:gd name="T9" fmla="*/ 7 h 29"/>
                <a:gd name="T10" fmla="*/ 25 w 39"/>
                <a:gd name="T11" fmla="*/ 7 h 29"/>
                <a:gd name="T12" fmla="*/ 19 w 39"/>
                <a:gd name="T13" fmla="*/ 29 h 29"/>
                <a:gd name="T14" fmla="*/ 4 w 39"/>
                <a:gd name="T15" fmla="*/ 29 h 29"/>
                <a:gd name="T16" fmla="*/ 11 w 39"/>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29">
                  <a:moveTo>
                    <a:pt x="11" y="7"/>
                  </a:moveTo>
                  <a:lnTo>
                    <a:pt x="0" y="7"/>
                  </a:lnTo>
                  <a:lnTo>
                    <a:pt x="3" y="0"/>
                  </a:lnTo>
                  <a:lnTo>
                    <a:pt x="39" y="0"/>
                  </a:lnTo>
                  <a:lnTo>
                    <a:pt x="37" y="7"/>
                  </a:lnTo>
                  <a:lnTo>
                    <a:pt x="25" y="7"/>
                  </a:lnTo>
                  <a:lnTo>
                    <a:pt x="19" y="29"/>
                  </a:lnTo>
                  <a:lnTo>
                    <a:pt x="4" y="29"/>
                  </a:lnTo>
                  <a:lnTo>
                    <a:pt x="11"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500">
                <a:solidFill>
                  <a:srgbClr val="000000"/>
                </a:solidFill>
              </a:endParaRPr>
            </a:p>
          </p:txBody>
        </p:sp>
        <p:sp>
          <p:nvSpPr>
            <p:cNvPr id="67" name="Freeform 97">
              <a:extLst>
                <a:ext uri="{FF2B5EF4-FFF2-40B4-BE49-F238E27FC236}">
                  <a16:creationId xmlns:a16="http://schemas.microsoft.com/office/drawing/2014/main" id="{A51B1BE7-1A86-AD4E-B0A8-BB09A9A20B57}"/>
                </a:ext>
              </a:extLst>
            </p:cNvPr>
            <p:cNvSpPr>
              <a:spLocks/>
            </p:cNvSpPr>
            <p:nvPr userDrawn="1"/>
          </p:nvSpPr>
          <p:spPr bwMode="auto">
            <a:xfrm>
              <a:off x="7951788" y="4830763"/>
              <a:ext cx="106363" cy="46038"/>
            </a:xfrm>
            <a:custGeom>
              <a:avLst/>
              <a:gdLst>
                <a:gd name="T0" fmla="*/ 8 w 67"/>
                <a:gd name="T1" fmla="*/ 0 h 29"/>
                <a:gd name="T2" fmla="*/ 30 w 67"/>
                <a:gd name="T3" fmla="*/ 0 h 29"/>
                <a:gd name="T4" fmla="*/ 32 w 67"/>
                <a:gd name="T5" fmla="*/ 19 h 29"/>
                <a:gd name="T6" fmla="*/ 32 w 67"/>
                <a:gd name="T7" fmla="*/ 19 h 29"/>
                <a:gd name="T8" fmla="*/ 45 w 67"/>
                <a:gd name="T9" fmla="*/ 0 h 29"/>
                <a:gd name="T10" fmla="*/ 67 w 67"/>
                <a:gd name="T11" fmla="*/ 0 h 29"/>
                <a:gd name="T12" fmla="*/ 57 w 67"/>
                <a:gd name="T13" fmla="*/ 29 h 29"/>
                <a:gd name="T14" fmla="*/ 45 w 67"/>
                <a:gd name="T15" fmla="*/ 29 h 29"/>
                <a:gd name="T16" fmla="*/ 50 w 67"/>
                <a:gd name="T17" fmla="*/ 7 h 29"/>
                <a:gd name="T18" fmla="*/ 50 w 67"/>
                <a:gd name="T19" fmla="*/ 7 h 29"/>
                <a:gd name="T20" fmla="*/ 34 w 67"/>
                <a:gd name="T21" fmla="*/ 29 h 29"/>
                <a:gd name="T22" fmla="*/ 21 w 67"/>
                <a:gd name="T23" fmla="*/ 29 h 29"/>
                <a:gd name="T24" fmla="*/ 19 w 67"/>
                <a:gd name="T25" fmla="*/ 7 h 29"/>
                <a:gd name="T26" fmla="*/ 19 w 67"/>
                <a:gd name="T27" fmla="*/ 7 h 29"/>
                <a:gd name="T28" fmla="*/ 12 w 67"/>
                <a:gd name="T29" fmla="*/ 29 h 29"/>
                <a:gd name="T30" fmla="*/ 0 w 67"/>
                <a:gd name="T31" fmla="*/ 29 h 29"/>
                <a:gd name="T32" fmla="*/ 8 w 67"/>
                <a:gd name="T33"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7" h="29">
                  <a:moveTo>
                    <a:pt x="8" y="0"/>
                  </a:moveTo>
                  <a:lnTo>
                    <a:pt x="30" y="0"/>
                  </a:lnTo>
                  <a:lnTo>
                    <a:pt x="32" y="19"/>
                  </a:lnTo>
                  <a:lnTo>
                    <a:pt x="32" y="19"/>
                  </a:lnTo>
                  <a:lnTo>
                    <a:pt x="45" y="0"/>
                  </a:lnTo>
                  <a:lnTo>
                    <a:pt x="67" y="0"/>
                  </a:lnTo>
                  <a:lnTo>
                    <a:pt x="57" y="29"/>
                  </a:lnTo>
                  <a:lnTo>
                    <a:pt x="45" y="29"/>
                  </a:lnTo>
                  <a:lnTo>
                    <a:pt x="50" y="7"/>
                  </a:lnTo>
                  <a:lnTo>
                    <a:pt x="50" y="7"/>
                  </a:lnTo>
                  <a:lnTo>
                    <a:pt x="34" y="29"/>
                  </a:lnTo>
                  <a:lnTo>
                    <a:pt x="21" y="29"/>
                  </a:lnTo>
                  <a:lnTo>
                    <a:pt x="19" y="7"/>
                  </a:lnTo>
                  <a:lnTo>
                    <a:pt x="19" y="7"/>
                  </a:lnTo>
                  <a:lnTo>
                    <a:pt x="12" y="29"/>
                  </a:lnTo>
                  <a:lnTo>
                    <a:pt x="0" y="29"/>
                  </a:lnTo>
                  <a:lnTo>
                    <a:pt x="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500">
                <a:solidFill>
                  <a:srgbClr val="000000"/>
                </a:solidFill>
              </a:endParaRPr>
            </a:p>
          </p:txBody>
        </p:sp>
        <p:sp>
          <p:nvSpPr>
            <p:cNvPr id="68" name="Freeform 98">
              <a:extLst>
                <a:ext uri="{FF2B5EF4-FFF2-40B4-BE49-F238E27FC236}">
                  <a16:creationId xmlns:a16="http://schemas.microsoft.com/office/drawing/2014/main" id="{2ABB0A66-4262-3040-A162-51C0D3545F34}"/>
                </a:ext>
              </a:extLst>
            </p:cNvPr>
            <p:cNvSpPr>
              <a:spLocks/>
            </p:cNvSpPr>
            <p:nvPr userDrawn="1"/>
          </p:nvSpPr>
          <p:spPr bwMode="auto">
            <a:xfrm>
              <a:off x="8188326" y="4830763"/>
              <a:ext cx="85725" cy="46038"/>
            </a:xfrm>
            <a:custGeom>
              <a:avLst/>
              <a:gdLst>
                <a:gd name="T0" fmla="*/ 9 w 54"/>
                <a:gd name="T1" fmla="*/ 0 h 29"/>
                <a:gd name="T2" fmla="*/ 30 w 54"/>
                <a:gd name="T3" fmla="*/ 0 h 29"/>
                <a:gd name="T4" fmla="*/ 35 w 54"/>
                <a:gd name="T5" fmla="*/ 19 h 29"/>
                <a:gd name="T6" fmla="*/ 36 w 54"/>
                <a:gd name="T7" fmla="*/ 19 h 29"/>
                <a:gd name="T8" fmla="*/ 42 w 54"/>
                <a:gd name="T9" fmla="*/ 0 h 29"/>
                <a:gd name="T10" fmla="*/ 54 w 54"/>
                <a:gd name="T11" fmla="*/ 0 h 29"/>
                <a:gd name="T12" fmla="*/ 46 w 54"/>
                <a:gd name="T13" fmla="*/ 29 h 29"/>
                <a:gd name="T14" fmla="*/ 24 w 54"/>
                <a:gd name="T15" fmla="*/ 29 h 29"/>
                <a:gd name="T16" fmla="*/ 19 w 54"/>
                <a:gd name="T17" fmla="*/ 8 h 29"/>
                <a:gd name="T18" fmla="*/ 19 w 54"/>
                <a:gd name="T19" fmla="*/ 8 h 29"/>
                <a:gd name="T20" fmla="*/ 13 w 54"/>
                <a:gd name="T21" fmla="*/ 29 h 29"/>
                <a:gd name="T22" fmla="*/ 0 w 54"/>
                <a:gd name="T23" fmla="*/ 29 h 29"/>
                <a:gd name="T24" fmla="*/ 9 w 54"/>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 h="29">
                  <a:moveTo>
                    <a:pt x="9" y="0"/>
                  </a:moveTo>
                  <a:lnTo>
                    <a:pt x="30" y="0"/>
                  </a:lnTo>
                  <a:lnTo>
                    <a:pt x="35" y="19"/>
                  </a:lnTo>
                  <a:lnTo>
                    <a:pt x="36" y="19"/>
                  </a:lnTo>
                  <a:lnTo>
                    <a:pt x="42" y="0"/>
                  </a:lnTo>
                  <a:lnTo>
                    <a:pt x="54" y="0"/>
                  </a:lnTo>
                  <a:lnTo>
                    <a:pt x="46" y="29"/>
                  </a:lnTo>
                  <a:lnTo>
                    <a:pt x="24" y="29"/>
                  </a:lnTo>
                  <a:lnTo>
                    <a:pt x="19" y="8"/>
                  </a:lnTo>
                  <a:lnTo>
                    <a:pt x="19" y="8"/>
                  </a:lnTo>
                  <a:lnTo>
                    <a:pt x="1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500">
                <a:solidFill>
                  <a:srgbClr val="000000"/>
                </a:solidFill>
              </a:endParaRPr>
            </a:p>
          </p:txBody>
        </p:sp>
        <p:sp>
          <p:nvSpPr>
            <p:cNvPr id="69" name="Freeform 99">
              <a:extLst>
                <a:ext uri="{FF2B5EF4-FFF2-40B4-BE49-F238E27FC236}">
                  <a16:creationId xmlns:a16="http://schemas.microsoft.com/office/drawing/2014/main" id="{7C6C53A4-64A8-7B47-967C-1C1DA1F0CCA2}"/>
                </a:ext>
              </a:extLst>
            </p:cNvPr>
            <p:cNvSpPr>
              <a:spLocks/>
            </p:cNvSpPr>
            <p:nvPr userDrawn="1"/>
          </p:nvSpPr>
          <p:spPr bwMode="auto">
            <a:xfrm>
              <a:off x="8310563" y="4830763"/>
              <a:ext cx="63500" cy="46038"/>
            </a:xfrm>
            <a:custGeom>
              <a:avLst/>
              <a:gdLst>
                <a:gd name="T0" fmla="*/ 12 w 40"/>
                <a:gd name="T1" fmla="*/ 7 h 29"/>
                <a:gd name="T2" fmla="*/ 0 w 40"/>
                <a:gd name="T3" fmla="*/ 7 h 29"/>
                <a:gd name="T4" fmla="*/ 3 w 40"/>
                <a:gd name="T5" fmla="*/ 0 h 29"/>
                <a:gd name="T6" fmla="*/ 40 w 40"/>
                <a:gd name="T7" fmla="*/ 0 h 29"/>
                <a:gd name="T8" fmla="*/ 38 w 40"/>
                <a:gd name="T9" fmla="*/ 7 h 29"/>
                <a:gd name="T10" fmla="*/ 26 w 40"/>
                <a:gd name="T11" fmla="*/ 7 h 29"/>
                <a:gd name="T12" fmla="*/ 19 w 40"/>
                <a:gd name="T13" fmla="*/ 29 h 29"/>
                <a:gd name="T14" fmla="*/ 5 w 40"/>
                <a:gd name="T15" fmla="*/ 29 h 29"/>
                <a:gd name="T16" fmla="*/ 12 w 40"/>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29">
                  <a:moveTo>
                    <a:pt x="12" y="7"/>
                  </a:moveTo>
                  <a:lnTo>
                    <a:pt x="0" y="7"/>
                  </a:lnTo>
                  <a:lnTo>
                    <a:pt x="3" y="0"/>
                  </a:lnTo>
                  <a:lnTo>
                    <a:pt x="40" y="0"/>
                  </a:lnTo>
                  <a:lnTo>
                    <a:pt x="38" y="7"/>
                  </a:lnTo>
                  <a:lnTo>
                    <a:pt x="26" y="7"/>
                  </a:lnTo>
                  <a:lnTo>
                    <a:pt x="19" y="29"/>
                  </a:lnTo>
                  <a:lnTo>
                    <a:pt x="5" y="29"/>
                  </a:lnTo>
                  <a:lnTo>
                    <a:pt x="12"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500">
                <a:solidFill>
                  <a:srgbClr val="000000"/>
                </a:solidFill>
              </a:endParaRPr>
            </a:p>
          </p:txBody>
        </p:sp>
        <p:sp>
          <p:nvSpPr>
            <p:cNvPr id="70" name="Freeform 100">
              <a:extLst>
                <a:ext uri="{FF2B5EF4-FFF2-40B4-BE49-F238E27FC236}">
                  <a16:creationId xmlns:a16="http://schemas.microsoft.com/office/drawing/2014/main" id="{065B854D-13FA-374C-8A09-52E4648397E1}"/>
                </a:ext>
              </a:extLst>
            </p:cNvPr>
            <p:cNvSpPr>
              <a:spLocks noEditPoints="1"/>
            </p:cNvSpPr>
            <p:nvPr userDrawn="1"/>
          </p:nvSpPr>
          <p:spPr bwMode="auto">
            <a:xfrm>
              <a:off x="8701088" y="4760913"/>
              <a:ext cx="49213" cy="50800"/>
            </a:xfrm>
            <a:custGeom>
              <a:avLst/>
              <a:gdLst>
                <a:gd name="T0" fmla="*/ 15 w 31"/>
                <a:gd name="T1" fmla="*/ 0 h 32"/>
                <a:gd name="T2" fmla="*/ 15 w 31"/>
                <a:gd name="T3" fmla="*/ 0 h 32"/>
                <a:gd name="T4" fmla="*/ 10 w 31"/>
                <a:gd name="T5" fmla="*/ 1 h 32"/>
                <a:gd name="T6" fmla="*/ 5 w 31"/>
                <a:gd name="T7" fmla="*/ 5 h 32"/>
                <a:gd name="T8" fmla="*/ 1 w 31"/>
                <a:gd name="T9" fmla="*/ 10 h 32"/>
                <a:gd name="T10" fmla="*/ 0 w 31"/>
                <a:gd name="T11" fmla="*/ 15 h 32"/>
                <a:gd name="T12" fmla="*/ 0 w 31"/>
                <a:gd name="T13" fmla="*/ 15 h 32"/>
                <a:gd name="T14" fmla="*/ 1 w 31"/>
                <a:gd name="T15" fmla="*/ 21 h 32"/>
                <a:gd name="T16" fmla="*/ 5 w 31"/>
                <a:gd name="T17" fmla="*/ 27 h 32"/>
                <a:gd name="T18" fmla="*/ 10 w 31"/>
                <a:gd name="T19" fmla="*/ 31 h 32"/>
                <a:gd name="T20" fmla="*/ 15 w 31"/>
                <a:gd name="T21" fmla="*/ 32 h 32"/>
                <a:gd name="T22" fmla="*/ 15 w 31"/>
                <a:gd name="T23" fmla="*/ 32 h 32"/>
                <a:gd name="T24" fmla="*/ 21 w 31"/>
                <a:gd name="T25" fmla="*/ 31 h 32"/>
                <a:gd name="T26" fmla="*/ 27 w 31"/>
                <a:gd name="T27" fmla="*/ 27 h 32"/>
                <a:gd name="T28" fmla="*/ 30 w 31"/>
                <a:gd name="T29" fmla="*/ 21 h 32"/>
                <a:gd name="T30" fmla="*/ 31 w 31"/>
                <a:gd name="T31" fmla="*/ 15 h 32"/>
                <a:gd name="T32" fmla="*/ 31 w 31"/>
                <a:gd name="T33" fmla="*/ 15 h 32"/>
                <a:gd name="T34" fmla="*/ 30 w 31"/>
                <a:gd name="T35" fmla="*/ 10 h 32"/>
                <a:gd name="T36" fmla="*/ 27 w 31"/>
                <a:gd name="T37" fmla="*/ 5 h 32"/>
                <a:gd name="T38" fmla="*/ 21 w 31"/>
                <a:gd name="T39" fmla="*/ 1 h 32"/>
                <a:gd name="T40" fmla="*/ 15 w 31"/>
                <a:gd name="T41" fmla="*/ 0 h 32"/>
                <a:gd name="T42" fmla="*/ 15 w 31"/>
                <a:gd name="T43" fmla="*/ 0 h 32"/>
                <a:gd name="T44" fmla="*/ 15 w 31"/>
                <a:gd name="T45" fmla="*/ 28 h 32"/>
                <a:gd name="T46" fmla="*/ 15 w 31"/>
                <a:gd name="T47" fmla="*/ 28 h 32"/>
                <a:gd name="T48" fmla="*/ 11 w 31"/>
                <a:gd name="T49" fmla="*/ 27 h 32"/>
                <a:gd name="T50" fmla="*/ 6 w 31"/>
                <a:gd name="T51" fmla="*/ 25 h 32"/>
                <a:gd name="T52" fmla="*/ 4 w 31"/>
                <a:gd name="T53" fmla="*/ 21 h 32"/>
                <a:gd name="T54" fmla="*/ 3 w 31"/>
                <a:gd name="T55" fmla="*/ 15 h 32"/>
                <a:gd name="T56" fmla="*/ 3 w 31"/>
                <a:gd name="T57" fmla="*/ 15 h 32"/>
                <a:gd name="T58" fmla="*/ 4 w 31"/>
                <a:gd name="T59" fmla="*/ 11 h 32"/>
                <a:gd name="T60" fmla="*/ 6 w 31"/>
                <a:gd name="T61" fmla="*/ 6 h 32"/>
                <a:gd name="T62" fmla="*/ 11 w 31"/>
                <a:gd name="T63" fmla="*/ 4 h 32"/>
                <a:gd name="T64" fmla="*/ 15 w 31"/>
                <a:gd name="T65" fmla="*/ 3 h 32"/>
                <a:gd name="T66" fmla="*/ 15 w 31"/>
                <a:gd name="T67" fmla="*/ 3 h 32"/>
                <a:gd name="T68" fmla="*/ 20 w 31"/>
                <a:gd name="T69" fmla="*/ 4 h 32"/>
                <a:gd name="T70" fmla="*/ 25 w 31"/>
                <a:gd name="T71" fmla="*/ 6 h 32"/>
                <a:gd name="T72" fmla="*/ 27 w 31"/>
                <a:gd name="T73" fmla="*/ 11 h 32"/>
                <a:gd name="T74" fmla="*/ 28 w 31"/>
                <a:gd name="T75" fmla="*/ 15 h 32"/>
                <a:gd name="T76" fmla="*/ 28 w 31"/>
                <a:gd name="T77" fmla="*/ 15 h 32"/>
                <a:gd name="T78" fmla="*/ 27 w 31"/>
                <a:gd name="T79" fmla="*/ 21 h 32"/>
                <a:gd name="T80" fmla="*/ 25 w 31"/>
                <a:gd name="T81" fmla="*/ 25 h 32"/>
                <a:gd name="T82" fmla="*/ 20 w 31"/>
                <a:gd name="T83" fmla="*/ 27 h 32"/>
                <a:gd name="T84" fmla="*/ 15 w 31"/>
                <a:gd name="T85" fmla="*/ 28 h 32"/>
                <a:gd name="T86" fmla="*/ 15 w 31"/>
                <a:gd name="T87"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1" h="32">
                  <a:moveTo>
                    <a:pt x="15" y="0"/>
                  </a:moveTo>
                  <a:lnTo>
                    <a:pt x="15" y="0"/>
                  </a:lnTo>
                  <a:lnTo>
                    <a:pt x="10" y="1"/>
                  </a:lnTo>
                  <a:lnTo>
                    <a:pt x="5" y="5"/>
                  </a:lnTo>
                  <a:lnTo>
                    <a:pt x="1" y="10"/>
                  </a:lnTo>
                  <a:lnTo>
                    <a:pt x="0" y="15"/>
                  </a:lnTo>
                  <a:lnTo>
                    <a:pt x="0" y="15"/>
                  </a:lnTo>
                  <a:lnTo>
                    <a:pt x="1" y="21"/>
                  </a:lnTo>
                  <a:lnTo>
                    <a:pt x="5" y="27"/>
                  </a:lnTo>
                  <a:lnTo>
                    <a:pt x="10" y="31"/>
                  </a:lnTo>
                  <a:lnTo>
                    <a:pt x="15" y="32"/>
                  </a:lnTo>
                  <a:lnTo>
                    <a:pt x="15" y="32"/>
                  </a:lnTo>
                  <a:lnTo>
                    <a:pt x="21" y="31"/>
                  </a:lnTo>
                  <a:lnTo>
                    <a:pt x="27" y="27"/>
                  </a:lnTo>
                  <a:lnTo>
                    <a:pt x="30" y="21"/>
                  </a:lnTo>
                  <a:lnTo>
                    <a:pt x="31" y="15"/>
                  </a:lnTo>
                  <a:lnTo>
                    <a:pt x="31" y="15"/>
                  </a:lnTo>
                  <a:lnTo>
                    <a:pt x="30" y="10"/>
                  </a:lnTo>
                  <a:lnTo>
                    <a:pt x="27" y="5"/>
                  </a:lnTo>
                  <a:lnTo>
                    <a:pt x="21" y="1"/>
                  </a:lnTo>
                  <a:lnTo>
                    <a:pt x="15" y="0"/>
                  </a:lnTo>
                  <a:lnTo>
                    <a:pt x="15" y="0"/>
                  </a:lnTo>
                  <a:close/>
                  <a:moveTo>
                    <a:pt x="15" y="28"/>
                  </a:moveTo>
                  <a:lnTo>
                    <a:pt x="15" y="28"/>
                  </a:lnTo>
                  <a:lnTo>
                    <a:pt x="11" y="27"/>
                  </a:lnTo>
                  <a:lnTo>
                    <a:pt x="6" y="25"/>
                  </a:lnTo>
                  <a:lnTo>
                    <a:pt x="4" y="21"/>
                  </a:lnTo>
                  <a:lnTo>
                    <a:pt x="3" y="15"/>
                  </a:lnTo>
                  <a:lnTo>
                    <a:pt x="3" y="15"/>
                  </a:lnTo>
                  <a:lnTo>
                    <a:pt x="4" y="11"/>
                  </a:lnTo>
                  <a:lnTo>
                    <a:pt x="6" y="6"/>
                  </a:lnTo>
                  <a:lnTo>
                    <a:pt x="11" y="4"/>
                  </a:lnTo>
                  <a:lnTo>
                    <a:pt x="15" y="3"/>
                  </a:lnTo>
                  <a:lnTo>
                    <a:pt x="15" y="3"/>
                  </a:lnTo>
                  <a:lnTo>
                    <a:pt x="20" y="4"/>
                  </a:lnTo>
                  <a:lnTo>
                    <a:pt x="25" y="6"/>
                  </a:lnTo>
                  <a:lnTo>
                    <a:pt x="27" y="11"/>
                  </a:lnTo>
                  <a:lnTo>
                    <a:pt x="28" y="15"/>
                  </a:lnTo>
                  <a:lnTo>
                    <a:pt x="28" y="15"/>
                  </a:lnTo>
                  <a:lnTo>
                    <a:pt x="27" y="21"/>
                  </a:lnTo>
                  <a:lnTo>
                    <a:pt x="25" y="25"/>
                  </a:lnTo>
                  <a:lnTo>
                    <a:pt x="20" y="27"/>
                  </a:lnTo>
                  <a:lnTo>
                    <a:pt x="15" y="28"/>
                  </a:lnTo>
                  <a:lnTo>
                    <a:pt x="15" y="2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500">
                <a:solidFill>
                  <a:srgbClr val="000000"/>
                </a:solidFill>
              </a:endParaRPr>
            </a:p>
          </p:txBody>
        </p:sp>
        <p:sp>
          <p:nvSpPr>
            <p:cNvPr id="71" name="Freeform 101">
              <a:extLst>
                <a:ext uri="{FF2B5EF4-FFF2-40B4-BE49-F238E27FC236}">
                  <a16:creationId xmlns:a16="http://schemas.microsoft.com/office/drawing/2014/main" id="{A1C1A119-080D-7549-AD8D-2563AB9740CD}"/>
                </a:ext>
              </a:extLst>
            </p:cNvPr>
            <p:cNvSpPr>
              <a:spLocks noEditPoints="1"/>
            </p:cNvSpPr>
            <p:nvPr userDrawn="1"/>
          </p:nvSpPr>
          <p:spPr bwMode="auto">
            <a:xfrm>
              <a:off x="8716963" y="4772026"/>
              <a:ext cx="20638" cy="26988"/>
            </a:xfrm>
            <a:custGeom>
              <a:avLst/>
              <a:gdLst>
                <a:gd name="T0" fmla="*/ 11 w 13"/>
                <a:gd name="T1" fmla="*/ 6 h 17"/>
                <a:gd name="T2" fmla="*/ 11 w 13"/>
                <a:gd name="T3" fmla="*/ 6 h 17"/>
                <a:gd name="T4" fmla="*/ 11 w 13"/>
                <a:gd name="T5" fmla="*/ 4 h 17"/>
                <a:gd name="T6" fmla="*/ 10 w 13"/>
                <a:gd name="T7" fmla="*/ 1 h 17"/>
                <a:gd name="T8" fmla="*/ 9 w 13"/>
                <a:gd name="T9" fmla="*/ 1 h 17"/>
                <a:gd name="T10" fmla="*/ 7 w 13"/>
                <a:gd name="T11" fmla="*/ 0 h 17"/>
                <a:gd name="T12" fmla="*/ 0 w 13"/>
                <a:gd name="T13" fmla="*/ 0 h 17"/>
                <a:gd name="T14" fmla="*/ 0 w 13"/>
                <a:gd name="T15" fmla="*/ 17 h 17"/>
                <a:gd name="T16" fmla="*/ 3 w 13"/>
                <a:gd name="T17" fmla="*/ 17 h 17"/>
                <a:gd name="T18" fmla="*/ 3 w 13"/>
                <a:gd name="T19" fmla="*/ 11 h 17"/>
                <a:gd name="T20" fmla="*/ 5 w 13"/>
                <a:gd name="T21" fmla="*/ 11 h 17"/>
                <a:gd name="T22" fmla="*/ 9 w 13"/>
                <a:gd name="T23" fmla="*/ 17 h 17"/>
                <a:gd name="T24" fmla="*/ 13 w 13"/>
                <a:gd name="T25" fmla="*/ 17 h 17"/>
                <a:gd name="T26" fmla="*/ 8 w 13"/>
                <a:gd name="T27" fmla="*/ 10 h 17"/>
                <a:gd name="T28" fmla="*/ 8 w 13"/>
                <a:gd name="T29" fmla="*/ 10 h 17"/>
                <a:gd name="T30" fmla="*/ 11 w 13"/>
                <a:gd name="T31" fmla="*/ 8 h 17"/>
                <a:gd name="T32" fmla="*/ 11 w 13"/>
                <a:gd name="T33" fmla="*/ 6 h 17"/>
                <a:gd name="T34" fmla="*/ 11 w 13"/>
                <a:gd name="T35" fmla="*/ 6 h 17"/>
                <a:gd name="T36" fmla="*/ 3 w 13"/>
                <a:gd name="T37" fmla="*/ 7 h 17"/>
                <a:gd name="T38" fmla="*/ 3 w 13"/>
                <a:gd name="T39" fmla="*/ 3 h 17"/>
                <a:gd name="T40" fmla="*/ 5 w 13"/>
                <a:gd name="T41" fmla="*/ 3 h 17"/>
                <a:gd name="T42" fmla="*/ 5 w 13"/>
                <a:gd name="T43" fmla="*/ 3 h 17"/>
                <a:gd name="T44" fmla="*/ 8 w 13"/>
                <a:gd name="T45" fmla="*/ 4 h 17"/>
                <a:gd name="T46" fmla="*/ 9 w 13"/>
                <a:gd name="T47" fmla="*/ 4 h 17"/>
                <a:gd name="T48" fmla="*/ 9 w 13"/>
                <a:gd name="T49" fmla="*/ 5 h 17"/>
                <a:gd name="T50" fmla="*/ 9 w 13"/>
                <a:gd name="T51" fmla="*/ 5 h 17"/>
                <a:gd name="T52" fmla="*/ 9 w 13"/>
                <a:gd name="T53" fmla="*/ 7 h 17"/>
                <a:gd name="T54" fmla="*/ 8 w 13"/>
                <a:gd name="T55" fmla="*/ 7 h 17"/>
                <a:gd name="T56" fmla="*/ 5 w 13"/>
                <a:gd name="T57" fmla="*/ 7 h 17"/>
                <a:gd name="T58" fmla="*/ 3 w 13"/>
                <a:gd name="T59" fmla="*/ 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 h="17">
                  <a:moveTo>
                    <a:pt x="11" y="6"/>
                  </a:moveTo>
                  <a:lnTo>
                    <a:pt x="11" y="6"/>
                  </a:lnTo>
                  <a:lnTo>
                    <a:pt x="11" y="4"/>
                  </a:lnTo>
                  <a:lnTo>
                    <a:pt x="10" y="1"/>
                  </a:lnTo>
                  <a:lnTo>
                    <a:pt x="9" y="1"/>
                  </a:lnTo>
                  <a:lnTo>
                    <a:pt x="7" y="0"/>
                  </a:lnTo>
                  <a:lnTo>
                    <a:pt x="0" y="0"/>
                  </a:lnTo>
                  <a:lnTo>
                    <a:pt x="0" y="17"/>
                  </a:lnTo>
                  <a:lnTo>
                    <a:pt x="3" y="17"/>
                  </a:lnTo>
                  <a:lnTo>
                    <a:pt x="3" y="11"/>
                  </a:lnTo>
                  <a:lnTo>
                    <a:pt x="5" y="11"/>
                  </a:lnTo>
                  <a:lnTo>
                    <a:pt x="9" y="17"/>
                  </a:lnTo>
                  <a:lnTo>
                    <a:pt x="13" y="17"/>
                  </a:lnTo>
                  <a:lnTo>
                    <a:pt x="8" y="10"/>
                  </a:lnTo>
                  <a:lnTo>
                    <a:pt x="8" y="10"/>
                  </a:lnTo>
                  <a:lnTo>
                    <a:pt x="11" y="8"/>
                  </a:lnTo>
                  <a:lnTo>
                    <a:pt x="11" y="6"/>
                  </a:lnTo>
                  <a:lnTo>
                    <a:pt x="11" y="6"/>
                  </a:lnTo>
                  <a:close/>
                  <a:moveTo>
                    <a:pt x="3" y="7"/>
                  </a:moveTo>
                  <a:lnTo>
                    <a:pt x="3" y="3"/>
                  </a:lnTo>
                  <a:lnTo>
                    <a:pt x="5" y="3"/>
                  </a:lnTo>
                  <a:lnTo>
                    <a:pt x="5" y="3"/>
                  </a:lnTo>
                  <a:lnTo>
                    <a:pt x="8" y="4"/>
                  </a:lnTo>
                  <a:lnTo>
                    <a:pt x="9" y="4"/>
                  </a:lnTo>
                  <a:lnTo>
                    <a:pt x="9" y="5"/>
                  </a:lnTo>
                  <a:lnTo>
                    <a:pt x="9" y="5"/>
                  </a:lnTo>
                  <a:lnTo>
                    <a:pt x="9" y="7"/>
                  </a:lnTo>
                  <a:lnTo>
                    <a:pt x="8" y="7"/>
                  </a:lnTo>
                  <a:lnTo>
                    <a:pt x="5" y="7"/>
                  </a:lnTo>
                  <a:lnTo>
                    <a:pt x="3"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500">
                <a:solidFill>
                  <a:srgbClr val="000000"/>
                </a:solidFill>
              </a:endParaRPr>
            </a:p>
          </p:txBody>
        </p:sp>
        <p:sp>
          <p:nvSpPr>
            <p:cNvPr id="72" name="Freeform 102">
              <a:extLst>
                <a:ext uri="{FF2B5EF4-FFF2-40B4-BE49-F238E27FC236}">
                  <a16:creationId xmlns:a16="http://schemas.microsoft.com/office/drawing/2014/main" id="{D675A767-8E05-1A4A-A9C5-25F51895359D}"/>
                </a:ext>
              </a:extLst>
            </p:cNvPr>
            <p:cNvSpPr>
              <a:spLocks/>
            </p:cNvSpPr>
            <p:nvPr userDrawn="1"/>
          </p:nvSpPr>
          <p:spPr bwMode="auto">
            <a:xfrm>
              <a:off x="7742238" y="4830763"/>
              <a:ext cx="68263" cy="47625"/>
            </a:xfrm>
            <a:custGeom>
              <a:avLst/>
              <a:gdLst>
                <a:gd name="T0" fmla="*/ 20 w 43"/>
                <a:gd name="T1" fmla="*/ 9 h 30"/>
                <a:gd name="T2" fmla="*/ 20 w 43"/>
                <a:gd name="T3" fmla="*/ 7 h 30"/>
                <a:gd name="T4" fmla="*/ 24 w 43"/>
                <a:gd name="T5" fmla="*/ 4 h 30"/>
                <a:gd name="T6" fmla="*/ 28 w 43"/>
                <a:gd name="T7" fmla="*/ 4 h 30"/>
                <a:gd name="T8" fmla="*/ 30 w 43"/>
                <a:gd name="T9" fmla="*/ 5 h 30"/>
                <a:gd name="T10" fmla="*/ 30 w 43"/>
                <a:gd name="T11" fmla="*/ 8 h 30"/>
                <a:gd name="T12" fmla="*/ 43 w 43"/>
                <a:gd name="T13" fmla="*/ 8 h 30"/>
                <a:gd name="T14" fmla="*/ 41 w 43"/>
                <a:gd name="T15" fmla="*/ 2 h 30"/>
                <a:gd name="T16" fmla="*/ 27 w 43"/>
                <a:gd name="T17" fmla="*/ 0 h 30"/>
                <a:gd name="T18" fmla="*/ 18 w 43"/>
                <a:gd name="T19" fmla="*/ 0 h 30"/>
                <a:gd name="T20" fmla="*/ 7 w 43"/>
                <a:gd name="T21" fmla="*/ 4 h 30"/>
                <a:gd name="T22" fmla="*/ 3 w 43"/>
                <a:gd name="T23" fmla="*/ 9 h 30"/>
                <a:gd name="T24" fmla="*/ 4 w 43"/>
                <a:gd name="T25" fmla="*/ 14 h 30"/>
                <a:gd name="T26" fmla="*/ 9 w 43"/>
                <a:gd name="T27" fmla="*/ 16 h 30"/>
                <a:gd name="T28" fmla="*/ 22 w 43"/>
                <a:gd name="T29" fmla="*/ 19 h 30"/>
                <a:gd name="T30" fmla="*/ 25 w 43"/>
                <a:gd name="T31" fmla="*/ 21 h 30"/>
                <a:gd name="T32" fmla="*/ 25 w 43"/>
                <a:gd name="T33" fmla="*/ 22 h 30"/>
                <a:gd name="T34" fmla="*/ 23 w 43"/>
                <a:gd name="T35" fmla="*/ 24 h 30"/>
                <a:gd name="T36" fmla="*/ 18 w 43"/>
                <a:gd name="T37" fmla="*/ 25 h 30"/>
                <a:gd name="T38" fmla="*/ 14 w 43"/>
                <a:gd name="T39" fmla="*/ 24 h 30"/>
                <a:gd name="T40" fmla="*/ 12 w 43"/>
                <a:gd name="T41" fmla="*/ 22 h 30"/>
                <a:gd name="T42" fmla="*/ 0 w 43"/>
                <a:gd name="T43" fmla="*/ 21 h 30"/>
                <a:gd name="T44" fmla="*/ 0 w 43"/>
                <a:gd name="T45" fmla="*/ 24 h 30"/>
                <a:gd name="T46" fmla="*/ 1 w 43"/>
                <a:gd name="T47" fmla="*/ 28 h 30"/>
                <a:gd name="T48" fmla="*/ 5 w 43"/>
                <a:gd name="T49" fmla="*/ 30 h 30"/>
                <a:gd name="T50" fmla="*/ 16 w 43"/>
                <a:gd name="T51" fmla="*/ 30 h 30"/>
                <a:gd name="T52" fmla="*/ 34 w 43"/>
                <a:gd name="T53" fmla="*/ 28 h 30"/>
                <a:gd name="T54" fmla="*/ 41 w 43"/>
                <a:gd name="T55" fmla="*/ 21 h 30"/>
                <a:gd name="T56" fmla="*/ 41 w 43"/>
                <a:gd name="T57" fmla="*/ 17 h 30"/>
                <a:gd name="T58" fmla="*/ 39 w 43"/>
                <a:gd name="T59" fmla="*/ 15 h 30"/>
                <a:gd name="T60" fmla="*/ 29 w 43"/>
                <a:gd name="T61" fmla="*/ 11 h 30"/>
                <a:gd name="T62" fmla="*/ 20 w 43"/>
                <a:gd name="T63" fmla="*/ 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3" h="30">
                  <a:moveTo>
                    <a:pt x="20" y="9"/>
                  </a:moveTo>
                  <a:lnTo>
                    <a:pt x="20" y="9"/>
                  </a:lnTo>
                  <a:lnTo>
                    <a:pt x="20" y="7"/>
                  </a:lnTo>
                  <a:lnTo>
                    <a:pt x="20" y="7"/>
                  </a:lnTo>
                  <a:lnTo>
                    <a:pt x="21" y="5"/>
                  </a:lnTo>
                  <a:lnTo>
                    <a:pt x="24" y="4"/>
                  </a:lnTo>
                  <a:lnTo>
                    <a:pt x="24" y="4"/>
                  </a:lnTo>
                  <a:lnTo>
                    <a:pt x="28" y="4"/>
                  </a:lnTo>
                  <a:lnTo>
                    <a:pt x="30" y="5"/>
                  </a:lnTo>
                  <a:lnTo>
                    <a:pt x="30" y="5"/>
                  </a:lnTo>
                  <a:lnTo>
                    <a:pt x="30" y="7"/>
                  </a:lnTo>
                  <a:lnTo>
                    <a:pt x="30" y="8"/>
                  </a:lnTo>
                  <a:lnTo>
                    <a:pt x="43" y="8"/>
                  </a:lnTo>
                  <a:lnTo>
                    <a:pt x="43" y="8"/>
                  </a:lnTo>
                  <a:lnTo>
                    <a:pt x="43" y="4"/>
                  </a:lnTo>
                  <a:lnTo>
                    <a:pt x="41" y="2"/>
                  </a:lnTo>
                  <a:lnTo>
                    <a:pt x="36" y="0"/>
                  </a:lnTo>
                  <a:lnTo>
                    <a:pt x="27" y="0"/>
                  </a:lnTo>
                  <a:lnTo>
                    <a:pt x="27" y="0"/>
                  </a:lnTo>
                  <a:lnTo>
                    <a:pt x="18" y="0"/>
                  </a:lnTo>
                  <a:lnTo>
                    <a:pt x="11" y="2"/>
                  </a:lnTo>
                  <a:lnTo>
                    <a:pt x="7" y="4"/>
                  </a:lnTo>
                  <a:lnTo>
                    <a:pt x="3" y="9"/>
                  </a:lnTo>
                  <a:lnTo>
                    <a:pt x="3" y="9"/>
                  </a:lnTo>
                  <a:lnTo>
                    <a:pt x="3" y="11"/>
                  </a:lnTo>
                  <a:lnTo>
                    <a:pt x="4" y="14"/>
                  </a:lnTo>
                  <a:lnTo>
                    <a:pt x="4" y="14"/>
                  </a:lnTo>
                  <a:lnTo>
                    <a:pt x="9" y="16"/>
                  </a:lnTo>
                  <a:lnTo>
                    <a:pt x="16" y="18"/>
                  </a:lnTo>
                  <a:lnTo>
                    <a:pt x="22" y="19"/>
                  </a:lnTo>
                  <a:lnTo>
                    <a:pt x="25" y="21"/>
                  </a:lnTo>
                  <a:lnTo>
                    <a:pt x="25" y="21"/>
                  </a:lnTo>
                  <a:lnTo>
                    <a:pt x="25" y="22"/>
                  </a:lnTo>
                  <a:lnTo>
                    <a:pt x="25" y="22"/>
                  </a:lnTo>
                  <a:lnTo>
                    <a:pt x="24" y="23"/>
                  </a:lnTo>
                  <a:lnTo>
                    <a:pt x="23" y="24"/>
                  </a:lnTo>
                  <a:lnTo>
                    <a:pt x="18" y="25"/>
                  </a:lnTo>
                  <a:lnTo>
                    <a:pt x="18" y="25"/>
                  </a:lnTo>
                  <a:lnTo>
                    <a:pt x="15" y="24"/>
                  </a:lnTo>
                  <a:lnTo>
                    <a:pt x="14" y="24"/>
                  </a:lnTo>
                  <a:lnTo>
                    <a:pt x="14" y="24"/>
                  </a:lnTo>
                  <a:lnTo>
                    <a:pt x="12" y="22"/>
                  </a:lnTo>
                  <a:lnTo>
                    <a:pt x="12" y="21"/>
                  </a:lnTo>
                  <a:lnTo>
                    <a:pt x="0" y="21"/>
                  </a:lnTo>
                  <a:lnTo>
                    <a:pt x="0" y="21"/>
                  </a:lnTo>
                  <a:lnTo>
                    <a:pt x="0" y="24"/>
                  </a:lnTo>
                  <a:lnTo>
                    <a:pt x="0" y="26"/>
                  </a:lnTo>
                  <a:lnTo>
                    <a:pt x="1" y="28"/>
                  </a:lnTo>
                  <a:lnTo>
                    <a:pt x="3" y="29"/>
                  </a:lnTo>
                  <a:lnTo>
                    <a:pt x="5" y="30"/>
                  </a:lnTo>
                  <a:lnTo>
                    <a:pt x="16" y="30"/>
                  </a:lnTo>
                  <a:lnTo>
                    <a:pt x="16" y="30"/>
                  </a:lnTo>
                  <a:lnTo>
                    <a:pt x="27" y="30"/>
                  </a:lnTo>
                  <a:lnTo>
                    <a:pt x="34" y="28"/>
                  </a:lnTo>
                  <a:lnTo>
                    <a:pt x="38" y="24"/>
                  </a:lnTo>
                  <a:lnTo>
                    <a:pt x="41" y="21"/>
                  </a:lnTo>
                  <a:lnTo>
                    <a:pt x="41" y="21"/>
                  </a:lnTo>
                  <a:lnTo>
                    <a:pt x="41" y="17"/>
                  </a:lnTo>
                  <a:lnTo>
                    <a:pt x="39" y="15"/>
                  </a:lnTo>
                  <a:lnTo>
                    <a:pt x="39" y="15"/>
                  </a:lnTo>
                  <a:lnTo>
                    <a:pt x="36" y="12"/>
                  </a:lnTo>
                  <a:lnTo>
                    <a:pt x="29" y="11"/>
                  </a:lnTo>
                  <a:lnTo>
                    <a:pt x="23" y="10"/>
                  </a:lnTo>
                  <a:lnTo>
                    <a:pt x="20" y="9"/>
                  </a:lnTo>
                  <a:lnTo>
                    <a:pt x="20" y="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500">
                <a:solidFill>
                  <a:srgbClr val="000000"/>
                </a:solidFill>
              </a:endParaRPr>
            </a:p>
          </p:txBody>
        </p:sp>
        <p:sp>
          <p:nvSpPr>
            <p:cNvPr id="73" name="Freeform 103">
              <a:extLst>
                <a:ext uri="{FF2B5EF4-FFF2-40B4-BE49-F238E27FC236}">
                  <a16:creationId xmlns:a16="http://schemas.microsoft.com/office/drawing/2014/main" id="{F8775C11-8806-2249-B50B-F0E49E89CBCD}"/>
                </a:ext>
              </a:extLst>
            </p:cNvPr>
            <p:cNvSpPr>
              <a:spLocks/>
            </p:cNvSpPr>
            <p:nvPr userDrawn="1"/>
          </p:nvSpPr>
          <p:spPr bwMode="auto">
            <a:xfrm>
              <a:off x="8089901" y="4830763"/>
              <a:ext cx="66675" cy="46038"/>
            </a:xfrm>
            <a:custGeom>
              <a:avLst/>
              <a:gdLst>
                <a:gd name="T0" fmla="*/ 9 w 42"/>
                <a:gd name="T1" fmla="*/ 0 h 29"/>
                <a:gd name="T2" fmla="*/ 42 w 42"/>
                <a:gd name="T3" fmla="*/ 0 h 29"/>
                <a:gd name="T4" fmla="*/ 40 w 42"/>
                <a:gd name="T5" fmla="*/ 5 h 29"/>
                <a:gd name="T6" fmla="*/ 21 w 42"/>
                <a:gd name="T7" fmla="*/ 5 h 29"/>
                <a:gd name="T8" fmla="*/ 18 w 42"/>
                <a:gd name="T9" fmla="*/ 11 h 29"/>
                <a:gd name="T10" fmla="*/ 36 w 42"/>
                <a:gd name="T11" fmla="*/ 11 h 29"/>
                <a:gd name="T12" fmla="*/ 35 w 42"/>
                <a:gd name="T13" fmla="*/ 17 h 29"/>
                <a:gd name="T14" fmla="*/ 17 w 42"/>
                <a:gd name="T15" fmla="*/ 17 h 29"/>
                <a:gd name="T16" fmla="*/ 15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0" y="5"/>
                  </a:lnTo>
                  <a:lnTo>
                    <a:pt x="21" y="5"/>
                  </a:lnTo>
                  <a:lnTo>
                    <a:pt x="18" y="11"/>
                  </a:lnTo>
                  <a:lnTo>
                    <a:pt x="36" y="11"/>
                  </a:lnTo>
                  <a:lnTo>
                    <a:pt x="35" y="17"/>
                  </a:lnTo>
                  <a:lnTo>
                    <a:pt x="17" y="17"/>
                  </a:lnTo>
                  <a:lnTo>
                    <a:pt x="15"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500">
                <a:solidFill>
                  <a:srgbClr val="000000"/>
                </a:solidFill>
              </a:endParaRPr>
            </a:p>
          </p:txBody>
        </p:sp>
        <p:sp>
          <p:nvSpPr>
            <p:cNvPr id="74" name="Freeform 104">
              <a:extLst>
                <a:ext uri="{FF2B5EF4-FFF2-40B4-BE49-F238E27FC236}">
                  <a16:creationId xmlns:a16="http://schemas.microsoft.com/office/drawing/2014/main" id="{BD457856-65BB-6240-A799-E360206643B3}"/>
                </a:ext>
              </a:extLst>
            </p:cNvPr>
            <p:cNvSpPr>
              <a:spLocks/>
            </p:cNvSpPr>
            <p:nvPr userDrawn="1"/>
          </p:nvSpPr>
          <p:spPr bwMode="auto">
            <a:xfrm>
              <a:off x="8518526" y="4606926"/>
              <a:ext cx="277813" cy="269875"/>
            </a:xfrm>
            <a:custGeom>
              <a:avLst/>
              <a:gdLst>
                <a:gd name="T0" fmla="*/ 116 w 175"/>
                <a:gd name="T1" fmla="*/ 0 h 170"/>
                <a:gd name="T2" fmla="*/ 85 w 175"/>
                <a:gd name="T3" fmla="*/ 67 h 170"/>
                <a:gd name="T4" fmla="*/ 86 w 175"/>
                <a:gd name="T5" fmla="*/ 0 h 170"/>
                <a:gd name="T6" fmla="*/ 27 w 175"/>
                <a:gd name="T7" fmla="*/ 0 h 170"/>
                <a:gd name="T8" fmla="*/ 39 w 175"/>
                <a:gd name="T9" fmla="*/ 122 h 170"/>
                <a:gd name="T10" fmla="*/ 39 w 175"/>
                <a:gd name="T11" fmla="*/ 122 h 170"/>
                <a:gd name="T12" fmla="*/ 37 w 175"/>
                <a:gd name="T13" fmla="*/ 127 h 170"/>
                <a:gd name="T14" fmla="*/ 36 w 175"/>
                <a:gd name="T15" fmla="*/ 130 h 170"/>
                <a:gd name="T16" fmla="*/ 33 w 175"/>
                <a:gd name="T17" fmla="*/ 132 h 170"/>
                <a:gd name="T18" fmla="*/ 30 w 175"/>
                <a:gd name="T19" fmla="*/ 135 h 170"/>
                <a:gd name="T20" fmla="*/ 30 w 175"/>
                <a:gd name="T21" fmla="*/ 135 h 170"/>
                <a:gd name="T22" fmla="*/ 26 w 175"/>
                <a:gd name="T23" fmla="*/ 136 h 170"/>
                <a:gd name="T24" fmla="*/ 20 w 175"/>
                <a:gd name="T25" fmla="*/ 136 h 170"/>
                <a:gd name="T26" fmla="*/ 11 w 175"/>
                <a:gd name="T27" fmla="*/ 136 h 170"/>
                <a:gd name="T28" fmla="*/ 10 w 175"/>
                <a:gd name="T29" fmla="*/ 136 h 170"/>
                <a:gd name="T30" fmla="*/ 0 w 175"/>
                <a:gd name="T31" fmla="*/ 170 h 170"/>
                <a:gd name="T32" fmla="*/ 40 w 175"/>
                <a:gd name="T33" fmla="*/ 170 h 170"/>
                <a:gd name="T34" fmla="*/ 40 w 175"/>
                <a:gd name="T35" fmla="*/ 170 h 170"/>
                <a:gd name="T36" fmla="*/ 48 w 175"/>
                <a:gd name="T37" fmla="*/ 169 h 170"/>
                <a:gd name="T38" fmla="*/ 55 w 175"/>
                <a:gd name="T39" fmla="*/ 167 h 170"/>
                <a:gd name="T40" fmla="*/ 63 w 175"/>
                <a:gd name="T41" fmla="*/ 164 h 170"/>
                <a:gd name="T42" fmla="*/ 68 w 175"/>
                <a:gd name="T43" fmla="*/ 160 h 170"/>
                <a:gd name="T44" fmla="*/ 74 w 175"/>
                <a:gd name="T45" fmla="*/ 156 h 170"/>
                <a:gd name="T46" fmla="*/ 79 w 175"/>
                <a:gd name="T47" fmla="*/ 149 h 170"/>
                <a:gd name="T48" fmla="*/ 91 w 175"/>
                <a:gd name="T49" fmla="*/ 132 h 170"/>
                <a:gd name="T50" fmla="*/ 175 w 175"/>
                <a:gd name="T51" fmla="*/ 0 h 170"/>
                <a:gd name="T52" fmla="*/ 116 w 175"/>
                <a:gd name="T53" fmla="*/ 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75" h="170">
                  <a:moveTo>
                    <a:pt x="116" y="0"/>
                  </a:moveTo>
                  <a:lnTo>
                    <a:pt x="85" y="67"/>
                  </a:lnTo>
                  <a:lnTo>
                    <a:pt x="86" y="0"/>
                  </a:lnTo>
                  <a:lnTo>
                    <a:pt x="27" y="0"/>
                  </a:lnTo>
                  <a:lnTo>
                    <a:pt x="39" y="122"/>
                  </a:lnTo>
                  <a:lnTo>
                    <a:pt x="39" y="122"/>
                  </a:lnTo>
                  <a:lnTo>
                    <a:pt x="37" y="127"/>
                  </a:lnTo>
                  <a:lnTo>
                    <a:pt x="36" y="130"/>
                  </a:lnTo>
                  <a:lnTo>
                    <a:pt x="33" y="132"/>
                  </a:lnTo>
                  <a:lnTo>
                    <a:pt x="30" y="135"/>
                  </a:lnTo>
                  <a:lnTo>
                    <a:pt x="30" y="135"/>
                  </a:lnTo>
                  <a:lnTo>
                    <a:pt x="26" y="136"/>
                  </a:lnTo>
                  <a:lnTo>
                    <a:pt x="20" y="136"/>
                  </a:lnTo>
                  <a:lnTo>
                    <a:pt x="11" y="136"/>
                  </a:lnTo>
                  <a:lnTo>
                    <a:pt x="10" y="136"/>
                  </a:lnTo>
                  <a:lnTo>
                    <a:pt x="0" y="170"/>
                  </a:lnTo>
                  <a:lnTo>
                    <a:pt x="40" y="170"/>
                  </a:lnTo>
                  <a:lnTo>
                    <a:pt x="40" y="170"/>
                  </a:lnTo>
                  <a:lnTo>
                    <a:pt x="48" y="169"/>
                  </a:lnTo>
                  <a:lnTo>
                    <a:pt x="55" y="167"/>
                  </a:lnTo>
                  <a:lnTo>
                    <a:pt x="63" y="164"/>
                  </a:lnTo>
                  <a:lnTo>
                    <a:pt x="68" y="160"/>
                  </a:lnTo>
                  <a:lnTo>
                    <a:pt x="74" y="156"/>
                  </a:lnTo>
                  <a:lnTo>
                    <a:pt x="79" y="149"/>
                  </a:lnTo>
                  <a:lnTo>
                    <a:pt x="91" y="132"/>
                  </a:lnTo>
                  <a:lnTo>
                    <a:pt x="175" y="0"/>
                  </a:lnTo>
                  <a:lnTo>
                    <a:pt x="11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500">
                <a:solidFill>
                  <a:srgbClr val="000000"/>
                </a:solidFill>
              </a:endParaRPr>
            </a:p>
          </p:txBody>
        </p:sp>
        <p:sp>
          <p:nvSpPr>
            <p:cNvPr id="75" name="Freeform 105">
              <a:extLst>
                <a:ext uri="{FF2B5EF4-FFF2-40B4-BE49-F238E27FC236}">
                  <a16:creationId xmlns:a16="http://schemas.microsoft.com/office/drawing/2014/main" id="{D172A0B6-8E86-A446-BBB8-366BEDD908B5}"/>
                </a:ext>
              </a:extLst>
            </p:cNvPr>
            <p:cNvSpPr>
              <a:spLocks/>
            </p:cNvSpPr>
            <p:nvPr userDrawn="1"/>
          </p:nvSpPr>
          <p:spPr bwMode="auto">
            <a:xfrm>
              <a:off x="8399463" y="4827588"/>
              <a:ext cx="71438" cy="50800"/>
            </a:xfrm>
            <a:custGeom>
              <a:avLst/>
              <a:gdLst>
                <a:gd name="T0" fmla="*/ 20 w 45"/>
                <a:gd name="T1" fmla="*/ 11 h 32"/>
                <a:gd name="T2" fmla="*/ 20 w 45"/>
                <a:gd name="T3" fmla="*/ 9 h 32"/>
                <a:gd name="T4" fmla="*/ 26 w 45"/>
                <a:gd name="T5" fmla="*/ 6 h 32"/>
                <a:gd name="T6" fmla="*/ 29 w 45"/>
                <a:gd name="T7" fmla="*/ 6 h 32"/>
                <a:gd name="T8" fmla="*/ 31 w 45"/>
                <a:gd name="T9" fmla="*/ 7 h 32"/>
                <a:gd name="T10" fmla="*/ 32 w 45"/>
                <a:gd name="T11" fmla="*/ 10 h 32"/>
                <a:gd name="T12" fmla="*/ 45 w 45"/>
                <a:gd name="T13" fmla="*/ 10 h 32"/>
                <a:gd name="T14" fmla="*/ 43 w 45"/>
                <a:gd name="T15" fmla="*/ 4 h 32"/>
                <a:gd name="T16" fmla="*/ 29 w 45"/>
                <a:gd name="T17" fmla="*/ 0 h 32"/>
                <a:gd name="T18" fmla="*/ 19 w 45"/>
                <a:gd name="T19" fmla="*/ 2 h 32"/>
                <a:gd name="T20" fmla="*/ 7 w 45"/>
                <a:gd name="T21" fmla="*/ 6 h 32"/>
                <a:gd name="T22" fmla="*/ 5 w 45"/>
                <a:gd name="T23" fmla="*/ 11 h 32"/>
                <a:gd name="T24" fmla="*/ 6 w 45"/>
                <a:gd name="T25" fmla="*/ 16 h 32"/>
                <a:gd name="T26" fmla="*/ 11 w 45"/>
                <a:gd name="T27" fmla="*/ 18 h 32"/>
                <a:gd name="T28" fmla="*/ 24 w 45"/>
                <a:gd name="T29" fmla="*/ 21 h 32"/>
                <a:gd name="T30" fmla="*/ 27 w 45"/>
                <a:gd name="T31" fmla="*/ 23 h 32"/>
                <a:gd name="T32" fmla="*/ 27 w 45"/>
                <a:gd name="T33" fmla="*/ 24 h 32"/>
                <a:gd name="T34" fmla="*/ 24 w 45"/>
                <a:gd name="T35" fmla="*/ 26 h 32"/>
                <a:gd name="T36" fmla="*/ 20 w 45"/>
                <a:gd name="T37" fmla="*/ 27 h 32"/>
                <a:gd name="T38" fmla="*/ 14 w 45"/>
                <a:gd name="T39" fmla="*/ 26 h 32"/>
                <a:gd name="T40" fmla="*/ 14 w 45"/>
                <a:gd name="T41" fmla="*/ 24 h 32"/>
                <a:gd name="T42" fmla="*/ 2 w 45"/>
                <a:gd name="T43" fmla="*/ 23 h 32"/>
                <a:gd name="T44" fmla="*/ 0 w 45"/>
                <a:gd name="T45" fmla="*/ 26 h 32"/>
                <a:gd name="T46" fmla="*/ 2 w 45"/>
                <a:gd name="T47" fmla="*/ 30 h 32"/>
                <a:gd name="T48" fmla="*/ 7 w 45"/>
                <a:gd name="T49" fmla="*/ 32 h 32"/>
                <a:gd name="T50" fmla="*/ 18 w 45"/>
                <a:gd name="T51" fmla="*/ 32 h 32"/>
                <a:gd name="T52" fmla="*/ 36 w 45"/>
                <a:gd name="T53" fmla="*/ 30 h 32"/>
                <a:gd name="T54" fmla="*/ 43 w 45"/>
                <a:gd name="T55" fmla="*/ 23 h 32"/>
                <a:gd name="T56" fmla="*/ 43 w 45"/>
                <a:gd name="T57" fmla="*/ 19 h 32"/>
                <a:gd name="T58" fmla="*/ 41 w 45"/>
                <a:gd name="T59" fmla="*/ 17 h 32"/>
                <a:gd name="T60" fmla="*/ 31 w 45"/>
                <a:gd name="T61" fmla="*/ 13 h 32"/>
                <a:gd name="T62" fmla="*/ 20 w 45"/>
                <a:gd name="T63" fmla="*/ 1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5" h="32">
                  <a:moveTo>
                    <a:pt x="20" y="11"/>
                  </a:moveTo>
                  <a:lnTo>
                    <a:pt x="20" y="11"/>
                  </a:lnTo>
                  <a:lnTo>
                    <a:pt x="20" y="9"/>
                  </a:lnTo>
                  <a:lnTo>
                    <a:pt x="20" y="9"/>
                  </a:lnTo>
                  <a:lnTo>
                    <a:pt x="23" y="7"/>
                  </a:lnTo>
                  <a:lnTo>
                    <a:pt x="26" y="6"/>
                  </a:lnTo>
                  <a:lnTo>
                    <a:pt x="26" y="6"/>
                  </a:lnTo>
                  <a:lnTo>
                    <a:pt x="29" y="6"/>
                  </a:lnTo>
                  <a:lnTo>
                    <a:pt x="31" y="7"/>
                  </a:lnTo>
                  <a:lnTo>
                    <a:pt x="31" y="7"/>
                  </a:lnTo>
                  <a:lnTo>
                    <a:pt x="32" y="9"/>
                  </a:lnTo>
                  <a:lnTo>
                    <a:pt x="32" y="10"/>
                  </a:lnTo>
                  <a:lnTo>
                    <a:pt x="45" y="10"/>
                  </a:lnTo>
                  <a:lnTo>
                    <a:pt x="45" y="10"/>
                  </a:lnTo>
                  <a:lnTo>
                    <a:pt x="45" y="6"/>
                  </a:lnTo>
                  <a:lnTo>
                    <a:pt x="43" y="4"/>
                  </a:lnTo>
                  <a:lnTo>
                    <a:pt x="38" y="2"/>
                  </a:lnTo>
                  <a:lnTo>
                    <a:pt x="29" y="0"/>
                  </a:lnTo>
                  <a:lnTo>
                    <a:pt x="29" y="0"/>
                  </a:lnTo>
                  <a:lnTo>
                    <a:pt x="19" y="2"/>
                  </a:lnTo>
                  <a:lnTo>
                    <a:pt x="12" y="3"/>
                  </a:lnTo>
                  <a:lnTo>
                    <a:pt x="7" y="6"/>
                  </a:lnTo>
                  <a:lnTo>
                    <a:pt x="5" y="11"/>
                  </a:lnTo>
                  <a:lnTo>
                    <a:pt x="5" y="11"/>
                  </a:lnTo>
                  <a:lnTo>
                    <a:pt x="5" y="13"/>
                  </a:lnTo>
                  <a:lnTo>
                    <a:pt x="6" y="16"/>
                  </a:lnTo>
                  <a:lnTo>
                    <a:pt x="6" y="16"/>
                  </a:lnTo>
                  <a:lnTo>
                    <a:pt x="11" y="18"/>
                  </a:lnTo>
                  <a:lnTo>
                    <a:pt x="17" y="19"/>
                  </a:lnTo>
                  <a:lnTo>
                    <a:pt x="24" y="21"/>
                  </a:lnTo>
                  <a:lnTo>
                    <a:pt x="27" y="23"/>
                  </a:lnTo>
                  <a:lnTo>
                    <a:pt x="27" y="23"/>
                  </a:lnTo>
                  <a:lnTo>
                    <a:pt x="27" y="24"/>
                  </a:lnTo>
                  <a:lnTo>
                    <a:pt x="27" y="24"/>
                  </a:lnTo>
                  <a:lnTo>
                    <a:pt x="26" y="25"/>
                  </a:lnTo>
                  <a:lnTo>
                    <a:pt x="24" y="26"/>
                  </a:lnTo>
                  <a:lnTo>
                    <a:pt x="20" y="27"/>
                  </a:lnTo>
                  <a:lnTo>
                    <a:pt x="20" y="27"/>
                  </a:lnTo>
                  <a:lnTo>
                    <a:pt x="17" y="26"/>
                  </a:lnTo>
                  <a:lnTo>
                    <a:pt x="14" y="26"/>
                  </a:lnTo>
                  <a:lnTo>
                    <a:pt x="14" y="26"/>
                  </a:lnTo>
                  <a:lnTo>
                    <a:pt x="14" y="24"/>
                  </a:lnTo>
                  <a:lnTo>
                    <a:pt x="14" y="23"/>
                  </a:lnTo>
                  <a:lnTo>
                    <a:pt x="2" y="23"/>
                  </a:lnTo>
                  <a:lnTo>
                    <a:pt x="2" y="23"/>
                  </a:lnTo>
                  <a:lnTo>
                    <a:pt x="0" y="26"/>
                  </a:lnTo>
                  <a:lnTo>
                    <a:pt x="0" y="28"/>
                  </a:lnTo>
                  <a:lnTo>
                    <a:pt x="2" y="30"/>
                  </a:lnTo>
                  <a:lnTo>
                    <a:pt x="4" y="31"/>
                  </a:lnTo>
                  <a:lnTo>
                    <a:pt x="7" y="32"/>
                  </a:lnTo>
                  <a:lnTo>
                    <a:pt x="18" y="32"/>
                  </a:lnTo>
                  <a:lnTo>
                    <a:pt x="18" y="32"/>
                  </a:lnTo>
                  <a:lnTo>
                    <a:pt x="29" y="32"/>
                  </a:lnTo>
                  <a:lnTo>
                    <a:pt x="36" y="30"/>
                  </a:lnTo>
                  <a:lnTo>
                    <a:pt x="40" y="26"/>
                  </a:lnTo>
                  <a:lnTo>
                    <a:pt x="43" y="23"/>
                  </a:lnTo>
                  <a:lnTo>
                    <a:pt x="43" y="23"/>
                  </a:lnTo>
                  <a:lnTo>
                    <a:pt x="43" y="19"/>
                  </a:lnTo>
                  <a:lnTo>
                    <a:pt x="41" y="17"/>
                  </a:lnTo>
                  <a:lnTo>
                    <a:pt x="41" y="17"/>
                  </a:lnTo>
                  <a:lnTo>
                    <a:pt x="37" y="14"/>
                  </a:lnTo>
                  <a:lnTo>
                    <a:pt x="31" y="13"/>
                  </a:lnTo>
                  <a:lnTo>
                    <a:pt x="24" y="12"/>
                  </a:lnTo>
                  <a:lnTo>
                    <a:pt x="20" y="11"/>
                  </a:lnTo>
                  <a:lnTo>
                    <a:pt x="20" y="1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500">
                <a:solidFill>
                  <a:srgbClr val="000000"/>
                </a:solidFill>
              </a:endParaRPr>
            </a:p>
          </p:txBody>
        </p:sp>
      </p:grpSp>
      <p:sp>
        <p:nvSpPr>
          <p:cNvPr id="34" name="TextBox 69">
            <a:extLst>
              <a:ext uri="{FF2B5EF4-FFF2-40B4-BE49-F238E27FC236}">
                <a16:creationId xmlns:a16="http://schemas.microsoft.com/office/drawing/2014/main" id="{6C28D605-0560-4446-A86C-C6205692ADD4}"/>
              </a:ext>
            </a:extLst>
          </p:cNvPr>
          <p:cNvSpPr txBox="1">
            <a:spLocks noChangeArrowheads="1"/>
          </p:cNvSpPr>
          <p:nvPr userDrawn="1"/>
        </p:nvSpPr>
        <p:spPr bwMode="auto">
          <a:xfrm rot="16200000">
            <a:off x="11184698" y="621098"/>
            <a:ext cx="1338265" cy="276999"/>
          </a:xfrm>
          <a:prstGeom prst="rect">
            <a:avLst/>
          </a:prstGeom>
          <a:noFill/>
          <a:ln w="9525">
            <a:noFill/>
            <a:miter lim="800000"/>
            <a:headEnd/>
            <a:tailEnd/>
          </a:ln>
        </p:spPr>
        <p:txBody>
          <a:bodyPr wrap="square" tIns="91440" rIns="0">
            <a:spAutoFit/>
          </a:bodyPr>
          <a:lstStyle/>
          <a:p>
            <a:pPr>
              <a:defRPr/>
            </a:pPr>
            <a:r>
              <a:rPr lang="en-US" sz="900">
                <a:solidFill>
                  <a:srgbClr val="768692"/>
                </a:solidFill>
                <a:cs typeface="Arial" charset="0"/>
              </a:rPr>
              <a:t>ECONOMY</a:t>
            </a:r>
          </a:p>
        </p:txBody>
      </p:sp>
      <p:grpSp>
        <p:nvGrpSpPr>
          <p:cNvPr id="35" name="Group 34">
            <a:extLst>
              <a:ext uri="{FF2B5EF4-FFF2-40B4-BE49-F238E27FC236}">
                <a16:creationId xmlns:a16="http://schemas.microsoft.com/office/drawing/2014/main" id="{E36B5ECB-1887-7E49-8220-1D4B66F784E9}"/>
              </a:ext>
            </a:extLst>
          </p:cNvPr>
          <p:cNvGrpSpPr/>
          <p:nvPr userDrawn="1"/>
        </p:nvGrpSpPr>
        <p:grpSpPr>
          <a:xfrm>
            <a:off x="11779941" y="-8348"/>
            <a:ext cx="176881" cy="609866"/>
            <a:chOff x="8876279" y="49059"/>
            <a:chExt cx="132661" cy="609866"/>
          </a:xfrm>
        </p:grpSpPr>
        <p:cxnSp>
          <p:nvCxnSpPr>
            <p:cNvPr id="36" name="Straight Connector 35">
              <a:extLst>
                <a:ext uri="{FF2B5EF4-FFF2-40B4-BE49-F238E27FC236}">
                  <a16:creationId xmlns:a16="http://schemas.microsoft.com/office/drawing/2014/main" id="{90D613A7-5AF7-0947-901D-4A860F073A80}"/>
                </a:ext>
              </a:extLst>
            </p:cNvPr>
            <p:cNvCxnSpPr>
              <a:cxnSpLocks/>
              <a:endCxn id="38" idx="4"/>
            </p:cNvCxnSpPr>
            <p:nvPr/>
          </p:nvCxnSpPr>
          <p:spPr bwMode="auto">
            <a:xfrm>
              <a:off x="8942609" y="49059"/>
              <a:ext cx="0" cy="575539"/>
            </a:xfrm>
            <a:prstGeom prst="line">
              <a:avLst/>
            </a:prstGeom>
            <a:solidFill>
              <a:schemeClr val="hlink"/>
            </a:solidFill>
            <a:ln w="12700" cap="flat" cmpd="sng" algn="ctr">
              <a:solidFill>
                <a:schemeClr val="bg1">
                  <a:lumMod val="75000"/>
                </a:schemeClr>
              </a:solidFill>
              <a:prstDash val="solid"/>
              <a:round/>
              <a:headEnd type="none" w="med" len="med"/>
              <a:tailEnd type="none" w="med" len="med"/>
            </a:ln>
            <a:effectLst/>
          </p:spPr>
        </p:cxnSp>
        <p:sp>
          <p:nvSpPr>
            <p:cNvPr id="37" name="Oval 36">
              <a:extLst>
                <a:ext uri="{FF2B5EF4-FFF2-40B4-BE49-F238E27FC236}">
                  <a16:creationId xmlns:a16="http://schemas.microsoft.com/office/drawing/2014/main" id="{258C9009-54C1-0A49-9DB2-B39159430AC6}"/>
                </a:ext>
              </a:extLst>
            </p:cNvPr>
            <p:cNvSpPr/>
            <p:nvPr/>
          </p:nvSpPr>
          <p:spPr bwMode="auto">
            <a:xfrm>
              <a:off x="8876279" y="526264"/>
              <a:ext cx="132661" cy="132661"/>
            </a:xfrm>
            <a:prstGeom prst="ellipse">
              <a:avLst/>
            </a:prstGeom>
            <a:solidFill>
              <a:schemeClr val="bg1"/>
            </a:solidFill>
            <a:ln w="12700" cap="flat" cmpd="sng" algn="ctr">
              <a:solidFill>
                <a:schemeClr val="bg1">
                  <a:lumMod val="75000"/>
                </a:schemeClr>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Arial" charset="0"/>
                <a:ea typeface="ＭＳ Ｐゴシック" charset="-128"/>
              </a:endParaRPr>
            </a:p>
          </p:txBody>
        </p:sp>
        <p:sp>
          <p:nvSpPr>
            <p:cNvPr id="38" name="Oval 37">
              <a:extLst>
                <a:ext uri="{FF2B5EF4-FFF2-40B4-BE49-F238E27FC236}">
                  <a16:creationId xmlns:a16="http://schemas.microsoft.com/office/drawing/2014/main" id="{EC6EE8F6-CB08-7349-9443-AD7FA1CD74CA}"/>
                </a:ext>
              </a:extLst>
            </p:cNvPr>
            <p:cNvSpPr/>
            <p:nvPr/>
          </p:nvSpPr>
          <p:spPr bwMode="auto">
            <a:xfrm>
              <a:off x="8910605" y="560590"/>
              <a:ext cx="64008" cy="64008"/>
            </a:xfrm>
            <a:prstGeom prst="ellipse">
              <a:avLst/>
            </a:prstGeom>
            <a:solidFill>
              <a:srgbClr val="768692"/>
            </a:solidFill>
            <a:ln w="12700"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Arial" charset="0"/>
                <a:ea typeface="ＭＳ Ｐゴシック" charset="-128"/>
              </a:endParaRPr>
            </a:p>
          </p:txBody>
        </p:sp>
      </p:grpSp>
    </p:spTree>
    <p:extLst>
      <p:ext uri="{BB962C8B-B14F-4D97-AF65-F5344CB8AC3E}">
        <p14:creationId xmlns:p14="http://schemas.microsoft.com/office/powerpoint/2010/main" val="3137339364"/>
      </p:ext>
    </p:extLst>
  </p:cSld>
  <p:clrMapOvr>
    <a:masterClrMapping/>
  </p:clrMapOvr>
  <mc:AlternateContent xmlns:mc="http://schemas.openxmlformats.org/markup-compatibility/2006" xmlns:p14="http://schemas.microsoft.com/office/powerpoint/2010/main">
    <mc:Choice Requires="p14">
      <p:transition p14:dur="300">
        <p:fade/>
      </p:transition>
    </mc:Choice>
    <mc:Fallback xmlns="">
      <p:transition>
        <p:fade/>
      </p:transition>
    </mc:Fallback>
  </mc:AlternateContent>
</p:sldLayout>
</file>

<file path=ppt/slideLayouts/slideLayout47.xml><?xml version="1.0" encoding="utf-8"?>
<p:sldLayout xmlns:a="http://schemas.openxmlformats.org/drawingml/2006/main" xmlns:r="http://schemas.openxmlformats.org/officeDocument/2006/relationships" xmlns:p="http://schemas.openxmlformats.org/presentationml/2006/main" userDrawn="1">
  <p:cSld name="2_1. Market Summary">
    <p:spTree>
      <p:nvGrpSpPr>
        <p:cNvPr id="1" name=""/>
        <p:cNvGrpSpPr/>
        <p:nvPr/>
      </p:nvGrpSpPr>
      <p:grpSpPr>
        <a:xfrm>
          <a:off x="0" y="0"/>
          <a:ext cx="0" cy="0"/>
          <a:chOff x="0" y="0"/>
          <a:chExt cx="0" cy="0"/>
        </a:xfrm>
      </p:grpSpPr>
      <p:sp>
        <p:nvSpPr>
          <p:cNvPr id="47" name="Footer Placeholder 2"/>
          <p:cNvSpPr>
            <a:spLocks noGrp="1"/>
          </p:cNvSpPr>
          <p:nvPr>
            <p:ph type="ftr" sz="quarter" idx="3"/>
          </p:nvPr>
        </p:nvSpPr>
        <p:spPr>
          <a:xfrm>
            <a:off x="425405" y="6414085"/>
            <a:ext cx="5041900" cy="365125"/>
          </a:xfrm>
          <a:prstGeom prst="rect">
            <a:avLst/>
          </a:prstGeom>
        </p:spPr>
        <p:txBody>
          <a:bodyPr vert="horz" lIns="91440" tIns="45720" rIns="91440" bIns="45720" rtlCol="0" anchor="ctr"/>
          <a:lstStyle>
            <a:lvl1pPr algn="l">
              <a:defRPr sz="800">
                <a:solidFill>
                  <a:srgbClr val="000000"/>
                </a:solidFill>
              </a:defRPr>
            </a:lvl1pPr>
          </a:lstStyle>
          <a:p>
            <a:pPr>
              <a:spcBef>
                <a:spcPts val="300"/>
              </a:spcBef>
            </a:pPr>
            <a:r>
              <a:rPr lang="en-US"/>
              <a:t>For investment professional use only.</a:t>
            </a:r>
          </a:p>
        </p:txBody>
      </p:sp>
      <p:sp>
        <p:nvSpPr>
          <p:cNvPr id="48" name="Slide Number Placeholder 3"/>
          <p:cNvSpPr>
            <a:spLocks noGrp="1"/>
          </p:cNvSpPr>
          <p:nvPr>
            <p:ph type="sldNum" sz="quarter" idx="4"/>
          </p:nvPr>
        </p:nvSpPr>
        <p:spPr>
          <a:xfrm>
            <a:off x="149859" y="6408910"/>
            <a:ext cx="510541" cy="365125"/>
          </a:xfrm>
          <a:prstGeom prst="rect">
            <a:avLst/>
          </a:prstGeom>
        </p:spPr>
        <p:txBody>
          <a:bodyPr vert="horz" lIns="91440" tIns="45720" rIns="91440" bIns="45720" rtlCol="0" anchor="ctr"/>
          <a:lstStyle>
            <a:lvl1pPr algn="l">
              <a:defRPr sz="800" b="1">
                <a:solidFill>
                  <a:srgbClr val="000000"/>
                </a:solidFill>
              </a:defRPr>
            </a:lvl1pPr>
          </a:lstStyle>
          <a:p>
            <a:fld id="{B42A7A4B-1474-47B8-8215-FC88D0AD55CE}" type="slidenum">
              <a:rPr lang="en-US" smtClean="0"/>
              <a:pPr/>
              <a:t>‹#›</a:t>
            </a:fld>
            <a:endParaRPr lang="en-US"/>
          </a:p>
        </p:txBody>
      </p:sp>
      <p:sp>
        <p:nvSpPr>
          <p:cNvPr id="12" name="Title Placeholder 1"/>
          <p:cNvSpPr>
            <a:spLocks noGrp="1"/>
          </p:cNvSpPr>
          <p:nvPr>
            <p:ph type="title"/>
          </p:nvPr>
        </p:nvSpPr>
        <p:spPr>
          <a:xfrm>
            <a:off x="420892" y="227013"/>
            <a:ext cx="10972800" cy="1143000"/>
          </a:xfrm>
          <a:prstGeom prst="rect">
            <a:avLst/>
          </a:prstGeom>
        </p:spPr>
        <p:txBody>
          <a:bodyPr vert="horz" lIns="91440" tIns="45720" rIns="91440" bIns="45720" rtlCol="0" anchor="t">
            <a:normAutofit/>
          </a:bodyPr>
          <a:lstStyle>
            <a:lvl1pPr algn="l">
              <a:defRPr sz="2400"/>
            </a:lvl1pPr>
          </a:lstStyle>
          <a:p>
            <a:r>
              <a:rPr lang="en-US"/>
              <a:t>Click to edit Master title style</a:t>
            </a:r>
          </a:p>
        </p:txBody>
      </p:sp>
      <p:grpSp>
        <p:nvGrpSpPr>
          <p:cNvPr id="7" name="Group 6">
            <a:extLst>
              <a:ext uri="{FF2B5EF4-FFF2-40B4-BE49-F238E27FC236}">
                <a16:creationId xmlns:a16="http://schemas.microsoft.com/office/drawing/2014/main" id="{E90A65D8-B146-A944-B72D-6C457FBD4779}"/>
              </a:ext>
            </a:extLst>
          </p:cNvPr>
          <p:cNvGrpSpPr/>
          <p:nvPr userDrawn="1"/>
        </p:nvGrpSpPr>
        <p:grpSpPr>
          <a:xfrm>
            <a:off x="9810897" y="6361974"/>
            <a:ext cx="1843168" cy="297562"/>
            <a:chOff x="6923088" y="4475163"/>
            <a:chExt cx="1873251" cy="403225"/>
          </a:xfrm>
        </p:grpSpPr>
        <p:sp>
          <p:nvSpPr>
            <p:cNvPr id="9" name="AutoShape 4">
              <a:extLst>
                <a:ext uri="{FF2B5EF4-FFF2-40B4-BE49-F238E27FC236}">
                  <a16:creationId xmlns:a16="http://schemas.microsoft.com/office/drawing/2014/main" id="{CB891575-19EC-8045-AE2F-FF0A8C397666}"/>
                </a:ext>
              </a:extLst>
            </p:cNvPr>
            <p:cNvSpPr>
              <a:spLocks noChangeAspect="1" noChangeArrowheads="1" noTextEdit="1"/>
            </p:cNvSpPr>
            <p:nvPr userDrawn="1"/>
          </p:nvSpPr>
          <p:spPr bwMode="auto">
            <a:xfrm>
              <a:off x="6923088" y="4475163"/>
              <a:ext cx="1873250" cy="40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500">
                <a:solidFill>
                  <a:srgbClr val="000000"/>
                </a:solidFill>
              </a:endParaRPr>
            </a:p>
          </p:txBody>
        </p:sp>
        <p:sp>
          <p:nvSpPr>
            <p:cNvPr id="10" name="Freeform 6">
              <a:extLst>
                <a:ext uri="{FF2B5EF4-FFF2-40B4-BE49-F238E27FC236}">
                  <a16:creationId xmlns:a16="http://schemas.microsoft.com/office/drawing/2014/main" id="{BE1EC3D0-47FC-CA4C-988E-5C5AF6D7BD87}"/>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500">
                <a:solidFill>
                  <a:srgbClr val="000000"/>
                </a:solidFill>
              </a:endParaRPr>
            </a:p>
          </p:txBody>
        </p:sp>
        <p:sp>
          <p:nvSpPr>
            <p:cNvPr id="11" name="Freeform 7">
              <a:extLst>
                <a:ext uri="{FF2B5EF4-FFF2-40B4-BE49-F238E27FC236}">
                  <a16:creationId xmlns:a16="http://schemas.microsoft.com/office/drawing/2014/main" id="{F2718B14-7585-0343-934E-3EFA526239F5}"/>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500">
                <a:solidFill>
                  <a:srgbClr val="000000"/>
                </a:solidFill>
              </a:endParaRPr>
            </a:p>
          </p:txBody>
        </p:sp>
        <p:sp>
          <p:nvSpPr>
            <p:cNvPr id="13" name="Freeform 83">
              <a:extLst>
                <a:ext uri="{FF2B5EF4-FFF2-40B4-BE49-F238E27FC236}">
                  <a16:creationId xmlns:a16="http://schemas.microsoft.com/office/drawing/2014/main" id="{CBD14EBC-B299-9142-9172-8456DD2B40E7}"/>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500">
                <a:solidFill>
                  <a:srgbClr val="000000"/>
                </a:solidFill>
              </a:endParaRPr>
            </a:p>
          </p:txBody>
        </p:sp>
        <p:sp>
          <p:nvSpPr>
            <p:cNvPr id="15" name="Freeform 84">
              <a:extLst>
                <a:ext uri="{FF2B5EF4-FFF2-40B4-BE49-F238E27FC236}">
                  <a16:creationId xmlns:a16="http://schemas.microsoft.com/office/drawing/2014/main" id="{B490E619-92E1-8942-9F79-B17C6662A31C}"/>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500">
                <a:solidFill>
                  <a:srgbClr val="000000"/>
                </a:solidFill>
              </a:endParaRPr>
            </a:p>
          </p:txBody>
        </p:sp>
        <p:sp>
          <p:nvSpPr>
            <p:cNvPr id="16" name="Freeform 85">
              <a:extLst>
                <a:ext uri="{FF2B5EF4-FFF2-40B4-BE49-F238E27FC236}">
                  <a16:creationId xmlns:a16="http://schemas.microsoft.com/office/drawing/2014/main" id="{DE2B2421-E180-944C-ADEE-81423098D24D}"/>
                </a:ext>
              </a:extLst>
            </p:cNvPr>
            <p:cNvSpPr>
              <a:spLocks/>
            </p:cNvSpPr>
            <p:nvPr userDrawn="1"/>
          </p:nvSpPr>
          <p:spPr bwMode="auto">
            <a:xfrm>
              <a:off x="7337426" y="4533901"/>
              <a:ext cx="265113" cy="266700"/>
            </a:xfrm>
            <a:custGeom>
              <a:avLst/>
              <a:gdLst>
                <a:gd name="T0" fmla="*/ 59 w 167"/>
                <a:gd name="T1" fmla="*/ 168 h 168"/>
                <a:gd name="T2" fmla="*/ 0 w 167"/>
                <a:gd name="T3" fmla="*/ 168 h 168"/>
                <a:gd name="T4" fmla="*/ 47 w 167"/>
                <a:gd name="T5" fmla="*/ 0 h 168"/>
                <a:gd name="T6" fmla="*/ 167 w 167"/>
                <a:gd name="T7" fmla="*/ 0 h 168"/>
                <a:gd name="T8" fmla="*/ 156 w 167"/>
                <a:gd name="T9" fmla="*/ 40 h 168"/>
                <a:gd name="T10" fmla="*/ 94 w 167"/>
                <a:gd name="T11" fmla="*/ 40 h 168"/>
                <a:gd name="T12" fmla="*/ 87 w 167"/>
                <a:gd name="T13" fmla="*/ 68 h 168"/>
                <a:gd name="T14" fmla="*/ 148 w 167"/>
                <a:gd name="T15" fmla="*/ 68 h 168"/>
                <a:gd name="T16" fmla="*/ 137 w 167"/>
                <a:gd name="T17" fmla="*/ 106 h 168"/>
                <a:gd name="T18" fmla="*/ 76 w 167"/>
                <a:gd name="T19" fmla="*/ 106 h 168"/>
                <a:gd name="T20" fmla="*/ 59 w 167"/>
                <a:gd name="T21"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7" h="168">
                  <a:moveTo>
                    <a:pt x="59" y="168"/>
                  </a:moveTo>
                  <a:lnTo>
                    <a:pt x="0" y="168"/>
                  </a:lnTo>
                  <a:lnTo>
                    <a:pt x="47" y="0"/>
                  </a:lnTo>
                  <a:lnTo>
                    <a:pt x="167" y="0"/>
                  </a:lnTo>
                  <a:lnTo>
                    <a:pt x="156" y="40"/>
                  </a:lnTo>
                  <a:lnTo>
                    <a:pt x="94" y="40"/>
                  </a:lnTo>
                  <a:lnTo>
                    <a:pt x="87" y="68"/>
                  </a:lnTo>
                  <a:lnTo>
                    <a:pt x="148" y="68"/>
                  </a:lnTo>
                  <a:lnTo>
                    <a:pt x="137" y="106"/>
                  </a:lnTo>
                  <a:lnTo>
                    <a:pt x="76" y="106"/>
                  </a:lnTo>
                  <a:lnTo>
                    <a:pt x="59"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500">
                <a:solidFill>
                  <a:srgbClr val="000000"/>
                </a:solidFill>
              </a:endParaRPr>
            </a:p>
          </p:txBody>
        </p:sp>
        <p:sp>
          <p:nvSpPr>
            <p:cNvPr id="17" name="Freeform 86">
              <a:extLst>
                <a:ext uri="{FF2B5EF4-FFF2-40B4-BE49-F238E27FC236}">
                  <a16:creationId xmlns:a16="http://schemas.microsoft.com/office/drawing/2014/main" id="{0EBFC715-4DF9-D741-A7D9-D5FAD06B3ABD}"/>
                </a:ext>
              </a:extLst>
            </p:cNvPr>
            <p:cNvSpPr>
              <a:spLocks noEditPoints="1"/>
            </p:cNvSpPr>
            <p:nvPr userDrawn="1"/>
          </p:nvSpPr>
          <p:spPr bwMode="auto">
            <a:xfrm>
              <a:off x="7553326" y="4533901"/>
              <a:ext cx="166688" cy="266700"/>
            </a:xfrm>
            <a:custGeom>
              <a:avLst/>
              <a:gdLst>
                <a:gd name="T0" fmla="*/ 58 w 105"/>
                <a:gd name="T1" fmla="*/ 168 h 168"/>
                <a:gd name="T2" fmla="*/ 0 w 105"/>
                <a:gd name="T3" fmla="*/ 168 h 168"/>
                <a:gd name="T4" fmla="*/ 34 w 105"/>
                <a:gd name="T5" fmla="*/ 46 h 168"/>
                <a:gd name="T6" fmla="*/ 93 w 105"/>
                <a:gd name="T7" fmla="*/ 46 h 168"/>
                <a:gd name="T8" fmla="*/ 58 w 105"/>
                <a:gd name="T9" fmla="*/ 168 h 168"/>
                <a:gd name="T10" fmla="*/ 95 w 105"/>
                <a:gd name="T11" fmla="*/ 34 h 168"/>
                <a:gd name="T12" fmla="*/ 38 w 105"/>
                <a:gd name="T13" fmla="*/ 34 h 168"/>
                <a:gd name="T14" fmla="*/ 47 w 105"/>
                <a:gd name="T15" fmla="*/ 0 h 168"/>
                <a:gd name="T16" fmla="*/ 105 w 105"/>
                <a:gd name="T17" fmla="*/ 0 h 168"/>
                <a:gd name="T18" fmla="*/ 95 w 105"/>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5" h="168">
                  <a:moveTo>
                    <a:pt x="58" y="168"/>
                  </a:moveTo>
                  <a:lnTo>
                    <a:pt x="0" y="168"/>
                  </a:lnTo>
                  <a:lnTo>
                    <a:pt x="34" y="46"/>
                  </a:lnTo>
                  <a:lnTo>
                    <a:pt x="93" y="46"/>
                  </a:lnTo>
                  <a:lnTo>
                    <a:pt x="58" y="168"/>
                  </a:lnTo>
                  <a:close/>
                  <a:moveTo>
                    <a:pt x="95" y="34"/>
                  </a:moveTo>
                  <a:lnTo>
                    <a:pt x="38" y="34"/>
                  </a:lnTo>
                  <a:lnTo>
                    <a:pt x="47" y="0"/>
                  </a:lnTo>
                  <a:lnTo>
                    <a:pt x="105"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500">
                <a:solidFill>
                  <a:srgbClr val="000000"/>
                </a:solidFill>
              </a:endParaRPr>
            </a:p>
          </p:txBody>
        </p:sp>
        <p:sp>
          <p:nvSpPr>
            <p:cNvPr id="18" name="Freeform 87">
              <a:extLst>
                <a:ext uri="{FF2B5EF4-FFF2-40B4-BE49-F238E27FC236}">
                  <a16:creationId xmlns:a16="http://schemas.microsoft.com/office/drawing/2014/main" id="{18BEED0B-82B2-2B40-AABC-A757B767B765}"/>
                </a:ext>
              </a:extLst>
            </p:cNvPr>
            <p:cNvSpPr>
              <a:spLocks noEditPoints="1"/>
            </p:cNvSpPr>
            <p:nvPr userDrawn="1"/>
          </p:nvSpPr>
          <p:spPr bwMode="auto">
            <a:xfrm>
              <a:off x="7685088" y="4533901"/>
              <a:ext cx="273050" cy="269875"/>
            </a:xfrm>
            <a:custGeom>
              <a:avLst/>
              <a:gdLst>
                <a:gd name="T0" fmla="*/ 125 w 172"/>
                <a:gd name="T1" fmla="*/ 168 h 170"/>
                <a:gd name="T2" fmla="*/ 68 w 172"/>
                <a:gd name="T3" fmla="*/ 168 h 170"/>
                <a:gd name="T4" fmla="*/ 72 w 172"/>
                <a:gd name="T5" fmla="*/ 154 h 170"/>
                <a:gd name="T6" fmla="*/ 72 w 172"/>
                <a:gd name="T7" fmla="*/ 154 h 170"/>
                <a:gd name="T8" fmla="*/ 64 w 172"/>
                <a:gd name="T9" fmla="*/ 161 h 170"/>
                <a:gd name="T10" fmla="*/ 54 w 172"/>
                <a:gd name="T11" fmla="*/ 165 h 170"/>
                <a:gd name="T12" fmla="*/ 44 w 172"/>
                <a:gd name="T13" fmla="*/ 169 h 170"/>
                <a:gd name="T14" fmla="*/ 31 w 172"/>
                <a:gd name="T15" fmla="*/ 170 h 170"/>
                <a:gd name="T16" fmla="*/ 31 w 172"/>
                <a:gd name="T17" fmla="*/ 170 h 170"/>
                <a:gd name="T18" fmla="*/ 24 w 172"/>
                <a:gd name="T19" fmla="*/ 170 h 170"/>
                <a:gd name="T20" fmla="*/ 18 w 172"/>
                <a:gd name="T21" fmla="*/ 169 h 170"/>
                <a:gd name="T22" fmla="*/ 12 w 172"/>
                <a:gd name="T23" fmla="*/ 167 h 170"/>
                <a:gd name="T24" fmla="*/ 9 w 172"/>
                <a:gd name="T25" fmla="*/ 163 h 170"/>
                <a:gd name="T26" fmla="*/ 5 w 172"/>
                <a:gd name="T27" fmla="*/ 160 h 170"/>
                <a:gd name="T28" fmla="*/ 2 w 172"/>
                <a:gd name="T29" fmla="*/ 155 h 170"/>
                <a:gd name="T30" fmla="*/ 0 w 172"/>
                <a:gd name="T31" fmla="*/ 149 h 170"/>
                <a:gd name="T32" fmla="*/ 0 w 172"/>
                <a:gd name="T33" fmla="*/ 142 h 170"/>
                <a:gd name="T34" fmla="*/ 0 w 172"/>
                <a:gd name="T35" fmla="*/ 142 h 170"/>
                <a:gd name="T36" fmla="*/ 2 w 172"/>
                <a:gd name="T37" fmla="*/ 126 h 170"/>
                <a:gd name="T38" fmla="*/ 5 w 172"/>
                <a:gd name="T39" fmla="*/ 106 h 170"/>
                <a:gd name="T40" fmla="*/ 12 w 172"/>
                <a:gd name="T41" fmla="*/ 86 h 170"/>
                <a:gd name="T42" fmla="*/ 20 w 172"/>
                <a:gd name="T43" fmla="*/ 68 h 170"/>
                <a:gd name="T44" fmla="*/ 20 w 172"/>
                <a:gd name="T45" fmla="*/ 68 h 170"/>
                <a:gd name="T46" fmla="*/ 24 w 172"/>
                <a:gd name="T47" fmla="*/ 62 h 170"/>
                <a:gd name="T48" fmla="*/ 29 w 172"/>
                <a:gd name="T49" fmla="*/ 58 h 170"/>
                <a:gd name="T50" fmla="*/ 33 w 172"/>
                <a:gd name="T51" fmla="*/ 53 h 170"/>
                <a:gd name="T52" fmla="*/ 39 w 172"/>
                <a:gd name="T53" fmla="*/ 50 h 170"/>
                <a:gd name="T54" fmla="*/ 45 w 172"/>
                <a:gd name="T55" fmla="*/ 47 h 170"/>
                <a:gd name="T56" fmla="*/ 51 w 172"/>
                <a:gd name="T57" fmla="*/ 45 h 170"/>
                <a:gd name="T58" fmla="*/ 58 w 172"/>
                <a:gd name="T59" fmla="*/ 44 h 170"/>
                <a:gd name="T60" fmla="*/ 65 w 172"/>
                <a:gd name="T61" fmla="*/ 44 h 170"/>
                <a:gd name="T62" fmla="*/ 65 w 172"/>
                <a:gd name="T63" fmla="*/ 44 h 170"/>
                <a:gd name="T64" fmla="*/ 77 w 172"/>
                <a:gd name="T65" fmla="*/ 45 h 170"/>
                <a:gd name="T66" fmla="*/ 86 w 172"/>
                <a:gd name="T67" fmla="*/ 48 h 170"/>
                <a:gd name="T68" fmla="*/ 93 w 172"/>
                <a:gd name="T69" fmla="*/ 53 h 170"/>
                <a:gd name="T70" fmla="*/ 98 w 172"/>
                <a:gd name="T71" fmla="*/ 60 h 170"/>
                <a:gd name="T72" fmla="*/ 114 w 172"/>
                <a:gd name="T73" fmla="*/ 0 h 170"/>
                <a:gd name="T74" fmla="*/ 172 w 172"/>
                <a:gd name="T75" fmla="*/ 0 h 170"/>
                <a:gd name="T76" fmla="*/ 125 w 172"/>
                <a:gd name="T77" fmla="*/ 168 h 170"/>
                <a:gd name="T78" fmla="*/ 81 w 172"/>
                <a:gd name="T79" fmla="*/ 82 h 170"/>
                <a:gd name="T80" fmla="*/ 81 w 172"/>
                <a:gd name="T81" fmla="*/ 82 h 170"/>
                <a:gd name="T82" fmla="*/ 78 w 172"/>
                <a:gd name="T83" fmla="*/ 82 h 170"/>
                <a:gd name="T84" fmla="*/ 74 w 172"/>
                <a:gd name="T85" fmla="*/ 84 h 170"/>
                <a:gd name="T86" fmla="*/ 71 w 172"/>
                <a:gd name="T87" fmla="*/ 86 h 170"/>
                <a:gd name="T88" fmla="*/ 68 w 172"/>
                <a:gd name="T89" fmla="*/ 91 h 170"/>
                <a:gd name="T90" fmla="*/ 68 w 172"/>
                <a:gd name="T91" fmla="*/ 91 h 170"/>
                <a:gd name="T92" fmla="*/ 63 w 172"/>
                <a:gd name="T93" fmla="*/ 106 h 170"/>
                <a:gd name="T94" fmla="*/ 61 w 172"/>
                <a:gd name="T95" fmla="*/ 114 h 170"/>
                <a:gd name="T96" fmla="*/ 60 w 172"/>
                <a:gd name="T97" fmla="*/ 121 h 170"/>
                <a:gd name="T98" fmla="*/ 60 w 172"/>
                <a:gd name="T99" fmla="*/ 121 h 170"/>
                <a:gd name="T100" fmla="*/ 61 w 172"/>
                <a:gd name="T101" fmla="*/ 125 h 170"/>
                <a:gd name="T102" fmla="*/ 63 w 172"/>
                <a:gd name="T103" fmla="*/ 127 h 170"/>
                <a:gd name="T104" fmla="*/ 65 w 172"/>
                <a:gd name="T105" fmla="*/ 129 h 170"/>
                <a:gd name="T106" fmla="*/ 70 w 172"/>
                <a:gd name="T107" fmla="*/ 130 h 170"/>
                <a:gd name="T108" fmla="*/ 70 w 172"/>
                <a:gd name="T109" fmla="*/ 130 h 170"/>
                <a:gd name="T110" fmla="*/ 74 w 172"/>
                <a:gd name="T111" fmla="*/ 129 h 170"/>
                <a:gd name="T112" fmla="*/ 79 w 172"/>
                <a:gd name="T113" fmla="*/ 127 h 170"/>
                <a:gd name="T114" fmla="*/ 91 w 172"/>
                <a:gd name="T115" fmla="*/ 87 h 170"/>
                <a:gd name="T116" fmla="*/ 91 w 172"/>
                <a:gd name="T117" fmla="*/ 87 h 170"/>
                <a:gd name="T118" fmla="*/ 87 w 172"/>
                <a:gd name="T119" fmla="*/ 84 h 170"/>
                <a:gd name="T120" fmla="*/ 81 w 172"/>
                <a:gd name="T121" fmla="*/ 82 h 170"/>
                <a:gd name="T122" fmla="*/ 81 w 172"/>
                <a:gd name="T123" fmla="*/ 82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2" h="170">
                  <a:moveTo>
                    <a:pt x="125" y="168"/>
                  </a:moveTo>
                  <a:lnTo>
                    <a:pt x="68" y="168"/>
                  </a:lnTo>
                  <a:lnTo>
                    <a:pt x="72" y="154"/>
                  </a:lnTo>
                  <a:lnTo>
                    <a:pt x="72" y="154"/>
                  </a:lnTo>
                  <a:lnTo>
                    <a:pt x="64" y="161"/>
                  </a:lnTo>
                  <a:lnTo>
                    <a:pt x="54" y="165"/>
                  </a:lnTo>
                  <a:lnTo>
                    <a:pt x="44" y="169"/>
                  </a:lnTo>
                  <a:lnTo>
                    <a:pt x="31" y="170"/>
                  </a:lnTo>
                  <a:lnTo>
                    <a:pt x="31" y="170"/>
                  </a:lnTo>
                  <a:lnTo>
                    <a:pt x="24" y="170"/>
                  </a:lnTo>
                  <a:lnTo>
                    <a:pt x="18" y="169"/>
                  </a:lnTo>
                  <a:lnTo>
                    <a:pt x="12" y="167"/>
                  </a:lnTo>
                  <a:lnTo>
                    <a:pt x="9" y="163"/>
                  </a:lnTo>
                  <a:lnTo>
                    <a:pt x="5" y="160"/>
                  </a:lnTo>
                  <a:lnTo>
                    <a:pt x="2" y="155"/>
                  </a:lnTo>
                  <a:lnTo>
                    <a:pt x="0" y="149"/>
                  </a:lnTo>
                  <a:lnTo>
                    <a:pt x="0" y="142"/>
                  </a:lnTo>
                  <a:lnTo>
                    <a:pt x="0" y="142"/>
                  </a:lnTo>
                  <a:lnTo>
                    <a:pt x="2" y="126"/>
                  </a:lnTo>
                  <a:lnTo>
                    <a:pt x="5" y="106"/>
                  </a:lnTo>
                  <a:lnTo>
                    <a:pt x="12" y="86"/>
                  </a:lnTo>
                  <a:lnTo>
                    <a:pt x="20" y="68"/>
                  </a:lnTo>
                  <a:lnTo>
                    <a:pt x="20" y="68"/>
                  </a:lnTo>
                  <a:lnTo>
                    <a:pt x="24" y="62"/>
                  </a:lnTo>
                  <a:lnTo>
                    <a:pt x="29" y="58"/>
                  </a:lnTo>
                  <a:lnTo>
                    <a:pt x="33" y="53"/>
                  </a:lnTo>
                  <a:lnTo>
                    <a:pt x="39" y="50"/>
                  </a:lnTo>
                  <a:lnTo>
                    <a:pt x="45" y="47"/>
                  </a:lnTo>
                  <a:lnTo>
                    <a:pt x="51" y="45"/>
                  </a:lnTo>
                  <a:lnTo>
                    <a:pt x="58" y="44"/>
                  </a:lnTo>
                  <a:lnTo>
                    <a:pt x="65" y="44"/>
                  </a:lnTo>
                  <a:lnTo>
                    <a:pt x="65" y="44"/>
                  </a:lnTo>
                  <a:lnTo>
                    <a:pt x="77" y="45"/>
                  </a:lnTo>
                  <a:lnTo>
                    <a:pt x="86" y="48"/>
                  </a:lnTo>
                  <a:lnTo>
                    <a:pt x="93" y="53"/>
                  </a:lnTo>
                  <a:lnTo>
                    <a:pt x="98" y="60"/>
                  </a:lnTo>
                  <a:lnTo>
                    <a:pt x="114" y="0"/>
                  </a:lnTo>
                  <a:lnTo>
                    <a:pt x="172" y="0"/>
                  </a:lnTo>
                  <a:lnTo>
                    <a:pt x="125" y="168"/>
                  </a:lnTo>
                  <a:close/>
                  <a:moveTo>
                    <a:pt x="81" y="82"/>
                  </a:moveTo>
                  <a:lnTo>
                    <a:pt x="81" y="82"/>
                  </a:lnTo>
                  <a:lnTo>
                    <a:pt x="78" y="82"/>
                  </a:lnTo>
                  <a:lnTo>
                    <a:pt x="74" y="84"/>
                  </a:lnTo>
                  <a:lnTo>
                    <a:pt x="71" y="86"/>
                  </a:lnTo>
                  <a:lnTo>
                    <a:pt x="68" y="91"/>
                  </a:lnTo>
                  <a:lnTo>
                    <a:pt x="68" y="91"/>
                  </a:lnTo>
                  <a:lnTo>
                    <a:pt x="63" y="106"/>
                  </a:lnTo>
                  <a:lnTo>
                    <a:pt x="61" y="114"/>
                  </a:lnTo>
                  <a:lnTo>
                    <a:pt x="60" y="121"/>
                  </a:lnTo>
                  <a:lnTo>
                    <a:pt x="60" y="121"/>
                  </a:lnTo>
                  <a:lnTo>
                    <a:pt x="61" y="125"/>
                  </a:lnTo>
                  <a:lnTo>
                    <a:pt x="63" y="127"/>
                  </a:lnTo>
                  <a:lnTo>
                    <a:pt x="65" y="129"/>
                  </a:lnTo>
                  <a:lnTo>
                    <a:pt x="70" y="130"/>
                  </a:lnTo>
                  <a:lnTo>
                    <a:pt x="70" y="130"/>
                  </a:lnTo>
                  <a:lnTo>
                    <a:pt x="74" y="129"/>
                  </a:lnTo>
                  <a:lnTo>
                    <a:pt x="79" y="127"/>
                  </a:lnTo>
                  <a:lnTo>
                    <a:pt x="91" y="87"/>
                  </a:lnTo>
                  <a:lnTo>
                    <a:pt x="91" y="87"/>
                  </a:lnTo>
                  <a:lnTo>
                    <a:pt x="87" y="84"/>
                  </a:lnTo>
                  <a:lnTo>
                    <a:pt x="81" y="82"/>
                  </a:lnTo>
                  <a:lnTo>
                    <a:pt x="81" y="8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500">
                <a:solidFill>
                  <a:srgbClr val="000000"/>
                </a:solidFill>
              </a:endParaRPr>
            </a:p>
          </p:txBody>
        </p:sp>
        <p:sp>
          <p:nvSpPr>
            <p:cNvPr id="19" name="Freeform 88">
              <a:extLst>
                <a:ext uri="{FF2B5EF4-FFF2-40B4-BE49-F238E27FC236}">
                  <a16:creationId xmlns:a16="http://schemas.microsoft.com/office/drawing/2014/main" id="{583CC96B-A51F-0744-BEF8-800B9B25F3AD}"/>
                </a:ext>
              </a:extLst>
            </p:cNvPr>
            <p:cNvSpPr>
              <a:spLocks noEditPoints="1"/>
            </p:cNvSpPr>
            <p:nvPr userDrawn="1"/>
          </p:nvSpPr>
          <p:spPr bwMode="auto">
            <a:xfrm>
              <a:off x="7923213" y="4602163"/>
              <a:ext cx="230188" cy="201613"/>
            </a:xfrm>
            <a:custGeom>
              <a:avLst/>
              <a:gdLst>
                <a:gd name="T0" fmla="*/ 58 w 145"/>
                <a:gd name="T1" fmla="*/ 71 h 127"/>
                <a:gd name="T2" fmla="*/ 56 w 145"/>
                <a:gd name="T3" fmla="*/ 80 h 127"/>
                <a:gd name="T4" fmla="*/ 56 w 145"/>
                <a:gd name="T5" fmla="*/ 87 h 127"/>
                <a:gd name="T6" fmla="*/ 57 w 145"/>
                <a:gd name="T7" fmla="*/ 93 h 127"/>
                <a:gd name="T8" fmla="*/ 64 w 145"/>
                <a:gd name="T9" fmla="*/ 97 h 127"/>
                <a:gd name="T10" fmla="*/ 68 w 145"/>
                <a:gd name="T11" fmla="*/ 96 h 127"/>
                <a:gd name="T12" fmla="*/ 75 w 145"/>
                <a:gd name="T13" fmla="*/ 89 h 127"/>
                <a:gd name="T14" fmla="*/ 135 w 145"/>
                <a:gd name="T15" fmla="*/ 82 h 127"/>
                <a:gd name="T16" fmla="*/ 134 w 145"/>
                <a:gd name="T17" fmla="*/ 87 h 127"/>
                <a:gd name="T18" fmla="*/ 128 w 145"/>
                <a:gd name="T19" fmla="*/ 98 h 127"/>
                <a:gd name="T20" fmla="*/ 115 w 145"/>
                <a:gd name="T21" fmla="*/ 111 h 127"/>
                <a:gd name="T22" fmla="*/ 94 w 145"/>
                <a:gd name="T23" fmla="*/ 122 h 127"/>
                <a:gd name="T24" fmla="*/ 72 w 145"/>
                <a:gd name="T25" fmla="*/ 127 h 127"/>
                <a:gd name="T26" fmla="*/ 61 w 145"/>
                <a:gd name="T27" fmla="*/ 127 h 127"/>
                <a:gd name="T28" fmla="*/ 38 w 145"/>
                <a:gd name="T29" fmla="*/ 126 h 127"/>
                <a:gd name="T30" fmla="*/ 18 w 145"/>
                <a:gd name="T31" fmla="*/ 121 h 127"/>
                <a:gd name="T32" fmla="*/ 5 w 145"/>
                <a:gd name="T33" fmla="*/ 110 h 127"/>
                <a:gd name="T34" fmla="*/ 2 w 145"/>
                <a:gd name="T35" fmla="*/ 101 h 127"/>
                <a:gd name="T36" fmla="*/ 0 w 145"/>
                <a:gd name="T37" fmla="*/ 90 h 127"/>
                <a:gd name="T38" fmla="*/ 3 w 145"/>
                <a:gd name="T39" fmla="*/ 75 h 127"/>
                <a:gd name="T40" fmla="*/ 13 w 145"/>
                <a:gd name="T41" fmla="*/ 41 h 127"/>
                <a:gd name="T42" fmla="*/ 22 w 145"/>
                <a:gd name="T43" fmla="*/ 27 h 127"/>
                <a:gd name="T44" fmla="*/ 27 w 145"/>
                <a:gd name="T45" fmla="*/ 19 h 127"/>
                <a:gd name="T46" fmla="*/ 43 w 145"/>
                <a:gd name="T47" fmla="*/ 9 h 127"/>
                <a:gd name="T48" fmla="*/ 59 w 145"/>
                <a:gd name="T49" fmla="*/ 3 h 127"/>
                <a:gd name="T50" fmla="*/ 77 w 145"/>
                <a:gd name="T51" fmla="*/ 1 h 127"/>
                <a:gd name="T52" fmla="*/ 85 w 145"/>
                <a:gd name="T53" fmla="*/ 0 h 127"/>
                <a:gd name="T54" fmla="*/ 109 w 145"/>
                <a:gd name="T55" fmla="*/ 2 h 127"/>
                <a:gd name="T56" fmla="*/ 128 w 145"/>
                <a:gd name="T57" fmla="*/ 8 h 127"/>
                <a:gd name="T58" fmla="*/ 140 w 145"/>
                <a:gd name="T59" fmla="*/ 19 h 127"/>
                <a:gd name="T60" fmla="*/ 145 w 145"/>
                <a:gd name="T61" fmla="*/ 38 h 127"/>
                <a:gd name="T62" fmla="*/ 142 w 145"/>
                <a:gd name="T63" fmla="*/ 53 h 127"/>
                <a:gd name="T64" fmla="*/ 138 w 145"/>
                <a:gd name="T65" fmla="*/ 71 h 127"/>
                <a:gd name="T66" fmla="*/ 80 w 145"/>
                <a:gd name="T67" fmla="*/ 30 h 127"/>
                <a:gd name="T68" fmla="*/ 71 w 145"/>
                <a:gd name="T69" fmla="*/ 35 h 127"/>
                <a:gd name="T70" fmla="*/ 65 w 145"/>
                <a:gd name="T71" fmla="*/ 48 h 127"/>
                <a:gd name="T72" fmla="*/ 88 w 145"/>
                <a:gd name="T73" fmla="*/ 48 h 127"/>
                <a:gd name="T74" fmla="*/ 91 w 145"/>
                <a:gd name="T75" fmla="*/ 39 h 127"/>
                <a:gd name="T76" fmla="*/ 87 w 145"/>
                <a:gd name="T77" fmla="*/ 32 h 127"/>
                <a:gd name="T78" fmla="*/ 80 w 145"/>
                <a:gd name="T79" fmla="*/ 3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45" h="127">
                  <a:moveTo>
                    <a:pt x="138" y="71"/>
                  </a:moveTo>
                  <a:lnTo>
                    <a:pt x="58" y="71"/>
                  </a:lnTo>
                  <a:lnTo>
                    <a:pt x="58" y="71"/>
                  </a:lnTo>
                  <a:lnTo>
                    <a:pt x="56" y="80"/>
                  </a:lnTo>
                  <a:lnTo>
                    <a:pt x="56" y="87"/>
                  </a:lnTo>
                  <a:lnTo>
                    <a:pt x="56" y="87"/>
                  </a:lnTo>
                  <a:lnTo>
                    <a:pt x="56" y="90"/>
                  </a:lnTo>
                  <a:lnTo>
                    <a:pt x="57" y="93"/>
                  </a:lnTo>
                  <a:lnTo>
                    <a:pt x="59" y="96"/>
                  </a:lnTo>
                  <a:lnTo>
                    <a:pt x="64" y="97"/>
                  </a:lnTo>
                  <a:lnTo>
                    <a:pt x="64" y="97"/>
                  </a:lnTo>
                  <a:lnTo>
                    <a:pt x="68" y="96"/>
                  </a:lnTo>
                  <a:lnTo>
                    <a:pt x="73" y="93"/>
                  </a:lnTo>
                  <a:lnTo>
                    <a:pt x="75" y="89"/>
                  </a:lnTo>
                  <a:lnTo>
                    <a:pt x="79" y="82"/>
                  </a:lnTo>
                  <a:lnTo>
                    <a:pt x="135" y="82"/>
                  </a:lnTo>
                  <a:lnTo>
                    <a:pt x="135" y="82"/>
                  </a:lnTo>
                  <a:lnTo>
                    <a:pt x="134" y="87"/>
                  </a:lnTo>
                  <a:lnTo>
                    <a:pt x="130" y="93"/>
                  </a:lnTo>
                  <a:lnTo>
                    <a:pt x="128" y="98"/>
                  </a:lnTo>
                  <a:lnTo>
                    <a:pt x="125" y="103"/>
                  </a:lnTo>
                  <a:lnTo>
                    <a:pt x="115" y="111"/>
                  </a:lnTo>
                  <a:lnTo>
                    <a:pt x="105" y="118"/>
                  </a:lnTo>
                  <a:lnTo>
                    <a:pt x="94" y="122"/>
                  </a:lnTo>
                  <a:lnTo>
                    <a:pt x="82" y="125"/>
                  </a:lnTo>
                  <a:lnTo>
                    <a:pt x="72" y="127"/>
                  </a:lnTo>
                  <a:lnTo>
                    <a:pt x="61" y="127"/>
                  </a:lnTo>
                  <a:lnTo>
                    <a:pt x="61" y="127"/>
                  </a:lnTo>
                  <a:lnTo>
                    <a:pt x="50" y="127"/>
                  </a:lnTo>
                  <a:lnTo>
                    <a:pt x="38" y="126"/>
                  </a:lnTo>
                  <a:lnTo>
                    <a:pt x="27" y="125"/>
                  </a:lnTo>
                  <a:lnTo>
                    <a:pt x="18" y="121"/>
                  </a:lnTo>
                  <a:lnTo>
                    <a:pt x="11" y="117"/>
                  </a:lnTo>
                  <a:lnTo>
                    <a:pt x="5" y="110"/>
                  </a:lnTo>
                  <a:lnTo>
                    <a:pt x="4" y="106"/>
                  </a:lnTo>
                  <a:lnTo>
                    <a:pt x="2" y="101"/>
                  </a:lnTo>
                  <a:lnTo>
                    <a:pt x="0" y="90"/>
                  </a:lnTo>
                  <a:lnTo>
                    <a:pt x="0" y="90"/>
                  </a:lnTo>
                  <a:lnTo>
                    <a:pt x="2" y="83"/>
                  </a:lnTo>
                  <a:lnTo>
                    <a:pt x="3" y="75"/>
                  </a:lnTo>
                  <a:lnTo>
                    <a:pt x="6" y="57"/>
                  </a:lnTo>
                  <a:lnTo>
                    <a:pt x="13" y="41"/>
                  </a:lnTo>
                  <a:lnTo>
                    <a:pt x="18" y="32"/>
                  </a:lnTo>
                  <a:lnTo>
                    <a:pt x="22" y="27"/>
                  </a:lnTo>
                  <a:lnTo>
                    <a:pt x="22" y="27"/>
                  </a:lnTo>
                  <a:lnTo>
                    <a:pt x="27" y="19"/>
                  </a:lnTo>
                  <a:lnTo>
                    <a:pt x="34" y="14"/>
                  </a:lnTo>
                  <a:lnTo>
                    <a:pt x="43" y="9"/>
                  </a:lnTo>
                  <a:lnTo>
                    <a:pt x="50" y="5"/>
                  </a:lnTo>
                  <a:lnTo>
                    <a:pt x="59" y="3"/>
                  </a:lnTo>
                  <a:lnTo>
                    <a:pt x="67" y="1"/>
                  </a:lnTo>
                  <a:lnTo>
                    <a:pt x="77" y="1"/>
                  </a:lnTo>
                  <a:lnTo>
                    <a:pt x="85" y="0"/>
                  </a:lnTo>
                  <a:lnTo>
                    <a:pt x="85" y="0"/>
                  </a:lnTo>
                  <a:lnTo>
                    <a:pt x="98" y="1"/>
                  </a:lnTo>
                  <a:lnTo>
                    <a:pt x="109" y="2"/>
                  </a:lnTo>
                  <a:lnTo>
                    <a:pt x="120" y="4"/>
                  </a:lnTo>
                  <a:lnTo>
                    <a:pt x="128" y="8"/>
                  </a:lnTo>
                  <a:lnTo>
                    <a:pt x="135" y="12"/>
                  </a:lnTo>
                  <a:lnTo>
                    <a:pt x="140" y="19"/>
                  </a:lnTo>
                  <a:lnTo>
                    <a:pt x="143" y="28"/>
                  </a:lnTo>
                  <a:lnTo>
                    <a:pt x="145" y="38"/>
                  </a:lnTo>
                  <a:lnTo>
                    <a:pt x="145" y="38"/>
                  </a:lnTo>
                  <a:lnTo>
                    <a:pt x="142" y="53"/>
                  </a:lnTo>
                  <a:lnTo>
                    <a:pt x="138" y="71"/>
                  </a:lnTo>
                  <a:lnTo>
                    <a:pt x="138" y="71"/>
                  </a:lnTo>
                  <a:close/>
                  <a:moveTo>
                    <a:pt x="80" y="30"/>
                  </a:moveTo>
                  <a:lnTo>
                    <a:pt x="80" y="30"/>
                  </a:lnTo>
                  <a:lnTo>
                    <a:pt x="75" y="31"/>
                  </a:lnTo>
                  <a:lnTo>
                    <a:pt x="71" y="35"/>
                  </a:lnTo>
                  <a:lnTo>
                    <a:pt x="67" y="39"/>
                  </a:lnTo>
                  <a:lnTo>
                    <a:pt x="65" y="48"/>
                  </a:lnTo>
                  <a:lnTo>
                    <a:pt x="88" y="48"/>
                  </a:lnTo>
                  <a:lnTo>
                    <a:pt x="88" y="48"/>
                  </a:lnTo>
                  <a:lnTo>
                    <a:pt x="91" y="39"/>
                  </a:lnTo>
                  <a:lnTo>
                    <a:pt x="91" y="39"/>
                  </a:lnTo>
                  <a:lnTo>
                    <a:pt x="89" y="35"/>
                  </a:lnTo>
                  <a:lnTo>
                    <a:pt x="87" y="32"/>
                  </a:lnTo>
                  <a:lnTo>
                    <a:pt x="85" y="31"/>
                  </a:lnTo>
                  <a:lnTo>
                    <a:pt x="80" y="30"/>
                  </a:lnTo>
                  <a:lnTo>
                    <a:pt x="80" y="3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500">
                <a:solidFill>
                  <a:srgbClr val="000000"/>
                </a:solidFill>
              </a:endParaRPr>
            </a:p>
          </p:txBody>
        </p:sp>
        <p:sp>
          <p:nvSpPr>
            <p:cNvPr id="20" name="Freeform 89">
              <a:extLst>
                <a:ext uri="{FF2B5EF4-FFF2-40B4-BE49-F238E27FC236}">
                  <a16:creationId xmlns:a16="http://schemas.microsoft.com/office/drawing/2014/main" id="{07BEF7B5-B4F7-5D48-9444-A89593092FBE}"/>
                </a:ext>
              </a:extLst>
            </p:cNvPr>
            <p:cNvSpPr>
              <a:spLocks/>
            </p:cNvSpPr>
            <p:nvPr userDrawn="1"/>
          </p:nvSpPr>
          <p:spPr bwMode="auto">
            <a:xfrm>
              <a:off x="8143876" y="4533901"/>
              <a:ext cx="165100" cy="266700"/>
            </a:xfrm>
            <a:custGeom>
              <a:avLst/>
              <a:gdLst>
                <a:gd name="T0" fmla="*/ 57 w 104"/>
                <a:gd name="T1" fmla="*/ 168 h 168"/>
                <a:gd name="T2" fmla="*/ 0 w 104"/>
                <a:gd name="T3" fmla="*/ 168 h 168"/>
                <a:gd name="T4" fmla="*/ 45 w 104"/>
                <a:gd name="T5" fmla="*/ 0 h 168"/>
                <a:gd name="T6" fmla="*/ 104 w 104"/>
                <a:gd name="T7" fmla="*/ 0 h 168"/>
                <a:gd name="T8" fmla="*/ 57 w 104"/>
                <a:gd name="T9" fmla="*/ 168 h 168"/>
              </a:gdLst>
              <a:ahLst/>
              <a:cxnLst>
                <a:cxn ang="0">
                  <a:pos x="T0" y="T1"/>
                </a:cxn>
                <a:cxn ang="0">
                  <a:pos x="T2" y="T3"/>
                </a:cxn>
                <a:cxn ang="0">
                  <a:pos x="T4" y="T5"/>
                </a:cxn>
                <a:cxn ang="0">
                  <a:pos x="T6" y="T7"/>
                </a:cxn>
                <a:cxn ang="0">
                  <a:pos x="T8" y="T9"/>
                </a:cxn>
              </a:cxnLst>
              <a:rect l="0" t="0" r="r" b="b"/>
              <a:pathLst>
                <a:path w="104" h="168">
                  <a:moveTo>
                    <a:pt x="57" y="168"/>
                  </a:moveTo>
                  <a:lnTo>
                    <a:pt x="0" y="168"/>
                  </a:lnTo>
                  <a:lnTo>
                    <a:pt x="45" y="0"/>
                  </a:lnTo>
                  <a:lnTo>
                    <a:pt x="104" y="0"/>
                  </a:lnTo>
                  <a:lnTo>
                    <a:pt x="57"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500">
                <a:solidFill>
                  <a:srgbClr val="000000"/>
                </a:solidFill>
              </a:endParaRPr>
            </a:p>
          </p:txBody>
        </p:sp>
        <p:sp>
          <p:nvSpPr>
            <p:cNvPr id="21" name="Freeform 90">
              <a:extLst>
                <a:ext uri="{FF2B5EF4-FFF2-40B4-BE49-F238E27FC236}">
                  <a16:creationId xmlns:a16="http://schemas.microsoft.com/office/drawing/2014/main" id="{74A602D0-F0D4-7448-B1DB-7B742AAE1ACE}"/>
                </a:ext>
              </a:extLst>
            </p:cNvPr>
            <p:cNvSpPr>
              <a:spLocks noEditPoints="1"/>
            </p:cNvSpPr>
            <p:nvPr userDrawn="1"/>
          </p:nvSpPr>
          <p:spPr bwMode="auto">
            <a:xfrm>
              <a:off x="8264526" y="4533901"/>
              <a:ext cx="165100" cy="266700"/>
            </a:xfrm>
            <a:custGeom>
              <a:avLst/>
              <a:gdLst>
                <a:gd name="T0" fmla="*/ 57 w 104"/>
                <a:gd name="T1" fmla="*/ 168 h 168"/>
                <a:gd name="T2" fmla="*/ 0 w 104"/>
                <a:gd name="T3" fmla="*/ 168 h 168"/>
                <a:gd name="T4" fmla="*/ 34 w 104"/>
                <a:gd name="T5" fmla="*/ 46 h 168"/>
                <a:gd name="T6" fmla="*/ 91 w 104"/>
                <a:gd name="T7" fmla="*/ 46 h 168"/>
                <a:gd name="T8" fmla="*/ 57 w 104"/>
                <a:gd name="T9" fmla="*/ 168 h 168"/>
                <a:gd name="T10" fmla="*/ 95 w 104"/>
                <a:gd name="T11" fmla="*/ 34 h 168"/>
                <a:gd name="T12" fmla="*/ 36 w 104"/>
                <a:gd name="T13" fmla="*/ 34 h 168"/>
                <a:gd name="T14" fmla="*/ 47 w 104"/>
                <a:gd name="T15" fmla="*/ 0 h 168"/>
                <a:gd name="T16" fmla="*/ 104 w 104"/>
                <a:gd name="T17" fmla="*/ 0 h 168"/>
                <a:gd name="T18" fmla="*/ 95 w 104"/>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4" h="168">
                  <a:moveTo>
                    <a:pt x="57" y="168"/>
                  </a:moveTo>
                  <a:lnTo>
                    <a:pt x="0" y="168"/>
                  </a:lnTo>
                  <a:lnTo>
                    <a:pt x="34" y="46"/>
                  </a:lnTo>
                  <a:lnTo>
                    <a:pt x="91" y="46"/>
                  </a:lnTo>
                  <a:lnTo>
                    <a:pt x="57" y="168"/>
                  </a:lnTo>
                  <a:close/>
                  <a:moveTo>
                    <a:pt x="95" y="34"/>
                  </a:moveTo>
                  <a:lnTo>
                    <a:pt x="36" y="34"/>
                  </a:lnTo>
                  <a:lnTo>
                    <a:pt x="47" y="0"/>
                  </a:lnTo>
                  <a:lnTo>
                    <a:pt x="104"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500">
                <a:solidFill>
                  <a:srgbClr val="000000"/>
                </a:solidFill>
              </a:endParaRPr>
            </a:p>
          </p:txBody>
        </p:sp>
        <p:sp>
          <p:nvSpPr>
            <p:cNvPr id="22" name="Freeform 91">
              <a:extLst>
                <a:ext uri="{FF2B5EF4-FFF2-40B4-BE49-F238E27FC236}">
                  <a16:creationId xmlns:a16="http://schemas.microsoft.com/office/drawing/2014/main" id="{E158812D-2365-AF4B-9B26-8475E4D37B33}"/>
                </a:ext>
              </a:extLst>
            </p:cNvPr>
            <p:cNvSpPr>
              <a:spLocks/>
            </p:cNvSpPr>
            <p:nvPr userDrawn="1"/>
          </p:nvSpPr>
          <p:spPr bwMode="auto">
            <a:xfrm>
              <a:off x="8396288" y="4564063"/>
              <a:ext cx="192088" cy="236538"/>
            </a:xfrm>
            <a:custGeom>
              <a:avLst/>
              <a:gdLst>
                <a:gd name="T0" fmla="*/ 115 w 121"/>
                <a:gd name="T1" fmla="*/ 27 h 149"/>
                <a:gd name="T2" fmla="*/ 121 w 121"/>
                <a:gd name="T3" fmla="*/ 54 h 149"/>
                <a:gd name="T4" fmla="*/ 76 w 121"/>
                <a:gd name="T5" fmla="*/ 54 h 149"/>
                <a:gd name="T6" fmla="*/ 63 w 121"/>
                <a:gd name="T7" fmla="*/ 101 h 149"/>
                <a:gd name="T8" fmla="*/ 63 w 121"/>
                <a:gd name="T9" fmla="*/ 101 h 149"/>
                <a:gd name="T10" fmla="*/ 62 w 121"/>
                <a:gd name="T11" fmla="*/ 107 h 149"/>
                <a:gd name="T12" fmla="*/ 61 w 121"/>
                <a:gd name="T13" fmla="*/ 111 h 149"/>
                <a:gd name="T14" fmla="*/ 61 w 121"/>
                <a:gd name="T15" fmla="*/ 111 h 149"/>
                <a:gd name="T16" fmla="*/ 61 w 121"/>
                <a:gd name="T17" fmla="*/ 115 h 149"/>
                <a:gd name="T18" fmla="*/ 63 w 121"/>
                <a:gd name="T19" fmla="*/ 117 h 149"/>
                <a:gd name="T20" fmla="*/ 67 w 121"/>
                <a:gd name="T21" fmla="*/ 118 h 149"/>
                <a:gd name="T22" fmla="*/ 72 w 121"/>
                <a:gd name="T23" fmla="*/ 118 h 149"/>
                <a:gd name="T24" fmla="*/ 83 w 121"/>
                <a:gd name="T25" fmla="*/ 118 h 149"/>
                <a:gd name="T26" fmla="*/ 75 w 121"/>
                <a:gd name="T27" fmla="*/ 149 h 149"/>
                <a:gd name="T28" fmla="*/ 23 w 121"/>
                <a:gd name="T29" fmla="*/ 149 h 149"/>
                <a:gd name="T30" fmla="*/ 23 w 121"/>
                <a:gd name="T31" fmla="*/ 149 h 149"/>
                <a:gd name="T32" fmla="*/ 18 w 121"/>
                <a:gd name="T33" fmla="*/ 148 h 149"/>
                <a:gd name="T34" fmla="*/ 13 w 121"/>
                <a:gd name="T35" fmla="*/ 148 h 149"/>
                <a:gd name="T36" fmla="*/ 8 w 121"/>
                <a:gd name="T37" fmla="*/ 145 h 149"/>
                <a:gd name="T38" fmla="*/ 6 w 121"/>
                <a:gd name="T39" fmla="*/ 143 h 149"/>
                <a:gd name="T40" fmla="*/ 2 w 121"/>
                <a:gd name="T41" fmla="*/ 139 h 149"/>
                <a:gd name="T42" fmla="*/ 1 w 121"/>
                <a:gd name="T43" fmla="*/ 136 h 149"/>
                <a:gd name="T44" fmla="*/ 0 w 121"/>
                <a:gd name="T45" fmla="*/ 132 h 149"/>
                <a:gd name="T46" fmla="*/ 0 w 121"/>
                <a:gd name="T47" fmla="*/ 128 h 149"/>
                <a:gd name="T48" fmla="*/ 0 w 121"/>
                <a:gd name="T49" fmla="*/ 128 h 149"/>
                <a:gd name="T50" fmla="*/ 0 w 121"/>
                <a:gd name="T51" fmla="*/ 120 h 149"/>
                <a:gd name="T52" fmla="*/ 2 w 121"/>
                <a:gd name="T53" fmla="*/ 111 h 149"/>
                <a:gd name="T54" fmla="*/ 34 w 121"/>
                <a:gd name="T55" fmla="*/ 0 h 149"/>
                <a:gd name="T56" fmla="*/ 91 w 121"/>
                <a:gd name="T57" fmla="*/ 0 h 149"/>
                <a:gd name="T58" fmla="*/ 84 w 121"/>
                <a:gd name="T59" fmla="*/ 27 h 149"/>
                <a:gd name="T60" fmla="*/ 115 w 121"/>
                <a:gd name="T61" fmla="*/ 27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1" h="149">
                  <a:moveTo>
                    <a:pt x="115" y="27"/>
                  </a:moveTo>
                  <a:lnTo>
                    <a:pt x="121" y="54"/>
                  </a:lnTo>
                  <a:lnTo>
                    <a:pt x="76" y="54"/>
                  </a:lnTo>
                  <a:lnTo>
                    <a:pt x="63" y="101"/>
                  </a:lnTo>
                  <a:lnTo>
                    <a:pt x="63" y="101"/>
                  </a:lnTo>
                  <a:lnTo>
                    <a:pt x="62" y="107"/>
                  </a:lnTo>
                  <a:lnTo>
                    <a:pt x="61" y="111"/>
                  </a:lnTo>
                  <a:lnTo>
                    <a:pt x="61" y="111"/>
                  </a:lnTo>
                  <a:lnTo>
                    <a:pt x="61" y="115"/>
                  </a:lnTo>
                  <a:lnTo>
                    <a:pt x="63" y="117"/>
                  </a:lnTo>
                  <a:lnTo>
                    <a:pt x="67" y="118"/>
                  </a:lnTo>
                  <a:lnTo>
                    <a:pt x="72" y="118"/>
                  </a:lnTo>
                  <a:lnTo>
                    <a:pt x="83" y="118"/>
                  </a:lnTo>
                  <a:lnTo>
                    <a:pt x="75" y="149"/>
                  </a:lnTo>
                  <a:lnTo>
                    <a:pt x="23" y="149"/>
                  </a:lnTo>
                  <a:lnTo>
                    <a:pt x="23" y="149"/>
                  </a:lnTo>
                  <a:lnTo>
                    <a:pt x="18" y="148"/>
                  </a:lnTo>
                  <a:lnTo>
                    <a:pt x="13" y="148"/>
                  </a:lnTo>
                  <a:lnTo>
                    <a:pt x="8" y="145"/>
                  </a:lnTo>
                  <a:lnTo>
                    <a:pt x="6" y="143"/>
                  </a:lnTo>
                  <a:lnTo>
                    <a:pt x="2" y="139"/>
                  </a:lnTo>
                  <a:lnTo>
                    <a:pt x="1" y="136"/>
                  </a:lnTo>
                  <a:lnTo>
                    <a:pt x="0" y="132"/>
                  </a:lnTo>
                  <a:lnTo>
                    <a:pt x="0" y="128"/>
                  </a:lnTo>
                  <a:lnTo>
                    <a:pt x="0" y="128"/>
                  </a:lnTo>
                  <a:lnTo>
                    <a:pt x="0" y="120"/>
                  </a:lnTo>
                  <a:lnTo>
                    <a:pt x="2" y="111"/>
                  </a:lnTo>
                  <a:lnTo>
                    <a:pt x="34" y="0"/>
                  </a:lnTo>
                  <a:lnTo>
                    <a:pt x="91" y="0"/>
                  </a:lnTo>
                  <a:lnTo>
                    <a:pt x="84" y="27"/>
                  </a:lnTo>
                  <a:lnTo>
                    <a:pt x="115" y="2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500">
                <a:solidFill>
                  <a:srgbClr val="000000"/>
                </a:solidFill>
              </a:endParaRPr>
            </a:p>
          </p:txBody>
        </p:sp>
        <p:sp>
          <p:nvSpPr>
            <p:cNvPr id="23" name="Freeform 92">
              <a:extLst>
                <a:ext uri="{FF2B5EF4-FFF2-40B4-BE49-F238E27FC236}">
                  <a16:creationId xmlns:a16="http://schemas.microsoft.com/office/drawing/2014/main" id="{F848480E-7F33-B74F-8ADE-AE284B64EE4C}"/>
                </a:ext>
              </a:extLst>
            </p:cNvPr>
            <p:cNvSpPr>
              <a:spLocks/>
            </p:cNvSpPr>
            <p:nvPr userDrawn="1"/>
          </p:nvSpPr>
          <p:spPr bwMode="auto">
            <a:xfrm>
              <a:off x="7321551" y="4830763"/>
              <a:ext cx="38100" cy="46038"/>
            </a:xfrm>
            <a:custGeom>
              <a:avLst/>
              <a:gdLst>
                <a:gd name="T0" fmla="*/ 9 w 24"/>
                <a:gd name="T1" fmla="*/ 0 h 29"/>
                <a:gd name="T2" fmla="*/ 24 w 24"/>
                <a:gd name="T3" fmla="*/ 0 h 29"/>
                <a:gd name="T4" fmla="*/ 15 w 24"/>
                <a:gd name="T5" fmla="*/ 29 h 29"/>
                <a:gd name="T6" fmla="*/ 0 w 24"/>
                <a:gd name="T7" fmla="*/ 29 h 29"/>
                <a:gd name="T8" fmla="*/ 9 w 24"/>
                <a:gd name="T9" fmla="*/ 0 h 29"/>
              </a:gdLst>
              <a:ahLst/>
              <a:cxnLst>
                <a:cxn ang="0">
                  <a:pos x="T0" y="T1"/>
                </a:cxn>
                <a:cxn ang="0">
                  <a:pos x="T2" y="T3"/>
                </a:cxn>
                <a:cxn ang="0">
                  <a:pos x="T4" y="T5"/>
                </a:cxn>
                <a:cxn ang="0">
                  <a:pos x="T6" y="T7"/>
                </a:cxn>
                <a:cxn ang="0">
                  <a:pos x="T8" y="T9"/>
                </a:cxn>
              </a:cxnLst>
              <a:rect l="0" t="0" r="r" b="b"/>
              <a:pathLst>
                <a:path w="24" h="29">
                  <a:moveTo>
                    <a:pt x="9" y="0"/>
                  </a:moveTo>
                  <a:lnTo>
                    <a:pt x="24" y="0"/>
                  </a:lnTo>
                  <a:lnTo>
                    <a:pt x="15"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500">
                <a:solidFill>
                  <a:srgbClr val="000000"/>
                </a:solidFill>
              </a:endParaRPr>
            </a:p>
          </p:txBody>
        </p:sp>
        <p:sp>
          <p:nvSpPr>
            <p:cNvPr id="24" name="Freeform 93">
              <a:extLst>
                <a:ext uri="{FF2B5EF4-FFF2-40B4-BE49-F238E27FC236}">
                  <a16:creationId xmlns:a16="http://schemas.microsoft.com/office/drawing/2014/main" id="{E5B50AF9-C987-FA49-A3F2-27829B931852}"/>
                </a:ext>
              </a:extLst>
            </p:cNvPr>
            <p:cNvSpPr>
              <a:spLocks/>
            </p:cNvSpPr>
            <p:nvPr userDrawn="1"/>
          </p:nvSpPr>
          <p:spPr bwMode="auto">
            <a:xfrm>
              <a:off x="7400926" y="4830763"/>
              <a:ext cx="87313" cy="46038"/>
            </a:xfrm>
            <a:custGeom>
              <a:avLst/>
              <a:gdLst>
                <a:gd name="T0" fmla="*/ 10 w 55"/>
                <a:gd name="T1" fmla="*/ 0 h 29"/>
                <a:gd name="T2" fmla="*/ 31 w 55"/>
                <a:gd name="T3" fmla="*/ 0 h 29"/>
                <a:gd name="T4" fmla="*/ 36 w 55"/>
                <a:gd name="T5" fmla="*/ 19 h 29"/>
                <a:gd name="T6" fmla="*/ 36 w 55"/>
                <a:gd name="T7" fmla="*/ 19 h 29"/>
                <a:gd name="T8" fmla="*/ 42 w 55"/>
                <a:gd name="T9" fmla="*/ 0 h 29"/>
                <a:gd name="T10" fmla="*/ 55 w 55"/>
                <a:gd name="T11" fmla="*/ 0 h 29"/>
                <a:gd name="T12" fmla="*/ 46 w 55"/>
                <a:gd name="T13" fmla="*/ 29 h 29"/>
                <a:gd name="T14" fmla="*/ 26 w 55"/>
                <a:gd name="T15" fmla="*/ 29 h 29"/>
                <a:gd name="T16" fmla="*/ 20 w 55"/>
                <a:gd name="T17" fmla="*/ 8 h 29"/>
                <a:gd name="T18" fmla="*/ 20 w 55"/>
                <a:gd name="T19" fmla="*/ 8 h 29"/>
                <a:gd name="T20" fmla="*/ 13 w 55"/>
                <a:gd name="T21" fmla="*/ 29 h 29"/>
                <a:gd name="T22" fmla="*/ 0 w 55"/>
                <a:gd name="T23" fmla="*/ 29 h 29"/>
                <a:gd name="T24" fmla="*/ 10 w 55"/>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5" h="29">
                  <a:moveTo>
                    <a:pt x="10" y="0"/>
                  </a:moveTo>
                  <a:lnTo>
                    <a:pt x="31" y="0"/>
                  </a:lnTo>
                  <a:lnTo>
                    <a:pt x="36" y="19"/>
                  </a:lnTo>
                  <a:lnTo>
                    <a:pt x="36" y="19"/>
                  </a:lnTo>
                  <a:lnTo>
                    <a:pt x="42" y="0"/>
                  </a:lnTo>
                  <a:lnTo>
                    <a:pt x="55" y="0"/>
                  </a:lnTo>
                  <a:lnTo>
                    <a:pt x="46" y="29"/>
                  </a:lnTo>
                  <a:lnTo>
                    <a:pt x="26" y="29"/>
                  </a:lnTo>
                  <a:lnTo>
                    <a:pt x="20" y="8"/>
                  </a:lnTo>
                  <a:lnTo>
                    <a:pt x="20" y="8"/>
                  </a:lnTo>
                  <a:lnTo>
                    <a:pt x="13" y="29"/>
                  </a:lnTo>
                  <a:lnTo>
                    <a:pt x="0" y="29"/>
                  </a:lnTo>
                  <a:lnTo>
                    <a:pt x="1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500">
                <a:solidFill>
                  <a:srgbClr val="000000"/>
                </a:solidFill>
              </a:endParaRPr>
            </a:p>
          </p:txBody>
        </p:sp>
        <p:sp>
          <p:nvSpPr>
            <p:cNvPr id="25" name="Freeform 94">
              <a:extLst>
                <a:ext uri="{FF2B5EF4-FFF2-40B4-BE49-F238E27FC236}">
                  <a16:creationId xmlns:a16="http://schemas.microsoft.com/office/drawing/2014/main" id="{60F00664-02D3-D744-8F9D-5A3BBB735CED}"/>
                </a:ext>
              </a:extLst>
            </p:cNvPr>
            <p:cNvSpPr>
              <a:spLocks/>
            </p:cNvSpPr>
            <p:nvPr userDrawn="1"/>
          </p:nvSpPr>
          <p:spPr bwMode="auto">
            <a:xfrm>
              <a:off x="7531101" y="4830763"/>
              <a:ext cx="76200" cy="46038"/>
            </a:xfrm>
            <a:custGeom>
              <a:avLst/>
              <a:gdLst>
                <a:gd name="T0" fmla="*/ 0 w 48"/>
                <a:gd name="T1" fmla="*/ 0 h 29"/>
                <a:gd name="T2" fmla="*/ 15 w 48"/>
                <a:gd name="T3" fmla="*/ 0 h 29"/>
                <a:gd name="T4" fmla="*/ 19 w 48"/>
                <a:gd name="T5" fmla="*/ 18 h 29"/>
                <a:gd name="T6" fmla="*/ 33 w 48"/>
                <a:gd name="T7" fmla="*/ 0 h 29"/>
                <a:gd name="T8" fmla="*/ 48 w 48"/>
                <a:gd name="T9" fmla="*/ 0 h 29"/>
                <a:gd name="T10" fmla="*/ 24 w 48"/>
                <a:gd name="T11" fmla="*/ 29 h 29"/>
                <a:gd name="T12" fmla="*/ 6 w 48"/>
                <a:gd name="T13" fmla="*/ 29 h 29"/>
                <a:gd name="T14" fmla="*/ 0 w 48"/>
                <a:gd name="T15" fmla="*/ 0 h 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29">
                  <a:moveTo>
                    <a:pt x="0" y="0"/>
                  </a:moveTo>
                  <a:lnTo>
                    <a:pt x="15" y="0"/>
                  </a:lnTo>
                  <a:lnTo>
                    <a:pt x="19" y="18"/>
                  </a:lnTo>
                  <a:lnTo>
                    <a:pt x="33" y="0"/>
                  </a:lnTo>
                  <a:lnTo>
                    <a:pt x="48" y="0"/>
                  </a:lnTo>
                  <a:lnTo>
                    <a:pt x="24" y="29"/>
                  </a:lnTo>
                  <a:lnTo>
                    <a:pt x="6" y="29"/>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500">
                <a:solidFill>
                  <a:srgbClr val="000000"/>
                </a:solidFill>
              </a:endParaRPr>
            </a:p>
          </p:txBody>
        </p:sp>
        <p:sp>
          <p:nvSpPr>
            <p:cNvPr id="26" name="Freeform 95">
              <a:extLst>
                <a:ext uri="{FF2B5EF4-FFF2-40B4-BE49-F238E27FC236}">
                  <a16:creationId xmlns:a16="http://schemas.microsoft.com/office/drawing/2014/main" id="{07937D8B-D652-7140-8A82-EB2755DB000C}"/>
                </a:ext>
              </a:extLst>
            </p:cNvPr>
            <p:cNvSpPr>
              <a:spLocks/>
            </p:cNvSpPr>
            <p:nvPr userDrawn="1"/>
          </p:nvSpPr>
          <p:spPr bwMode="auto">
            <a:xfrm>
              <a:off x="7635876" y="4830763"/>
              <a:ext cx="66675" cy="46038"/>
            </a:xfrm>
            <a:custGeom>
              <a:avLst/>
              <a:gdLst>
                <a:gd name="T0" fmla="*/ 9 w 42"/>
                <a:gd name="T1" fmla="*/ 0 h 29"/>
                <a:gd name="T2" fmla="*/ 42 w 42"/>
                <a:gd name="T3" fmla="*/ 0 h 29"/>
                <a:gd name="T4" fmla="*/ 41 w 42"/>
                <a:gd name="T5" fmla="*/ 5 h 29"/>
                <a:gd name="T6" fmla="*/ 22 w 42"/>
                <a:gd name="T7" fmla="*/ 5 h 29"/>
                <a:gd name="T8" fmla="*/ 20 w 42"/>
                <a:gd name="T9" fmla="*/ 11 h 29"/>
                <a:gd name="T10" fmla="*/ 37 w 42"/>
                <a:gd name="T11" fmla="*/ 11 h 29"/>
                <a:gd name="T12" fmla="*/ 36 w 42"/>
                <a:gd name="T13" fmla="*/ 17 h 29"/>
                <a:gd name="T14" fmla="*/ 17 w 42"/>
                <a:gd name="T15" fmla="*/ 17 h 29"/>
                <a:gd name="T16" fmla="*/ 16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1" y="5"/>
                  </a:lnTo>
                  <a:lnTo>
                    <a:pt x="22" y="5"/>
                  </a:lnTo>
                  <a:lnTo>
                    <a:pt x="20" y="11"/>
                  </a:lnTo>
                  <a:lnTo>
                    <a:pt x="37" y="11"/>
                  </a:lnTo>
                  <a:lnTo>
                    <a:pt x="36" y="17"/>
                  </a:lnTo>
                  <a:lnTo>
                    <a:pt x="17" y="17"/>
                  </a:lnTo>
                  <a:lnTo>
                    <a:pt x="16"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500">
                <a:solidFill>
                  <a:srgbClr val="000000"/>
                </a:solidFill>
              </a:endParaRPr>
            </a:p>
          </p:txBody>
        </p:sp>
        <p:sp>
          <p:nvSpPr>
            <p:cNvPr id="27" name="Freeform 96">
              <a:extLst>
                <a:ext uri="{FF2B5EF4-FFF2-40B4-BE49-F238E27FC236}">
                  <a16:creationId xmlns:a16="http://schemas.microsoft.com/office/drawing/2014/main" id="{BAAED08A-0670-B645-81EB-706D04A409FE}"/>
                </a:ext>
              </a:extLst>
            </p:cNvPr>
            <p:cNvSpPr>
              <a:spLocks/>
            </p:cNvSpPr>
            <p:nvPr userDrawn="1"/>
          </p:nvSpPr>
          <p:spPr bwMode="auto">
            <a:xfrm>
              <a:off x="7856538" y="4830763"/>
              <a:ext cx="61913" cy="46038"/>
            </a:xfrm>
            <a:custGeom>
              <a:avLst/>
              <a:gdLst>
                <a:gd name="T0" fmla="*/ 11 w 39"/>
                <a:gd name="T1" fmla="*/ 7 h 29"/>
                <a:gd name="T2" fmla="*/ 0 w 39"/>
                <a:gd name="T3" fmla="*/ 7 h 29"/>
                <a:gd name="T4" fmla="*/ 3 w 39"/>
                <a:gd name="T5" fmla="*/ 0 h 29"/>
                <a:gd name="T6" fmla="*/ 39 w 39"/>
                <a:gd name="T7" fmla="*/ 0 h 29"/>
                <a:gd name="T8" fmla="*/ 37 w 39"/>
                <a:gd name="T9" fmla="*/ 7 h 29"/>
                <a:gd name="T10" fmla="*/ 25 w 39"/>
                <a:gd name="T11" fmla="*/ 7 h 29"/>
                <a:gd name="T12" fmla="*/ 19 w 39"/>
                <a:gd name="T13" fmla="*/ 29 h 29"/>
                <a:gd name="T14" fmla="*/ 4 w 39"/>
                <a:gd name="T15" fmla="*/ 29 h 29"/>
                <a:gd name="T16" fmla="*/ 11 w 39"/>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29">
                  <a:moveTo>
                    <a:pt x="11" y="7"/>
                  </a:moveTo>
                  <a:lnTo>
                    <a:pt x="0" y="7"/>
                  </a:lnTo>
                  <a:lnTo>
                    <a:pt x="3" y="0"/>
                  </a:lnTo>
                  <a:lnTo>
                    <a:pt x="39" y="0"/>
                  </a:lnTo>
                  <a:lnTo>
                    <a:pt x="37" y="7"/>
                  </a:lnTo>
                  <a:lnTo>
                    <a:pt x="25" y="7"/>
                  </a:lnTo>
                  <a:lnTo>
                    <a:pt x="19" y="29"/>
                  </a:lnTo>
                  <a:lnTo>
                    <a:pt x="4" y="29"/>
                  </a:lnTo>
                  <a:lnTo>
                    <a:pt x="11"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500">
                <a:solidFill>
                  <a:srgbClr val="000000"/>
                </a:solidFill>
              </a:endParaRPr>
            </a:p>
          </p:txBody>
        </p:sp>
        <p:sp>
          <p:nvSpPr>
            <p:cNvPr id="28" name="Freeform 97">
              <a:extLst>
                <a:ext uri="{FF2B5EF4-FFF2-40B4-BE49-F238E27FC236}">
                  <a16:creationId xmlns:a16="http://schemas.microsoft.com/office/drawing/2014/main" id="{916D331C-6D4D-434A-8DD9-1E2D614AA316}"/>
                </a:ext>
              </a:extLst>
            </p:cNvPr>
            <p:cNvSpPr>
              <a:spLocks/>
            </p:cNvSpPr>
            <p:nvPr userDrawn="1"/>
          </p:nvSpPr>
          <p:spPr bwMode="auto">
            <a:xfrm>
              <a:off x="7951788" y="4830763"/>
              <a:ext cx="106363" cy="46038"/>
            </a:xfrm>
            <a:custGeom>
              <a:avLst/>
              <a:gdLst>
                <a:gd name="T0" fmla="*/ 8 w 67"/>
                <a:gd name="T1" fmla="*/ 0 h 29"/>
                <a:gd name="T2" fmla="*/ 30 w 67"/>
                <a:gd name="T3" fmla="*/ 0 h 29"/>
                <a:gd name="T4" fmla="*/ 32 w 67"/>
                <a:gd name="T5" fmla="*/ 19 h 29"/>
                <a:gd name="T6" fmla="*/ 32 w 67"/>
                <a:gd name="T7" fmla="*/ 19 h 29"/>
                <a:gd name="T8" fmla="*/ 45 w 67"/>
                <a:gd name="T9" fmla="*/ 0 h 29"/>
                <a:gd name="T10" fmla="*/ 67 w 67"/>
                <a:gd name="T11" fmla="*/ 0 h 29"/>
                <a:gd name="T12" fmla="*/ 57 w 67"/>
                <a:gd name="T13" fmla="*/ 29 h 29"/>
                <a:gd name="T14" fmla="*/ 45 w 67"/>
                <a:gd name="T15" fmla="*/ 29 h 29"/>
                <a:gd name="T16" fmla="*/ 50 w 67"/>
                <a:gd name="T17" fmla="*/ 7 h 29"/>
                <a:gd name="T18" fmla="*/ 50 w 67"/>
                <a:gd name="T19" fmla="*/ 7 h 29"/>
                <a:gd name="T20" fmla="*/ 34 w 67"/>
                <a:gd name="T21" fmla="*/ 29 h 29"/>
                <a:gd name="T22" fmla="*/ 21 w 67"/>
                <a:gd name="T23" fmla="*/ 29 h 29"/>
                <a:gd name="T24" fmla="*/ 19 w 67"/>
                <a:gd name="T25" fmla="*/ 7 h 29"/>
                <a:gd name="T26" fmla="*/ 19 w 67"/>
                <a:gd name="T27" fmla="*/ 7 h 29"/>
                <a:gd name="T28" fmla="*/ 12 w 67"/>
                <a:gd name="T29" fmla="*/ 29 h 29"/>
                <a:gd name="T30" fmla="*/ 0 w 67"/>
                <a:gd name="T31" fmla="*/ 29 h 29"/>
                <a:gd name="T32" fmla="*/ 8 w 67"/>
                <a:gd name="T33"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7" h="29">
                  <a:moveTo>
                    <a:pt x="8" y="0"/>
                  </a:moveTo>
                  <a:lnTo>
                    <a:pt x="30" y="0"/>
                  </a:lnTo>
                  <a:lnTo>
                    <a:pt x="32" y="19"/>
                  </a:lnTo>
                  <a:lnTo>
                    <a:pt x="32" y="19"/>
                  </a:lnTo>
                  <a:lnTo>
                    <a:pt x="45" y="0"/>
                  </a:lnTo>
                  <a:lnTo>
                    <a:pt x="67" y="0"/>
                  </a:lnTo>
                  <a:lnTo>
                    <a:pt x="57" y="29"/>
                  </a:lnTo>
                  <a:lnTo>
                    <a:pt x="45" y="29"/>
                  </a:lnTo>
                  <a:lnTo>
                    <a:pt x="50" y="7"/>
                  </a:lnTo>
                  <a:lnTo>
                    <a:pt x="50" y="7"/>
                  </a:lnTo>
                  <a:lnTo>
                    <a:pt x="34" y="29"/>
                  </a:lnTo>
                  <a:lnTo>
                    <a:pt x="21" y="29"/>
                  </a:lnTo>
                  <a:lnTo>
                    <a:pt x="19" y="7"/>
                  </a:lnTo>
                  <a:lnTo>
                    <a:pt x="19" y="7"/>
                  </a:lnTo>
                  <a:lnTo>
                    <a:pt x="12" y="29"/>
                  </a:lnTo>
                  <a:lnTo>
                    <a:pt x="0" y="29"/>
                  </a:lnTo>
                  <a:lnTo>
                    <a:pt x="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500">
                <a:solidFill>
                  <a:srgbClr val="000000"/>
                </a:solidFill>
              </a:endParaRPr>
            </a:p>
          </p:txBody>
        </p:sp>
        <p:sp>
          <p:nvSpPr>
            <p:cNvPr id="29" name="Freeform 98">
              <a:extLst>
                <a:ext uri="{FF2B5EF4-FFF2-40B4-BE49-F238E27FC236}">
                  <a16:creationId xmlns:a16="http://schemas.microsoft.com/office/drawing/2014/main" id="{A6129526-50A4-544C-85F5-6374CF46F2EF}"/>
                </a:ext>
              </a:extLst>
            </p:cNvPr>
            <p:cNvSpPr>
              <a:spLocks/>
            </p:cNvSpPr>
            <p:nvPr userDrawn="1"/>
          </p:nvSpPr>
          <p:spPr bwMode="auto">
            <a:xfrm>
              <a:off x="8188326" y="4830763"/>
              <a:ext cx="85725" cy="46038"/>
            </a:xfrm>
            <a:custGeom>
              <a:avLst/>
              <a:gdLst>
                <a:gd name="T0" fmla="*/ 9 w 54"/>
                <a:gd name="T1" fmla="*/ 0 h 29"/>
                <a:gd name="T2" fmla="*/ 30 w 54"/>
                <a:gd name="T3" fmla="*/ 0 h 29"/>
                <a:gd name="T4" fmla="*/ 35 w 54"/>
                <a:gd name="T5" fmla="*/ 19 h 29"/>
                <a:gd name="T6" fmla="*/ 36 w 54"/>
                <a:gd name="T7" fmla="*/ 19 h 29"/>
                <a:gd name="T8" fmla="*/ 42 w 54"/>
                <a:gd name="T9" fmla="*/ 0 h 29"/>
                <a:gd name="T10" fmla="*/ 54 w 54"/>
                <a:gd name="T11" fmla="*/ 0 h 29"/>
                <a:gd name="T12" fmla="*/ 46 w 54"/>
                <a:gd name="T13" fmla="*/ 29 h 29"/>
                <a:gd name="T14" fmla="*/ 24 w 54"/>
                <a:gd name="T15" fmla="*/ 29 h 29"/>
                <a:gd name="T16" fmla="*/ 19 w 54"/>
                <a:gd name="T17" fmla="*/ 8 h 29"/>
                <a:gd name="T18" fmla="*/ 19 w 54"/>
                <a:gd name="T19" fmla="*/ 8 h 29"/>
                <a:gd name="T20" fmla="*/ 13 w 54"/>
                <a:gd name="T21" fmla="*/ 29 h 29"/>
                <a:gd name="T22" fmla="*/ 0 w 54"/>
                <a:gd name="T23" fmla="*/ 29 h 29"/>
                <a:gd name="T24" fmla="*/ 9 w 54"/>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 h="29">
                  <a:moveTo>
                    <a:pt x="9" y="0"/>
                  </a:moveTo>
                  <a:lnTo>
                    <a:pt x="30" y="0"/>
                  </a:lnTo>
                  <a:lnTo>
                    <a:pt x="35" y="19"/>
                  </a:lnTo>
                  <a:lnTo>
                    <a:pt x="36" y="19"/>
                  </a:lnTo>
                  <a:lnTo>
                    <a:pt x="42" y="0"/>
                  </a:lnTo>
                  <a:lnTo>
                    <a:pt x="54" y="0"/>
                  </a:lnTo>
                  <a:lnTo>
                    <a:pt x="46" y="29"/>
                  </a:lnTo>
                  <a:lnTo>
                    <a:pt x="24" y="29"/>
                  </a:lnTo>
                  <a:lnTo>
                    <a:pt x="19" y="8"/>
                  </a:lnTo>
                  <a:lnTo>
                    <a:pt x="19" y="8"/>
                  </a:lnTo>
                  <a:lnTo>
                    <a:pt x="1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500">
                <a:solidFill>
                  <a:srgbClr val="000000"/>
                </a:solidFill>
              </a:endParaRPr>
            </a:p>
          </p:txBody>
        </p:sp>
        <p:sp>
          <p:nvSpPr>
            <p:cNvPr id="30" name="Freeform 99">
              <a:extLst>
                <a:ext uri="{FF2B5EF4-FFF2-40B4-BE49-F238E27FC236}">
                  <a16:creationId xmlns:a16="http://schemas.microsoft.com/office/drawing/2014/main" id="{31BA52F1-58D0-0C48-82E7-558311EBD7E6}"/>
                </a:ext>
              </a:extLst>
            </p:cNvPr>
            <p:cNvSpPr>
              <a:spLocks/>
            </p:cNvSpPr>
            <p:nvPr userDrawn="1"/>
          </p:nvSpPr>
          <p:spPr bwMode="auto">
            <a:xfrm>
              <a:off x="8310563" y="4830763"/>
              <a:ext cx="63500" cy="46038"/>
            </a:xfrm>
            <a:custGeom>
              <a:avLst/>
              <a:gdLst>
                <a:gd name="T0" fmla="*/ 12 w 40"/>
                <a:gd name="T1" fmla="*/ 7 h 29"/>
                <a:gd name="T2" fmla="*/ 0 w 40"/>
                <a:gd name="T3" fmla="*/ 7 h 29"/>
                <a:gd name="T4" fmla="*/ 3 w 40"/>
                <a:gd name="T5" fmla="*/ 0 h 29"/>
                <a:gd name="T6" fmla="*/ 40 w 40"/>
                <a:gd name="T7" fmla="*/ 0 h 29"/>
                <a:gd name="T8" fmla="*/ 38 w 40"/>
                <a:gd name="T9" fmla="*/ 7 h 29"/>
                <a:gd name="T10" fmla="*/ 26 w 40"/>
                <a:gd name="T11" fmla="*/ 7 h 29"/>
                <a:gd name="T12" fmla="*/ 19 w 40"/>
                <a:gd name="T13" fmla="*/ 29 h 29"/>
                <a:gd name="T14" fmla="*/ 5 w 40"/>
                <a:gd name="T15" fmla="*/ 29 h 29"/>
                <a:gd name="T16" fmla="*/ 12 w 40"/>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29">
                  <a:moveTo>
                    <a:pt x="12" y="7"/>
                  </a:moveTo>
                  <a:lnTo>
                    <a:pt x="0" y="7"/>
                  </a:lnTo>
                  <a:lnTo>
                    <a:pt x="3" y="0"/>
                  </a:lnTo>
                  <a:lnTo>
                    <a:pt x="40" y="0"/>
                  </a:lnTo>
                  <a:lnTo>
                    <a:pt x="38" y="7"/>
                  </a:lnTo>
                  <a:lnTo>
                    <a:pt x="26" y="7"/>
                  </a:lnTo>
                  <a:lnTo>
                    <a:pt x="19" y="29"/>
                  </a:lnTo>
                  <a:lnTo>
                    <a:pt x="5" y="29"/>
                  </a:lnTo>
                  <a:lnTo>
                    <a:pt x="12"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500">
                <a:solidFill>
                  <a:srgbClr val="000000"/>
                </a:solidFill>
              </a:endParaRPr>
            </a:p>
          </p:txBody>
        </p:sp>
        <p:sp>
          <p:nvSpPr>
            <p:cNvPr id="31" name="Freeform 100">
              <a:extLst>
                <a:ext uri="{FF2B5EF4-FFF2-40B4-BE49-F238E27FC236}">
                  <a16:creationId xmlns:a16="http://schemas.microsoft.com/office/drawing/2014/main" id="{7DD774B3-E888-A74C-A219-4F640273DFC6}"/>
                </a:ext>
              </a:extLst>
            </p:cNvPr>
            <p:cNvSpPr>
              <a:spLocks noEditPoints="1"/>
            </p:cNvSpPr>
            <p:nvPr userDrawn="1"/>
          </p:nvSpPr>
          <p:spPr bwMode="auto">
            <a:xfrm>
              <a:off x="8701088" y="4760913"/>
              <a:ext cx="49213" cy="50800"/>
            </a:xfrm>
            <a:custGeom>
              <a:avLst/>
              <a:gdLst>
                <a:gd name="T0" fmla="*/ 15 w 31"/>
                <a:gd name="T1" fmla="*/ 0 h 32"/>
                <a:gd name="T2" fmla="*/ 15 w 31"/>
                <a:gd name="T3" fmla="*/ 0 h 32"/>
                <a:gd name="T4" fmla="*/ 10 w 31"/>
                <a:gd name="T5" fmla="*/ 1 h 32"/>
                <a:gd name="T6" fmla="*/ 5 w 31"/>
                <a:gd name="T7" fmla="*/ 5 h 32"/>
                <a:gd name="T8" fmla="*/ 1 w 31"/>
                <a:gd name="T9" fmla="*/ 10 h 32"/>
                <a:gd name="T10" fmla="*/ 0 w 31"/>
                <a:gd name="T11" fmla="*/ 15 h 32"/>
                <a:gd name="T12" fmla="*/ 0 w 31"/>
                <a:gd name="T13" fmla="*/ 15 h 32"/>
                <a:gd name="T14" fmla="*/ 1 w 31"/>
                <a:gd name="T15" fmla="*/ 21 h 32"/>
                <a:gd name="T16" fmla="*/ 5 w 31"/>
                <a:gd name="T17" fmla="*/ 27 h 32"/>
                <a:gd name="T18" fmla="*/ 10 w 31"/>
                <a:gd name="T19" fmla="*/ 31 h 32"/>
                <a:gd name="T20" fmla="*/ 15 w 31"/>
                <a:gd name="T21" fmla="*/ 32 h 32"/>
                <a:gd name="T22" fmla="*/ 15 w 31"/>
                <a:gd name="T23" fmla="*/ 32 h 32"/>
                <a:gd name="T24" fmla="*/ 21 w 31"/>
                <a:gd name="T25" fmla="*/ 31 h 32"/>
                <a:gd name="T26" fmla="*/ 27 w 31"/>
                <a:gd name="T27" fmla="*/ 27 h 32"/>
                <a:gd name="T28" fmla="*/ 30 w 31"/>
                <a:gd name="T29" fmla="*/ 21 h 32"/>
                <a:gd name="T30" fmla="*/ 31 w 31"/>
                <a:gd name="T31" fmla="*/ 15 h 32"/>
                <a:gd name="T32" fmla="*/ 31 w 31"/>
                <a:gd name="T33" fmla="*/ 15 h 32"/>
                <a:gd name="T34" fmla="*/ 30 w 31"/>
                <a:gd name="T35" fmla="*/ 10 h 32"/>
                <a:gd name="T36" fmla="*/ 27 w 31"/>
                <a:gd name="T37" fmla="*/ 5 h 32"/>
                <a:gd name="T38" fmla="*/ 21 w 31"/>
                <a:gd name="T39" fmla="*/ 1 h 32"/>
                <a:gd name="T40" fmla="*/ 15 w 31"/>
                <a:gd name="T41" fmla="*/ 0 h 32"/>
                <a:gd name="T42" fmla="*/ 15 w 31"/>
                <a:gd name="T43" fmla="*/ 0 h 32"/>
                <a:gd name="T44" fmla="*/ 15 w 31"/>
                <a:gd name="T45" fmla="*/ 28 h 32"/>
                <a:gd name="T46" fmla="*/ 15 w 31"/>
                <a:gd name="T47" fmla="*/ 28 h 32"/>
                <a:gd name="T48" fmla="*/ 11 w 31"/>
                <a:gd name="T49" fmla="*/ 27 h 32"/>
                <a:gd name="T50" fmla="*/ 6 w 31"/>
                <a:gd name="T51" fmla="*/ 25 h 32"/>
                <a:gd name="T52" fmla="*/ 4 w 31"/>
                <a:gd name="T53" fmla="*/ 21 h 32"/>
                <a:gd name="T54" fmla="*/ 3 w 31"/>
                <a:gd name="T55" fmla="*/ 15 h 32"/>
                <a:gd name="T56" fmla="*/ 3 w 31"/>
                <a:gd name="T57" fmla="*/ 15 h 32"/>
                <a:gd name="T58" fmla="*/ 4 w 31"/>
                <a:gd name="T59" fmla="*/ 11 h 32"/>
                <a:gd name="T60" fmla="*/ 6 w 31"/>
                <a:gd name="T61" fmla="*/ 6 h 32"/>
                <a:gd name="T62" fmla="*/ 11 w 31"/>
                <a:gd name="T63" fmla="*/ 4 h 32"/>
                <a:gd name="T64" fmla="*/ 15 w 31"/>
                <a:gd name="T65" fmla="*/ 3 h 32"/>
                <a:gd name="T66" fmla="*/ 15 w 31"/>
                <a:gd name="T67" fmla="*/ 3 h 32"/>
                <a:gd name="T68" fmla="*/ 20 w 31"/>
                <a:gd name="T69" fmla="*/ 4 h 32"/>
                <a:gd name="T70" fmla="*/ 25 w 31"/>
                <a:gd name="T71" fmla="*/ 6 h 32"/>
                <a:gd name="T72" fmla="*/ 27 w 31"/>
                <a:gd name="T73" fmla="*/ 11 h 32"/>
                <a:gd name="T74" fmla="*/ 28 w 31"/>
                <a:gd name="T75" fmla="*/ 15 h 32"/>
                <a:gd name="T76" fmla="*/ 28 w 31"/>
                <a:gd name="T77" fmla="*/ 15 h 32"/>
                <a:gd name="T78" fmla="*/ 27 w 31"/>
                <a:gd name="T79" fmla="*/ 21 h 32"/>
                <a:gd name="T80" fmla="*/ 25 w 31"/>
                <a:gd name="T81" fmla="*/ 25 h 32"/>
                <a:gd name="T82" fmla="*/ 20 w 31"/>
                <a:gd name="T83" fmla="*/ 27 h 32"/>
                <a:gd name="T84" fmla="*/ 15 w 31"/>
                <a:gd name="T85" fmla="*/ 28 h 32"/>
                <a:gd name="T86" fmla="*/ 15 w 31"/>
                <a:gd name="T87"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1" h="32">
                  <a:moveTo>
                    <a:pt x="15" y="0"/>
                  </a:moveTo>
                  <a:lnTo>
                    <a:pt x="15" y="0"/>
                  </a:lnTo>
                  <a:lnTo>
                    <a:pt x="10" y="1"/>
                  </a:lnTo>
                  <a:lnTo>
                    <a:pt x="5" y="5"/>
                  </a:lnTo>
                  <a:lnTo>
                    <a:pt x="1" y="10"/>
                  </a:lnTo>
                  <a:lnTo>
                    <a:pt x="0" y="15"/>
                  </a:lnTo>
                  <a:lnTo>
                    <a:pt x="0" y="15"/>
                  </a:lnTo>
                  <a:lnTo>
                    <a:pt x="1" y="21"/>
                  </a:lnTo>
                  <a:lnTo>
                    <a:pt x="5" y="27"/>
                  </a:lnTo>
                  <a:lnTo>
                    <a:pt x="10" y="31"/>
                  </a:lnTo>
                  <a:lnTo>
                    <a:pt x="15" y="32"/>
                  </a:lnTo>
                  <a:lnTo>
                    <a:pt x="15" y="32"/>
                  </a:lnTo>
                  <a:lnTo>
                    <a:pt x="21" y="31"/>
                  </a:lnTo>
                  <a:lnTo>
                    <a:pt x="27" y="27"/>
                  </a:lnTo>
                  <a:lnTo>
                    <a:pt x="30" y="21"/>
                  </a:lnTo>
                  <a:lnTo>
                    <a:pt x="31" y="15"/>
                  </a:lnTo>
                  <a:lnTo>
                    <a:pt x="31" y="15"/>
                  </a:lnTo>
                  <a:lnTo>
                    <a:pt x="30" y="10"/>
                  </a:lnTo>
                  <a:lnTo>
                    <a:pt x="27" y="5"/>
                  </a:lnTo>
                  <a:lnTo>
                    <a:pt x="21" y="1"/>
                  </a:lnTo>
                  <a:lnTo>
                    <a:pt x="15" y="0"/>
                  </a:lnTo>
                  <a:lnTo>
                    <a:pt x="15" y="0"/>
                  </a:lnTo>
                  <a:close/>
                  <a:moveTo>
                    <a:pt x="15" y="28"/>
                  </a:moveTo>
                  <a:lnTo>
                    <a:pt x="15" y="28"/>
                  </a:lnTo>
                  <a:lnTo>
                    <a:pt x="11" y="27"/>
                  </a:lnTo>
                  <a:lnTo>
                    <a:pt x="6" y="25"/>
                  </a:lnTo>
                  <a:lnTo>
                    <a:pt x="4" y="21"/>
                  </a:lnTo>
                  <a:lnTo>
                    <a:pt x="3" y="15"/>
                  </a:lnTo>
                  <a:lnTo>
                    <a:pt x="3" y="15"/>
                  </a:lnTo>
                  <a:lnTo>
                    <a:pt x="4" y="11"/>
                  </a:lnTo>
                  <a:lnTo>
                    <a:pt x="6" y="6"/>
                  </a:lnTo>
                  <a:lnTo>
                    <a:pt x="11" y="4"/>
                  </a:lnTo>
                  <a:lnTo>
                    <a:pt x="15" y="3"/>
                  </a:lnTo>
                  <a:lnTo>
                    <a:pt x="15" y="3"/>
                  </a:lnTo>
                  <a:lnTo>
                    <a:pt x="20" y="4"/>
                  </a:lnTo>
                  <a:lnTo>
                    <a:pt x="25" y="6"/>
                  </a:lnTo>
                  <a:lnTo>
                    <a:pt x="27" y="11"/>
                  </a:lnTo>
                  <a:lnTo>
                    <a:pt x="28" y="15"/>
                  </a:lnTo>
                  <a:lnTo>
                    <a:pt x="28" y="15"/>
                  </a:lnTo>
                  <a:lnTo>
                    <a:pt x="27" y="21"/>
                  </a:lnTo>
                  <a:lnTo>
                    <a:pt x="25" y="25"/>
                  </a:lnTo>
                  <a:lnTo>
                    <a:pt x="20" y="27"/>
                  </a:lnTo>
                  <a:lnTo>
                    <a:pt x="15" y="28"/>
                  </a:lnTo>
                  <a:lnTo>
                    <a:pt x="15" y="2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500">
                <a:solidFill>
                  <a:srgbClr val="000000"/>
                </a:solidFill>
              </a:endParaRPr>
            </a:p>
          </p:txBody>
        </p:sp>
        <p:sp>
          <p:nvSpPr>
            <p:cNvPr id="32" name="Freeform 101">
              <a:extLst>
                <a:ext uri="{FF2B5EF4-FFF2-40B4-BE49-F238E27FC236}">
                  <a16:creationId xmlns:a16="http://schemas.microsoft.com/office/drawing/2014/main" id="{2C3C013C-5649-ED42-B931-01CBB368DC94}"/>
                </a:ext>
              </a:extLst>
            </p:cNvPr>
            <p:cNvSpPr>
              <a:spLocks noEditPoints="1"/>
            </p:cNvSpPr>
            <p:nvPr userDrawn="1"/>
          </p:nvSpPr>
          <p:spPr bwMode="auto">
            <a:xfrm>
              <a:off x="8716963" y="4772026"/>
              <a:ext cx="20638" cy="26988"/>
            </a:xfrm>
            <a:custGeom>
              <a:avLst/>
              <a:gdLst>
                <a:gd name="T0" fmla="*/ 11 w 13"/>
                <a:gd name="T1" fmla="*/ 6 h 17"/>
                <a:gd name="T2" fmla="*/ 11 w 13"/>
                <a:gd name="T3" fmla="*/ 6 h 17"/>
                <a:gd name="T4" fmla="*/ 11 w 13"/>
                <a:gd name="T5" fmla="*/ 4 h 17"/>
                <a:gd name="T6" fmla="*/ 10 w 13"/>
                <a:gd name="T7" fmla="*/ 1 h 17"/>
                <a:gd name="T8" fmla="*/ 9 w 13"/>
                <a:gd name="T9" fmla="*/ 1 h 17"/>
                <a:gd name="T10" fmla="*/ 7 w 13"/>
                <a:gd name="T11" fmla="*/ 0 h 17"/>
                <a:gd name="T12" fmla="*/ 0 w 13"/>
                <a:gd name="T13" fmla="*/ 0 h 17"/>
                <a:gd name="T14" fmla="*/ 0 w 13"/>
                <a:gd name="T15" fmla="*/ 17 h 17"/>
                <a:gd name="T16" fmla="*/ 3 w 13"/>
                <a:gd name="T17" fmla="*/ 17 h 17"/>
                <a:gd name="T18" fmla="*/ 3 w 13"/>
                <a:gd name="T19" fmla="*/ 11 h 17"/>
                <a:gd name="T20" fmla="*/ 5 w 13"/>
                <a:gd name="T21" fmla="*/ 11 h 17"/>
                <a:gd name="T22" fmla="*/ 9 w 13"/>
                <a:gd name="T23" fmla="*/ 17 h 17"/>
                <a:gd name="T24" fmla="*/ 13 w 13"/>
                <a:gd name="T25" fmla="*/ 17 h 17"/>
                <a:gd name="T26" fmla="*/ 8 w 13"/>
                <a:gd name="T27" fmla="*/ 10 h 17"/>
                <a:gd name="T28" fmla="*/ 8 w 13"/>
                <a:gd name="T29" fmla="*/ 10 h 17"/>
                <a:gd name="T30" fmla="*/ 11 w 13"/>
                <a:gd name="T31" fmla="*/ 8 h 17"/>
                <a:gd name="T32" fmla="*/ 11 w 13"/>
                <a:gd name="T33" fmla="*/ 6 h 17"/>
                <a:gd name="T34" fmla="*/ 11 w 13"/>
                <a:gd name="T35" fmla="*/ 6 h 17"/>
                <a:gd name="T36" fmla="*/ 3 w 13"/>
                <a:gd name="T37" fmla="*/ 7 h 17"/>
                <a:gd name="T38" fmla="*/ 3 w 13"/>
                <a:gd name="T39" fmla="*/ 3 h 17"/>
                <a:gd name="T40" fmla="*/ 5 w 13"/>
                <a:gd name="T41" fmla="*/ 3 h 17"/>
                <a:gd name="T42" fmla="*/ 5 w 13"/>
                <a:gd name="T43" fmla="*/ 3 h 17"/>
                <a:gd name="T44" fmla="*/ 8 w 13"/>
                <a:gd name="T45" fmla="*/ 4 h 17"/>
                <a:gd name="T46" fmla="*/ 9 w 13"/>
                <a:gd name="T47" fmla="*/ 4 h 17"/>
                <a:gd name="T48" fmla="*/ 9 w 13"/>
                <a:gd name="T49" fmla="*/ 5 h 17"/>
                <a:gd name="T50" fmla="*/ 9 w 13"/>
                <a:gd name="T51" fmla="*/ 5 h 17"/>
                <a:gd name="T52" fmla="*/ 9 w 13"/>
                <a:gd name="T53" fmla="*/ 7 h 17"/>
                <a:gd name="T54" fmla="*/ 8 w 13"/>
                <a:gd name="T55" fmla="*/ 7 h 17"/>
                <a:gd name="T56" fmla="*/ 5 w 13"/>
                <a:gd name="T57" fmla="*/ 7 h 17"/>
                <a:gd name="T58" fmla="*/ 3 w 13"/>
                <a:gd name="T59" fmla="*/ 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 h="17">
                  <a:moveTo>
                    <a:pt x="11" y="6"/>
                  </a:moveTo>
                  <a:lnTo>
                    <a:pt x="11" y="6"/>
                  </a:lnTo>
                  <a:lnTo>
                    <a:pt x="11" y="4"/>
                  </a:lnTo>
                  <a:lnTo>
                    <a:pt x="10" y="1"/>
                  </a:lnTo>
                  <a:lnTo>
                    <a:pt x="9" y="1"/>
                  </a:lnTo>
                  <a:lnTo>
                    <a:pt x="7" y="0"/>
                  </a:lnTo>
                  <a:lnTo>
                    <a:pt x="0" y="0"/>
                  </a:lnTo>
                  <a:lnTo>
                    <a:pt x="0" y="17"/>
                  </a:lnTo>
                  <a:lnTo>
                    <a:pt x="3" y="17"/>
                  </a:lnTo>
                  <a:lnTo>
                    <a:pt x="3" y="11"/>
                  </a:lnTo>
                  <a:lnTo>
                    <a:pt x="5" y="11"/>
                  </a:lnTo>
                  <a:lnTo>
                    <a:pt x="9" y="17"/>
                  </a:lnTo>
                  <a:lnTo>
                    <a:pt x="13" y="17"/>
                  </a:lnTo>
                  <a:lnTo>
                    <a:pt x="8" y="10"/>
                  </a:lnTo>
                  <a:lnTo>
                    <a:pt x="8" y="10"/>
                  </a:lnTo>
                  <a:lnTo>
                    <a:pt x="11" y="8"/>
                  </a:lnTo>
                  <a:lnTo>
                    <a:pt x="11" y="6"/>
                  </a:lnTo>
                  <a:lnTo>
                    <a:pt x="11" y="6"/>
                  </a:lnTo>
                  <a:close/>
                  <a:moveTo>
                    <a:pt x="3" y="7"/>
                  </a:moveTo>
                  <a:lnTo>
                    <a:pt x="3" y="3"/>
                  </a:lnTo>
                  <a:lnTo>
                    <a:pt x="5" y="3"/>
                  </a:lnTo>
                  <a:lnTo>
                    <a:pt x="5" y="3"/>
                  </a:lnTo>
                  <a:lnTo>
                    <a:pt x="8" y="4"/>
                  </a:lnTo>
                  <a:lnTo>
                    <a:pt x="9" y="4"/>
                  </a:lnTo>
                  <a:lnTo>
                    <a:pt x="9" y="5"/>
                  </a:lnTo>
                  <a:lnTo>
                    <a:pt x="9" y="5"/>
                  </a:lnTo>
                  <a:lnTo>
                    <a:pt x="9" y="7"/>
                  </a:lnTo>
                  <a:lnTo>
                    <a:pt x="8" y="7"/>
                  </a:lnTo>
                  <a:lnTo>
                    <a:pt x="5" y="7"/>
                  </a:lnTo>
                  <a:lnTo>
                    <a:pt x="3"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500">
                <a:solidFill>
                  <a:srgbClr val="000000"/>
                </a:solidFill>
              </a:endParaRPr>
            </a:p>
          </p:txBody>
        </p:sp>
        <p:sp>
          <p:nvSpPr>
            <p:cNvPr id="33" name="Freeform 102">
              <a:extLst>
                <a:ext uri="{FF2B5EF4-FFF2-40B4-BE49-F238E27FC236}">
                  <a16:creationId xmlns:a16="http://schemas.microsoft.com/office/drawing/2014/main" id="{3486B62D-070E-8346-BB3F-BEC1BAE04F85}"/>
                </a:ext>
              </a:extLst>
            </p:cNvPr>
            <p:cNvSpPr>
              <a:spLocks/>
            </p:cNvSpPr>
            <p:nvPr userDrawn="1"/>
          </p:nvSpPr>
          <p:spPr bwMode="auto">
            <a:xfrm>
              <a:off x="7742238" y="4830763"/>
              <a:ext cx="68263" cy="47625"/>
            </a:xfrm>
            <a:custGeom>
              <a:avLst/>
              <a:gdLst>
                <a:gd name="T0" fmla="*/ 20 w 43"/>
                <a:gd name="T1" fmla="*/ 9 h 30"/>
                <a:gd name="T2" fmla="*/ 20 w 43"/>
                <a:gd name="T3" fmla="*/ 7 h 30"/>
                <a:gd name="T4" fmla="*/ 24 w 43"/>
                <a:gd name="T5" fmla="*/ 4 h 30"/>
                <a:gd name="T6" fmla="*/ 28 w 43"/>
                <a:gd name="T7" fmla="*/ 4 h 30"/>
                <a:gd name="T8" fmla="*/ 30 w 43"/>
                <a:gd name="T9" fmla="*/ 5 h 30"/>
                <a:gd name="T10" fmla="*/ 30 w 43"/>
                <a:gd name="T11" fmla="*/ 8 h 30"/>
                <a:gd name="T12" fmla="*/ 43 w 43"/>
                <a:gd name="T13" fmla="*/ 8 h 30"/>
                <a:gd name="T14" fmla="*/ 41 w 43"/>
                <a:gd name="T15" fmla="*/ 2 h 30"/>
                <a:gd name="T16" fmla="*/ 27 w 43"/>
                <a:gd name="T17" fmla="*/ 0 h 30"/>
                <a:gd name="T18" fmla="*/ 18 w 43"/>
                <a:gd name="T19" fmla="*/ 0 h 30"/>
                <a:gd name="T20" fmla="*/ 7 w 43"/>
                <a:gd name="T21" fmla="*/ 4 h 30"/>
                <a:gd name="T22" fmla="*/ 3 w 43"/>
                <a:gd name="T23" fmla="*/ 9 h 30"/>
                <a:gd name="T24" fmla="*/ 4 w 43"/>
                <a:gd name="T25" fmla="*/ 14 h 30"/>
                <a:gd name="T26" fmla="*/ 9 w 43"/>
                <a:gd name="T27" fmla="*/ 16 h 30"/>
                <a:gd name="T28" fmla="*/ 22 w 43"/>
                <a:gd name="T29" fmla="*/ 19 h 30"/>
                <a:gd name="T30" fmla="*/ 25 w 43"/>
                <a:gd name="T31" fmla="*/ 21 h 30"/>
                <a:gd name="T32" fmla="*/ 25 w 43"/>
                <a:gd name="T33" fmla="*/ 22 h 30"/>
                <a:gd name="T34" fmla="*/ 23 w 43"/>
                <a:gd name="T35" fmla="*/ 24 h 30"/>
                <a:gd name="T36" fmla="*/ 18 w 43"/>
                <a:gd name="T37" fmla="*/ 25 h 30"/>
                <a:gd name="T38" fmla="*/ 14 w 43"/>
                <a:gd name="T39" fmla="*/ 24 h 30"/>
                <a:gd name="T40" fmla="*/ 12 w 43"/>
                <a:gd name="T41" fmla="*/ 22 h 30"/>
                <a:gd name="T42" fmla="*/ 0 w 43"/>
                <a:gd name="T43" fmla="*/ 21 h 30"/>
                <a:gd name="T44" fmla="*/ 0 w 43"/>
                <a:gd name="T45" fmla="*/ 24 h 30"/>
                <a:gd name="T46" fmla="*/ 1 w 43"/>
                <a:gd name="T47" fmla="*/ 28 h 30"/>
                <a:gd name="T48" fmla="*/ 5 w 43"/>
                <a:gd name="T49" fmla="*/ 30 h 30"/>
                <a:gd name="T50" fmla="*/ 16 w 43"/>
                <a:gd name="T51" fmla="*/ 30 h 30"/>
                <a:gd name="T52" fmla="*/ 34 w 43"/>
                <a:gd name="T53" fmla="*/ 28 h 30"/>
                <a:gd name="T54" fmla="*/ 41 w 43"/>
                <a:gd name="T55" fmla="*/ 21 h 30"/>
                <a:gd name="T56" fmla="*/ 41 w 43"/>
                <a:gd name="T57" fmla="*/ 17 h 30"/>
                <a:gd name="T58" fmla="*/ 39 w 43"/>
                <a:gd name="T59" fmla="*/ 15 h 30"/>
                <a:gd name="T60" fmla="*/ 29 w 43"/>
                <a:gd name="T61" fmla="*/ 11 h 30"/>
                <a:gd name="T62" fmla="*/ 20 w 43"/>
                <a:gd name="T63" fmla="*/ 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3" h="30">
                  <a:moveTo>
                    <a:pt x="20" y="9"/>
                  </a:moveTo>
                  <a:lnTo>
                    <a:pt x="20" y="9"/>
                  </a:lnTo>
                  <a:lnTo>
                    <a:pt x="20" y="7"/>
                  </a:lnTo>
                  <a:lnTo>
                    <a:pt x="20" y="7"/>
                  </a:lnTo>
                  <a:lnTo>
                    <a:pt x="21" y="5"/>
                  </a:lnTo>
                  <a:lnTo>
                    <a:pt x="24" y="4"/>
                  </a:lnTo>
                  <a:lnTo>
                    <a:pt x="24" y="4"/>
                  </a:lnTo>
                  <a:lnTo>
                    <a:pt x="28" y="4"/>
                  </a:lnTo>
                  <a:lnTo>
                    <a:pt x="30" y="5"/>
                  </a:lnTo>
                  <a:lnTo>
                    <a:pt x="30" y="5"/>
                  </a:lnTo>
                  <a:lnTo>
                    <a:pt x="30" y="7"/>
                  </a:lnTo>
                  <a:lnTo>
                    <a:pt x="30" y="8"/>
                  </a:lnTo>
                  <a:lnTo>
                    <a:pt x="43" y="8"/>
                  </a:lnTo>
                  <a:lnTo>
                    <a:pt x="43" y="8"/>
                  </a:lnTo>
                  <a:lnTo>
                    <a:pt x="43" y="4"/>
                  </a:lnTo>
                  <a:lnTo>
                    <a:pt x="41" y="2"/>
                  </a:lnTo>
                  <a:lnTo>
                    <a:pt x="36" y="0"/>
                  </a:lnTo>
                  <a:lnTo>
                    <a:pt x="27" y="0"/>
                  </a:lnTo>
                  <a:lnTo>
                    <a:pt x="27" y="0"/>
                  </a:lnTo>
                  <a:lnTo>
                    <a:pt x="18" y="0"/>
                  </a:lnTo>
                  <a:lnTo>
                    <a:pt x="11" y="2"/>
                  </a:lnTo>
                  <a:lnTo>
                    <a:pt x="7" y="4"/>
                  </a:lnTo>
                  <a:lnTo>
                    <a:pt x="3" y="9"/>
                  </a:lnTo>
                  <a:lnTo>
                    <a:pt x="3" y="9"/>
                  </a:lnTo>
                  <a:lnTo>
                    <a:pt x="3" y="11"/>
                  </a:lnTo>
                  <a:lnTo>
                    <a:pt x="4" y="14"/>
                  </a:lnTo>
                  <a:lnTo>
                    <a:pt x="4" y="14"/>
                  </a:lnTo>
                  <a:lnTo>
                    <a:pt x="9" y="16"/>
                  </a:lnTo>
                  <a:lnTo>
                    <a:pt x="16" y="18"/>
                  </a:lnTo>
                  <a:lnTo>
                    <a:pt x="22" y="19"/>
                  </a:lnTo>
                  <a:lnTo>
                    <a:pt x="25" y="21"/>
                  </a:lnTo>
                  <a:lnTo>
                    <a:pt x="25" y="21"/>
                  </a:lnTo>
                  <a:lnTo>
                    <a:pt x="25" y="22"/>
                  </a:lnTo>
                  <a:lnTo>
                    <a:pt x="25" y="22"/>
                  </a:lnTo>
                  <a:lnTo>
                    <a:pt x="24" y="23"/>
                  </a:lnTo>
                  <a:lnTo>
                    <a:pt x="23" y="24"/>
                  </a:lnTo>
                  <a:lnTo>
                    <a:pt x="18" y="25"/>
                  </a:lnTo>
                  <a:lnTo>
                    <a:pt x="18" y="25"/>
                  </a:lnTo>
                  <a:lnTo>
                    <a:pt x="15" y="24"/>
                  </a:lnTo>
                  <a:lnTo>
                    <a:pt x="14" y="24"/>
                  </a:lnTo>
                  <a:lnTo>
                    <a:pt x="14" y="24"/>
                  </a:lnTo>
                  <a:lnTo>
                    <a:pt x="12" y="22"/>
                  </a:lnTo>
                  <a:lnTo>
                    <a:pt x="12" y="21"/>
                  </a:lnTo>
                  <a:lnTo>
                    <a:pt x="0" y="21"/>
                  </a:lnTo>
                  <a:lnTo>
                    <a:pt x="0" y="21"/>
                  </a:lnTo>
                  <a:lnTo>
                    <a:pt x="0" y="24"/>
                  </a:lnTo>
                  <a:lnTo>
                    <a:pt x="0" y="26"/>
                  </a:lnTo>
                  <a:lnTo>
                    <a:pt x="1" y="28"/>
                  </a:lnTo>
                  <a:lnTo>
                    <a:pt x="3" y="29"/>
                  </a:lnTo>
                  <a:lnTo>
                    <a:pt x="5" y="30"/>
                  </a:lnTo>
                  <a:lnTo>
                    <a:pt x="16" y="30"/>
                  </a:lnTo>
                  <a:lnTo>
                    <a:pt x="16" y="30"/>
                  </a:lnTo>
                  <a:lnTo>
                    <a:pt x="27" y="30"/>
                  </a:lnTo>
                  <a:lnTo>
                    <a:pt x="34" y="28"/>
                  </a:lnTo>
                  <a:lnTo>
                    <a:pt x="38" y="24"/>
                  </a:lnTo>
                  <a:lnTo>
                    <a:pt x="41" y="21"/>
                  </a:lnTo>
                  <a:lnTo>
                    <a:pt x="41" y="21"/>
                  </a:lnTo>
                  <a:lnTo>
                    <a:pt x="41" y="17"/>
                  </a:lnTo>
                  <a:lnTo>
                    <a:pt x="39" y="15"/>
                  </a:lnTo>
                  <a:lnTo>
                    <a:pt x="39" y="15"/>
                  </a:lnTo>
                  <a:lnTo>
                    <a:pt x="36" y="12"/>
                  </a:lnTo>
                  <a:lnTo>
                    <a:pt x="29" y="11"/>
                  </a:lnTo>
                  <a:lnTo>
                    <a:pt x="23" y="10"/>
                  </a:lnTo>
                  <a:lnTo>
                    <a:pt x="20" y="9"/>
                  </a:lnTo>
                  <a:lnTo>
                    <a:pt x="20" y="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500">
                <a:solidFill>
                  <a:srgbClr val="000000"/>
                </a:solidFill>
              </a:endParaRPr>
            </a:p>
          </p:txBody>
        </p:sp>
        <p:sp>
          <p:nvSpPr>
            <p:cNvPr id="34" name="Freeform 103">
              <a:extLst>
                <a:ext uri="{FF2B5EF4-FFF2-40B4-BE49-F238E27FC236}">
                  <a16:creationId xmlns:a16="http://schemas.microsoft.com/office/drawing/2014/main" id="{40855D8E-F387-0D4D-8FCA-1B8951194F87}"/>
                </a:ext>
              </a:extLst>
            </p:cNvPr>
            <p:cNvSpPr>
              <a:spLocks/>
            </p:cNvSpPr>
            <p:nvPr userDrawn="1"/>
          </p:nvSpPr>
          <p:spPr bwMode="auto">
            <a:xfrm>
              <a:off x="8089901" y="4830763"/>
              <a:ext cx="66675" cy="46038"/>
            </a:xfrm>
            <a:custGeom>
              <a:avLst/>
              <a:gdLst>
                <a:gd name="T0" fmla="*/ 9 w 42"/>
                <a:gd name="T1" fmla="*/ 0 h 29"/>
                <a:gd name="T2" fmla="*/ 42 w 42"/>
                <a:gd name="T3" fmla="*/ 0 h 29"/>
                <a:gd name="T4" fmla="*/ 40 w 42"/>
                <a:gd name="T5" fmla="*/ 5 h 29"/>
                <a:gd name="T6" fmla="*/ 21 w 42"/>
                <a:gd name="T7" fmla="*/ 5 h 29"/>
                <a:gd name="T8" fmla="*/ 18 w 42"/>
                <a:gd name="T9" fmla="*/ 11 h 29"/>
                <a:gd name="T10" fmla="*/ 36 w 42"/>
                <a:gd name="T11" fmla="*/ 11 h 29"/>
                <a:gd name="T12" fmla="*/ 35 w 42"/>
                <a:gd name="T13" fmla="*/ 17 h 29"/>
                <a:gd name="T14" fmla="*/ 17 w 42"/>
                <a:gd name="T15" fmla="*/ 17 h 29"/>
                <a:gd name="T16" fmla="*/ 15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0" y="5"/>
                  </a:lnTo>
                  <a:lnTo>
                    <a:pt x="21" y="5"/>
                  </a:lnTo>
                  <a:lnTo>
                    <a:pt x="18" y="11"/>
                  </a:lnTo>
                  <a:lnTo>
                    <a:pt x="36" y="11"/>
                  </a:lnTo>
                  <a:lnTo>
                    <a:pt x="35" y="17"/>
                  </a:lnTo>
                  <a:lnTo>
                    <a:pt x="17" y="17"/>
                  </a:lnTo>
                  <a:lnTo>
                    <a:pt x="15"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500">
                <a:solidFill>
                  <a:srgbClr val="000000"/>
                </a:solidFill>
              </a:endParaRPr>
            </a:p>
          </p:txBody>
        </p:sp>
        <p:sp>
          <p:nvSpPr>
            <p:cNvPr id="35" name="Freeform 104">
              <a:extLst>
                <a:ext uri="{FF2B5EF4-FFF2-40B4-BE49-F238E27FC236}">
                  <a16:creationId xmlns:a16="http://schemas.microsoft.com/office/drawing/2014/main" id="{DD29EA6B-86A9-7447-8982-AD98E60D3147}"/>
                </a:ext>
              </a:extLst>
            </p:cNvPr>
            <p:cNvSpPr>
              <a:spLocks/>
            </p:cNvSpPr>
            <p:nvPr userDrawn="1"/>
          </p:nvSpPr>
          <p:spPr bwMode="auto">
            <a:xfrm>
              <a:off x="8518526" y="4606926"/>
              <a:ext cx="277813" cy="269875"/>
            </a:xfrm>
            <a:custGeom>
              <a:avLst/>
              <a:gdLst>
                <a:gd name="T0" fmla="*/ 116 w 175"/>
                <a:gd name="T1" fmla="*/ 0 h 170"/>
                <a:gd name="T2" fmla="*/ 85 w 175"/>
                <a:gd name="T3" fmla="*/ 67 h 170"/>
                <a:gd name="T4" fmla="*/ 86 w 175"/>
                <a:gd name="T5" fmla="*/ 0 h 170"/>
                <a:gd name="T6" fmla="*/ 27 w 175"/>
                <a:gd name="T7" fmla="*/ 0 h 170"/>
                <a:gd name="T8" fmla="*/ 39 w 175"/>
                <a:gd name="T9" fmla="*/ 122 h 170"/>
                <a:gd name="T10" fmla="*/ 39 w 175"/>
                <a:gd name="T11" fmla="*/ 122 h 170"/>
                <a:gd name="T12" fmla="*/ 37 w 175"/>
                <a:gd name="T13" fmla="*/ 127 h 170"/>
                <a:gd name="T14" fmla="*/ 36 w 175"/>
                <a:gd name="T15" fmla="*/ 130 h 170"/>
                <a:gd name="T16" fmla="*/ 33 w 175"/>
                <a:gd name="T17" fmla="*/ 132 h 170"/>
                <a:gd name="T18" fmla="*/ 30 w 175"/>
                <a:gd name="T19" fmla="*/ 135 h 170"/>
                <a:gd name="T20" fmla="*/ 30 w 175"/>
                <a:gd name="T21" fmla="*/ 135 h 170"/>
                <a:gd name="T22" fmla="*/ 26 w 175"/>
                <a:gd name="T23" fmla="*/ 136 h 170"/>
                <a:gd name="T24" fmla="*/ 20 w 175"/>
                <a:gd name="T25" fmla="*/ 136 h 170"/>
                <a:gd name="T26" fmla="*/ 11 w 175"/>
                <a:gd name="T27" fmla="*/ 136 h 170"/>
                <a:gd name="T28" fmla="*/ 10 w 175"/>
                <a:gd name="T29" fmla="*/ 136 h 170"/>
                <a:gd name="T30" fmla="*/ 0 w 175"/>
                <a:gd name="T31" fmla="*/ 170 h 170"/>
                <a:gd name="T32" fmla="*/ 40 w 175"/>
                <a:gd name="T33" fmla="*/ 170 h 170"/>
                <a:gd name="T34" fmla="*/ 40 w 175"/>
                <a:gd name="T35" fmla="*/ 170 h 170"/>
                <a:gd name="T36" fmla="*/ 48 w 175"/>
                <a:gd name="T37" fmla="*/ 169 h 170"/>
                <a:gd name="T38" fmla="*/ 55 w 175"/>
                <a:gd name="T39" fmla="*/ 167 h 170"/>
                <a:gd name="T40" fmla="*/ 63 w 175"/>
                <a:gd name="T41" fmla="*/ 164 h 170"/>
                <a:gd name="T42" fmla="*/ 68 w 175"/>
                <a:gd name="T43" fmla="*/ 160 h 170"/>
                <a:gd name="T44" fmla="*/ 74 w 175"/>
                <a:gd name="T45" fmla="*/ 156 h 170"/>
                <a:gd name="T46" fmla="*/ 79 w 175"/>
                <a:gd name="T47" fmla="*/ 149 h 170"/>
                <a:gd name="T48" fmla="*/ 91 w 175"/>
                <a:gd name="T49" fmla="*/ 132 h 170"/>
                <a:gd name="T50" fmla="*/ 175 w 175"/>
                <a:gd name="T51" fmla="*/ 0 h 170"/>
                <a:gd name="T52" fmla="*/ 116 w 175"/>
                <a:gd name="T53" fmla="*/ 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75" h="170">
                  <a:moveTo>
                    <a:pt x="116" y="0"/>
                  </a:moveTo>
                  <a:lnTo>
                    <a:pt x="85" y="67"/>
                  </a:lnTo>
                  <a:lnTo>
                    <a:pt x="86" y="0"/>
                  </a:lnTo>
                  <a:lnTo>
                    <a:pt x="27" y="0"/>
                  </a:lnTo>
                  <a:lnTo>
                    <a:pt x="39" y="122"/>
                  </a:lnTo>
                  <a:lnTo>
                    <a:pt x="39" y="122"/>
                  </a:lnTo>
                  <a:lnTo>
                    <a:pt x="37" y="127"/>
                  </a:lnTo>
                  <a:lnTo>
                    <a:pt x="36" y="130"/>
                  </a:lnTo>
                  <a:lnTo>
                    <a:pt x="33" y="132"/>
                  </a:lnTo>
                  <a:lnTo>
                    <a:pt x="30" y="135"/>
                  </a:lnTo>
                  <a:lnTo>
                    <a:pt x="30" y="135"/>
                  </a:lnTo>
                  <a:lnTo>
                    <a:pt x="26" y="136"/>
                  </a:lnTo>
                  <a:lnTo>
                    <a:pt x="20" y="136"/>
                  </a:lnTo>
                  <a:lnTo>
                    <a:pt x="11" y="136"/>
                  </a:lnTo>
                  <a:lnTo>
                    <a:pt x="10" y="136"/>
                  </a:lnTo>
                  <a:lnTo>
                    <a:pt x="0" y="170"/>
                  </a:lnTo>
                  <a:lnTo>
                    <a:pt x="40" y="170"/>
                  </a:lnTo>
                  <a:lnTo>
                    <a:pt x="40" y="170"/>
                  </a:lnTo>
                  <a:lnTo>
                    <a:pt x="48" y="169"/>
                  </a:lnTo>
                  <a:lnTo>
                    <a:pt x="55" y="167"/>
                  </a:lnTo>
                  <a:lnTo>
                    <a:pt x="63" y="164"/>
                  </a:lnTo>
                  <a:lnTo>
                    <a:pt x="68" y="160"/>
                  </a:lnTo>
                  <a:lnTo>
                    <a:pt x="74" y="156"/>
                  </a:lnTo>
                  <a:lnTo>
                    <a:pt x="79" y="149"/>
                  </a:lnTo>
                  <a:lnTo>
                    <a:pt x="91" y="132"/>
                  </a:lnTo>
                  <a:lnTo>
                    <a:pt x="175" y="0"/>
                  </a:lnTo>
                  <a:lnTo>
                    <a:pt x="11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500">
                <a:solidFill>
                  <a:srgbClr val="000000"/>
                </a:solidFill>
              </a:endParaRPr>
            </a:p>
          </p:txBody>
        </p:sp>
        <p:sp>
          <p:nvSpPr>
            <p:cNvPr id="36" name="Freeform 105">
              <a:extLst>
                <a:ext uri="{FF2B5EF4-FFF2-40B4-BE49-F238E27FC236}">
                  <a16:creationId xmlns:a16="http://schemas.microsoft.com/office/drawing/2014/main" id="{05E93FA0-03E7-4640-A345-FDA6B749B668}"/>
                </a:ext>
              </a:extLst>
            </p:cNvPr>
            <p:cNvSpPr>
              <a:spLocks/>
            </p:cNvSpPr>
            <p:nvPr userDrawn="1"/>
          </p:nvSpPr>
          <p:spPr bwMode="auto">
            <a:xfrm>
              <a:off x="8399463" y="4827588"/>
              <a:ext cx="71438" cy="50800"/>
            </a:xfrm>
            <a:custGeom>
              <a:avLst/>
              <a:gdLst>
                <a:gd name="T0" fmla="*/ 20 w 45"/>
                <a:gd name="T1" fmla="*/ 11 h 32"/>
                <a:gd name="T2" fmla="*/ 20 w 45"/>
                <a:gd name="T3" fmla="*/ 9 h 32"/>
                <a:gd name="T4" fmla="*/ 26 w 45"/>
                <a:gd name="T5" fmla="*/ 6 h 32"/>
                <a:gd name="T6" fmla="*/ 29 w 45"/>
                <a:gd name="T7" fmla="*/ 6 h 32"/>
                <a:gd name="T8" fmla="*/ 31 w 45"/>
                <a:gd name="T9" fmla="*/ 7 h 32"/>
                <a:gd name="T10" fmla="*/ 32 w 45"/>
                <a:gd name="T11" fmla="*/ 10 h 32"/>
                <a:gd name="T12" fmla="*/ 45 w 45"/>
                <a:gd name="T13" fmla="*/ 10 h 32"/>
                <a:gd name="T14" fmla="*/ 43 w 45"/>
                <a:gd name="T15" fmla="*/ 4 h 32"/>
                <a:gd name="T16" fmla="*/ 29 w 45"/>
                <a:gd name="T17" fmla="*/ 0 h 32"/>
                <a:gd name="T18" fmla="*/ 19 w 45"/>
                <a:gd name="T19" fmla="*/ 2 h 32"/>
                <a:gd name="T20" fmla="*/ 7 w 45"/>
                <a:gd name="T21" fmla="*/ 6 h 32"/>
                <a:gd name="T22" fmla="*/ 5 w 45"/>
                <a:gd name="T23" fmla="*/ 11 h 32"/>
                <a:gd name="T24" fmla="*/ 6 w 45"/>
                <a:gd name="T25" fmla="*/ 16 h 32"/>
                <a:gd name="T26" fmla="*/ 11 w 45"/>
                <a:gd name="T27" fmla="*/ 18 h 32"/>
                <a:gd name="T28" fmla="*/ 24 w 45"/>
                <a:gd name="T29" fmla="*/ 21 h 32"/>
                <a:gd name="T30" fmla="*/ 27 w 45"/>
                <a:gd name="T31" fmla="*/ 23 h 32"/>
                <a:gd name="T32" fmla="*/ 27 w 45"/>
                <a:gd name="T33" fmla="*/ 24 h 32"/>
                <a:gd name="T34" fmla="*/ 24 w 45"/>
                <a:gd name="T35" fmla="*/ 26 h 32"/>
                <a:gd name="T36" fmla="*/ 20 w 45"/>
                <a:gd name="T37" fmla="*/ 27 h 32"/>
                <a:gd name="T38" fmla="*/ 14 w 45"/>
                <a:gd name="T39" fmla="*/ 26 h 32"/>
                <a:gd name="T40" fmla="*/ 14 w 45"/>
                <a:gd name="T41" fmla="*/ 24 h 32"/>
                <a:gd name="T42" fmla="*/ 2 w 45"/>
                <a:gd name="T43" fmla="*/ 23 h 32"/>
                <a:gd name="T44" fmla="*/ 0 w 45"/>
                <a:gd name="T45" fmla="*/ 26 h 32"/>
                <a:gd name="T46" fmla="*/ 2 w 45"/>
                <a:gd name="T47" fmla="*/ 30 h 32"/>
                <a:gd name="T48" fmla="*/ 7 w 45"/>
                <a:gd name="T49" fmla="*/ 32 h 32"/>
                <a:gd name="T50" fmla="*/ 18 w 45"/>
                <a:gd name="T51" fmla="*/ 32 h 32"/>
                <a:gd name="T52" fmla="*/ 36 w 45"/>
                <a:gd name="T53" fmla="*/ 30 h 32"/>
                <a:gd name="T54" fmla="*/ 43 w 45"/>
                <a:gd name="T55" fmla="*/ 23 h 32"/>
                <a:gd name="T56" fmla="*/ 43 w 45"/>
                <a:gd name="T57" fmla="*/ 19 h 32"/>
                <a:gd name="T58" fmla="*/ 41 w 45"/>
                <a:gd name="T59" fmla="*/ 17 h 32"/>
                <a:gd name="T60" fmla="*/ 31 w 45"/>
                <a:gd name="T61" fmla="*/ 13 h 32"/>
                <a:gd name="T62" fmla="*/ 20 w 45"/>
                <a:gd name="T63" fmla="*/ 1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5" h="32">
                  <a:moveTo>
                    <a:pt x="20" y="11"/>
                  </a:moveTo>
                  <a:lnTo>
                    <a:pt x="20" y="11"/>
                  </a:lnTo>
                  <a:lnTo>
                    <a:pt x="20" y="9"/>
                  </a:lnTo>
                  <a:lnTo>
                    <a:pt x="20" y="9"/>
                  </a:lnTo>
                  <a:lnTo>
                    <a:pt x="23" y="7"/>
                  </a:lnTo>
                  <a:lnTo>
                    <a:pt x="26" y="6"/>
                  </a:lnTo>
                  <a:lnTo>
                    <a:pt x="26" y="6"/>
                  </a:lnTo>
                  <a:lnTo>
                    <a:pt x="29" y="6"/>
                  </a:lnTo>
                  <a:lnTo>
                    <a:pt x="31" y="7"/>
                  </a:lnTo>
                  <a:lnTo>
                    <a:pt x="31" y="7"/>
                  </a:lnTo>
                  <a:lnTo>
                    <a:pt x="32" y="9"/>
                  </a:lnTo>
                  <a:lnTo>
                    <a:pt x="32" y="10"/>
                  </a:lnTo>
                  <a:lnTo>
                    <a:pt x="45" y="10"/>
                  </a:lnTo>
                  <a:lnTo>
                    <a:pt x="45" y="10"/>
                  </a:lnTo>
                  <a:lnTo>
                    <a:pt x="45" y="6"/>
                  </a:lnTo>
                  <a:lnTo>
                    <a:pt x="43" y="4"/>
                  </a:lnTo>
                  <a:lnTo>
                    <a:pt x="38" y="2"/>
                  </a:lnTo>
                  <a:lnTo>
                    <a:pt x="29" y="0"/>
                  </a:lnTo>
                  <a:lnTo>
                    <a:pt x="29" y="0"/>
                  </a:lnTo>
                  <a:lnTo>
                    <a:pt x="19" y="2"/>
                  </a:lnTo>
                  <a:lnTo>
                    <a:pt x="12" y="3"/>
                  </a:lnTo>
                  <a:lnTo>
                    <a:pt x="7" y="6"/>
                  </a:lnTo>
                  <a:lnTo>
                    <a:pt x="5" y="11"/>
                  </a:lnTo>
                  <a:lnTo>
                    <a:pt x="5" y="11"/>
                  </a:lnTo>
                  <a:lnTo>
                    <a:pt x="5" y="13"/>
                  </a:lnTo>
                  <a:lnTo>
                    <a:pt x="6" y="16"/>
                  </a:lnTo>
                  <a:lnTo>
                    <a:pt x="6" y="16"/>
                  </a:lnTo>
                  <a:lnTo>
                    <a:pt x="11" y="18"/>
                  </a:lnTo>
                  <a:lnTo>
                    <a:pt x="17" y="19"/>
                  </a:lnTo>
                  <a:lnTo>
                    <a:pt x="24" y="21"/>
                  </a:lnTo>
                  <a:lnTo>
                    <a:pt x="27" y="23"/>
                  </a:lnTo>
                  <a:lnTo>
                    <a:pt x="27" y="23"/>
                  </a:lnTo>
                  <a:lnTo>
                    <a:pt x="27" y="24"/>
                  </a:lnTo>
                  <a:lnTo>
                    <a:pt x="27" y="24"/>
                  </a:lnTo>
                  <a:lnTo>
                    <a:pt x="26" y="25"/>
                  </a:lnTo>
                  <a:lnTo>
                    <a:pt x="24" y="26"/>
                  </a:lnTo>
                  <a:lnTo>
                    <a:pt x="20" y="27"/>
                  </a:lnTo>
                  <a:lnTo>
                    <a:pt x="20" y="27"/>
                  </a:lnTo>
                  <a:lnTo>
                    <a:pt x="17" y="26"/>
                  </a:lnTo>
                  <a:lnTo>
                    <a:pt x="14" y="26"/>
                  </a:lnTo>
                  <a:lnTo>
                    <a:pt x="14" y="26"/>
                  </a:lnTo>
                  <a:lnTo>
                    <a:pt x="14" y="24"/>
                  </a:lnTo>
                  <a:lnTo>
                    <a:pt x="14" y="23"/>
                  </a:lnTo>
                  <a:lnTo>
                    <a:pt x="2" y="23"/>
                  </a:lnTo>
                  <a:lnTo>
                    <a:pt x="2" y="23"/>
                  </a:lnTo>
                  <a:lnTo>
                    <a:pt x="0" y="26"/>
                  </a:lnTo>
                  <a:lnTo>
                    <a:pt x="0" y="28"/>
                  </a:lnTo>
                  <a:lnTo>
                    <a:pt x="2" y="30"/>
                  </a:lnTo>
                  <a:lnTo>
                    <a:pt x="4" y="31"/>
                  </a:lnTo>
                  <a:lnTo>
                    <a:pt x="7" y="32"/>
                  </a:lnTo>
                  <a:lnTo>
                    <a:pt x="18" y="32"/>
                  </a:lnTo>
                  <a:lnTo>
                    <a:pt x="18" y="32"/>
                  </a:lnTo>
                  <a:lnTo>
                    <a:pt x="29" y="32"/>
                  </a:lnTo>
                  <a:lnTo>
                    <a:pt x="36" y="30"/>
                  </a:lnTo>
                  <a:lnTo>
                    <a:pt x="40" y="26"/>
                  </a:lnTo>
                  <a:lnTo>
                    <a:pt x="43" y="23"/>
                  </a:lnTo>
                  <a:lnTo>
                    <a:pt x="43" y="23"/>
                  </a:lnTo>
                  <a:lnTo>
                    <a:pt x="43" y="19"/>
                  </a:lnTo>
                  <a:lnTo>
                    <a:pt x="41" y="17"/>
                  </a:lnTo>
                  <a:lnTo>
                    <a:pt x="41" y="17"/>
                  </a:lnTo>
                  <a:lnTo>
                    <a:pt x="37" y="14"/>
                  </a:lnTo>
                  <a:lnTo>
                    <a:pt x="31" y="13"/>
                  </a:lnTo>
                  <a:lnTo>
                    <a:pt x="24" y="12"/>
                  </a:lnTo>
                  <a:lnTo>
                    <a:pt x="20" y="11"/>
                  </a:lnTo>
                  <a:lnTo>
                    <a:pt x="20" y="1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500">
                <a:solidFill>
                  <a:srgbClr val="000000"/>
                </a:solidFill>
              </a:endParaRPr>
            </a:p>
          </p:txBody>
        </p:sp>
      </p:grpSp>
      <p:sp>
        <p:nvSpPr>
          <p:cNvPr id="37" name="TextBox 69">
            <a:extLst>
              <a:ext uri="{FF2B5EF4-FFF2-40B4-BE49-F238E27FC236}">
                <a16:creationId xmlns:a16="http://schemas.microsoft.com/office/drawing/2014/main" id="{97F9DF75-ACD6-EB4C-B604-4724ADF3449B}"/>
              </a:ext>
            </a:extLst>
          </p:cNvPr>
          <p:cNvSpPr txBox="1">
            <a:spLocks noChangeArrowheads="1"/>
          </p:cNvSpPr>
          <p:nvPr userDrawn="1"/>
        </p:nvSpPr>
        <p:spPr bwMode="auto">
          <a:xfrm rot="16200000">
            <a:off x="11184698" y="621098"/>
            <a:ext cx="1338265" cy="276999"/>
          </a:xfrm>
          <a:prstGeom prst="rect">
            <a:avLst/>
          </a:prstGeom>
          <a:noFill/>
          <a:ln w="9525">
            <a:noFill/>
            <a:miter lim="800000"/>
            <a:headEnd/>
            <a:tailEnd/>
          </a:ln>
        </p:spPr>
        <p:txBody>
          <a:bodyPr wrap="square" tIns="91440" rIns="0">
            <a:spAutoFit/>
          </a:bodyPr>
          <a:lstStyle/>
          <a:p>
            <a:pPr>
              <a:defRPr/>
            </a:pPr>
            <a:r>
              <a:rPr lang="en-US" sz="900">
                <a:solidFill>
                  <a:srgbClr val="368727"/>
                </a:solidFill>
                <a:cs typeface="Arial" charset="0"/>
              </a:rPr>
              <a:t>SUMMARY</a:t>
            </a:r>
          </a:p>
        </p:txBody>
      </p:sp>
      <p:grpSp>
        <p:nvGrpSpPr>
          <p:cNvPr id="38" name="Group 37">
            <a:extLst>
              <a:ext uri="{FF2B5EF4-FFF2-40B4-BE49-F238E27FC236}">
                <a16:creationId xmlns:a16="http://schemas.microsoft.com/office/drawing/2014/main" id="{0508FCF6-240B-8445-A5FE-16B3E3208173}"/>
              </a:ext>
            </a:extLst>
          </p:cNvPr>
          <p:cNvGrpSpPr/>
          <p:nvPr userDrawn="1"/>
        </p:nvGrpSpPr>
        <p:grpSpPr>
          <a:xfrm>
            <a:off x="11779941" y="-8348"/>
            <a:ext cx="176881" cy="609866"/>
            <a:chOff x="8876279" y="49059"/>
            <a:chExt cx="132661" cy="609866"/>
          </a:xfrm>
        </p:grpSpPr>
        <p:cxnSp>
          <p:nvCxnSpPr>
            <p:cNvPr id="39" name="Straight Connector 38">
              <a:extLst>
                <a:ext uri="{FF2B5EF4-FFF2-40B4-BE49-F238E27FC236}">
                  <a16:creationId xmlns:a16="http://schemas.microsoft.com/office/drawing/2014/main" id="{CF5E42DE-D351-D34B-9804-3DCAD12EFB79}"/>
                </a:ext>
              </a:extLst>
            </p:cNvPr>
            <p:cNvCxnSpPr>
              <a:cxnSpLocks/>
              <a:endCxn id="41" idx="4"/>
            </p:cNvCxnSpPr>
            <p:nvPr/>
          </p:nvCxnSpPr>
          <p:spPr bwMode="auto">
            <a:xfrm>
              <a:off x="8942609" y="49059"/>
              <a:ext cx="0" cy="575539"/>
            </a:xfrm>
            <a:prstGeom prst="line">
              <a:avLst/>
            </a:prstGeom>
            <a:solidFill>
              <a:schemeClr val="hlink"/>
            </a:solidFill>
            <a:ln w="12700" cap="flat" cmpd="sng" algn="ctr">
              <a:solidFill>
                <a:schemeClr val="bg1">
                  <a:lumMod val="75000"/>
                </a:schemeClr>
              </a:solidFill>
              <a:prstDash val="solid"/>
              <a:round/>
              <a:headEnd type="none" w="med" len="med"/>
              <a:tailEnd type="none" w="med" len="med"/>
            </a:ln>
            <a:effectLst/>
          </p:spPr>
        </p:cxnSp>
        <p:sp>
          <p:nvSpPr>
            <p:cNvPr id="40" name="Oval 39">
              <a:extLst>
                <a:ext uri="{FF2B5EF4-FFF2-40B4-BE49-F238E27FC236}">
                  <a16:creationId xmlns:a16="http://schemas.microsoft.com/office/drawing/2014/main" id="{F9146854-D326-514B-81C6-E802CFD6D577}"/>
                </a:ext>
              </a:extLst>
            </p:cNvPr>
            <p:cNvSpPr/>
            <p:nvPr/>
          </p:nvSpPr>
          <p:spPr bwMode="auto">
            <a:xfrm>
              <a:off x="8876279" y="526264"/>
              <a:ext cx="132661" cy="132661"/>
            </a:xfrm>
            <a:prstGeom prst="ellipse">
              <a:avLst/>
            </a:prstGeom>
            <a:solidFill>
              <a:schemeClr val="bg1"/>
            </a:solidFill>
            <a:ln w="12700" cap="flat" cmpd="sng" algn="ctr">
              <a:solidFill>
                <a:schemeClr val="bg1">
                  <a:lumMod val="75000"/>
                </a:schemeClr>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Arial" charset="0"/>
                <a:ea typeface="ＭＳ Ｐゴシック" charset="-128"/>
              </a:endParaRPr>
            </a:p>
          </p:txBody>
        </p:sp>
        <p:sp>
          <p:nvSpPr>
            <p:cNvPr id="41" name="Oval 40">
              <a:extLst>
                <a:ext uri="{FF2B5EF4-FFF2-40B4-BE49-F238E27FC236}">
                  <a16:creationId xmlns:a16="http://schemas.microsoft.com/office/drawing/2014/main" id="{F306A6E0-07E4-1B42-B56A-599BA5F3F82C}"/>
                </a:ext>
              </a:extLst>
            </p:cNvPr>
            <p:cNvSpPr/>
            <p:nvPr/>
          </p:nvSpPr>
          <p:spPr bwMode="auto">
            <a:xfrm>
              <a:off x="8910605" y="560590"/>
              <a:ext cx="64008" cy="64008"/>
            </a:xfrm>
            <a:prstGeom prst="ellipse">
              <a:avLst/>
            </a:prstGeom>
            <a:solidFill>
              <a:srgbClr val="368727"/>
            </a:solidFill>
            <a:ln w="12700"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Arial" charset="0"/>
                <a:ea typeface="ＭＳ Ｐゴシック" charset="-128"/>
              </a:endParaRPr>
            </a:p>
          </p:txBody>
        </p:sp>
      </p:grpSp>
    </p:spTree>
    <p:extLst>
      <p:ext uri="{BB962C8B-B14F-4D97-AF65-F5344CB8AC3E}">
        <p14:creationId xmlns:p14="http://schemas.microsoft.com/office/powerpoint/2010/main" val="3896026747"/>
      </p:ext>
    </p:extLst>
  </p:cSld>
  <p:clrMapOvr>
    <a:masterClrMapping/>
  </p:clrMapOvr>
  <mc:AlternateContent xmlns:mc="http://schemas.openxmlformats.org/markup-compatibility/2006" xmlns:p14="http://schemas.microsoft.com/office/powerpoint/2010/main">
    <mc:Choice Requires="p14">
      <p:transition p14:dur="300">
        <p:fade/>
      </p:transition>
    </mc:Choice>
    <mc:Fallback xmlns="">
      <p:transition>
        <p:fade/>
      </p:transition>
    </mc:Fallback>
  </mc:AlternateContent>
  <p:extLst>
    <p:ext uri="{DCECCB84-F9BA-43D5-87BE-67443E8EF086}">
      <p15:sldGuideLst xmlns:p15="http://schemas.microsoft.com/office/powerpoint/2012/main">
        <p15:guide id="1" orient="horz" pos="2160">
          <p15:clr>
            <a:srgbClr val="FBAE40"/>
          </p15:clr>
        </p15:guide>
        <p15:guide id="2" pos="2880">
          <p15:clr>
            <a:srgbClr val="FBAE40"/>
          </p15:clr>
        </p15:guide>
      </p15:sldGuideLst>
    </p:ext>
  </p:extLst>
</p:sldLayout>
</file>

<file path=ppt/slideLayouts/slideLayout48.xml><?xml version="1.0" encoding="utf-8"?>
<p:sldLayout xmlns:a="http://schemas.openxmlformats.org/drawingml/2006/main" xmlns:r="http://schemas.openxmlformats.org/officeDocument/2006/relationships" xmlns:p="http://schemas.openxmlformats.org/presentationml/2006/main" userDrawn="1">
  <p:cSld name="7. Asset Allocation">
    <p:spTree>
      <p:nvGrpSpPr>
        <p:cNvPr id="1" name=""/>
        <p:cNvGrpSpPr/>
        <p:nvPr/>
      </p:nvGrpSpPr>
      <p:grpSpPr>
        <a:xfrm>
          <a:off x="0" y="0"/>
          <a:ext cx="0" cy="0"/>
          <a:chOff x="0" y="0"/>
          <a:chExt cx="0" cy="0"/>
        </a:xfrm>
      </p:grpSpPr>
      <p:sp>
        <p:nvSpPr>
          <p:cNvPr id="47" name="Footer Placeholder 2"/>
          <p:cNvSpPr>
            <a:spLocks noGrp="1"/>
          </p:cNvSpPr>
          <p:nvPr>
            <p:ph type="ftr" sz="quarter" idx="3"/>
          </p:nvPr>
        </p:nvSpPr>
        <p:spPr>
          <a:xfrm>
            <a:off x="425405" y="6414085"/>
            <a:ext cx="5041900" cy="365125"/>
          </a:xfrm>
          <a:prstGeom prst="rect">
            <a:avLst/>
          </a:prstGeom>
        </p:spPr>
        <p:txBody>
          <a:bodyPr vert="horz" lIns="91440" tIns="45720" rIns="91440" bIns="45720" rtlCol="0" anchor="ctr"/>
          <a:lstStyle>
            <a:lvl1pPr algn="l">
              <a:defRPr sz="800">
                <a:solidFill>
                  <a:srgbClr val="000000"/>
                </a:solidFill>
              </a:defRPr>
            </a:lvl1pPr>
          </a:lstStyle>
          <a:p>
            <a:pPr>
              <a:spcBef>
                <a:spcPts val="300"/>
              </a:spcBef>
            </a:pPr>
            <a:r>
              <a:rPr lang="en-US"/>
              <a:t>For investment professional use only.</a:t>
            </a:r>
          </a:p>
        </p:txBody>
      </p:sp>
      <p:sp>
        <p:nvSpPr>
          <p:cNvPr id="48" name="Slide Number Placeholder 3"/>
          <p:cNvSpPr>
            <a:spLocks noGrp="1"/>
          </p:cNvSpPr>
          <p:nvPr>
            <p:ph type="sldNum" sz="quarter" idx="4"/>
          </p:nvPr>
        </p:nvSpPr>
        <p:spPr>
          <a:xfrm>
            <a:off x="149859" y="6408910"/>
            <a:ext cx="510541" cy="365125"/>
          </a:xfrm>
          <a:prstGeom prst="rect">
            <a:avLst/>
          </a:prstGeom>
        </p:spPr>
        <p:txBody>
          <a:bodyPr vert="horz" lIns="91440" tIns="45720" rIns="91440" bIns="45720" rtlCol="0" anchor="ctr"/>
          <a:lstStyle>
            <a:lvl1pPr algn="l">
              <a:defRPr sz="800" b="1">
                <a:solidFill>
                  <a:srgbClr val="000000"/>
                </a:solidFill>
              </a:defRPr>
            </a:lvl1pPr>
          </a:lstStyle>
          <a:p>
            <a:fld id="{B42A7A4B-1474-47B8-8215-FC88D0AD55CE}" type="slidenum">
              <a:rPr lang="en-US" smtClean="0"/>
              <a:pPr/>
              <a:t>‹#›</a:t>
            </a:fld>
            <a:endParaRPr lang="en-US"/>
          </a:p>
        </p:txBody>
      </p:sp>
      <p:sp>
        <p:nvSpPr>
          <p:cNvPr id="49" name="Title Placeholder 1"/>
          <p:cNvSpPr>
            <a:spLocks noGrp="1"/>
          </p:cNvSpPr>
          <p:nvPr>
            <p:ph type="title"/>
          </p:nvPr>
        </p:nvSpPr>
        <p:spPr>
          <a:xfrm>
            <a:off x="420892" y="227013"/>
            <a:ext cx="10972800" cy="1143000"/>
          </a:xfrm>
          <a:prstGeom prst="rect">
            <a:avLst/>
          </a:prstGeom>
        </p:spPr>
        <p:txBody>
          <a:bodyPr vert="horz" lIns="91440" tIns="45720" rIns="91440" bIns="45720" rtlCol="0" anchor="t">
            <a:normAutofit/>
          </a:bodyPr>
          <a:lstStyle>
            <a:lvl1pPr algn="l">
              <a:defRPr sz="2400"/>
            </a:lvl1pPr>
          </a:lstStyle>
          <a:p>
            <a:r>
              <a:rPr lang="en-US"/>
              <a:t>Click to edit Master title style</a:t>
            </a:r>
          </a:p>
        </p:txBody>
      </p:sp>
      <p:grpSp>
        <p:nvGrpSpPr>
          <p:cNvPr id="45" name="Group 44">
            <a:extLst>
              <a:ext uri="{FF2B5EF4-FFF2-40B4-BE49-F238E27FC236}">
                <a16:creationId xmlns:a16="http://schemas.microsoft.com/office/drawing/2014/main" id="{CE6CD949-6280-134C-8DC7-0C0B346AA358}"/>
              </a:ext>
            </a:extLst>
          </p:cNvPr>
          <p:cNvGrpSpPr/>
          <p:nvPr userDrawn="1"/>
        </p:nvGrpSpPr>
        <p:grpSpPr>
          <a:xfrm>
            <a:off x="9810897" y="6361974"/>
            <a:ext cx="1843168" cy="297562"/>
            <a:chOff x="6923088" y="4475163"/>
            <a:chExt cx="1873251" cy="403225"/>
          </a:xfrm>
        </p:grpSpPr>
        <p:sp>
          <p:nvSpPr>
            <p:cNvPr id="46" name="AutoShape 4">
              <a:extLst>
                <a:ext uri="{FF2B5EF4-FFF2-40B4-BE49-F238E27FC236}">
                  <a16:creationId xmlns:a16="http://schemas.microsoft.com/office/drawing/2014/main" id="{D23598CC-D746-E246-AD73-B00080E9C10F}"/>
                </a:ext>
              </a:extLst>
            </p:cNvPr>
            <p:cNvSpPr>
              <a:spLocks noChangeAspect="1" noChangeArrowheads="1" noTextEdit="1"/>
            </p:cNvSpPr>
            <p:nvPr userDrawn="1"/>
          </p:nvSpPr>
          <p:spPr bwMode="auto">
            <a:xfrm>
              <a:off x="6923088" y="4475163"/>
              <a:ext cx="1873250" cy="40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500">
                <a:solidFill>
                  <a:srgbClr val="000000"/>
                </a:solidFill>
              </a:endParaRPr>
            </a:p>
          </p:txBody>
        </p:sp>
        <p:sp>
          <p:nvSpPr>
            <p:cNvPr id="50" name="Freeform 6">
              <a:extLst>
                <a:ext uri="{FF2B5EF4-FFF2-40B4-BE49-F238E27FC236}">
                  <a16:creationId xmlns:a16="http://schemas.microsoft.com/office/drawing/2014/main" id="{8EFA35E9-E342-2F49-837D-684ACC78E221}"/>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500">
                <a:solidFill>
                  <a:srgbClr val="000000"/>
                </a:solidFill>
              </a:endParaRPr>
            </a:p>
          </p:txBody>
        </p:sp>
        <p:sp>
          <p:nvSpPr>
            <p:cNvPr id="51" name="Freeform 7">
              <a:extLst>
                <a:ext uri="{FF2B5EF4-FFF2-40B4-BE49-F238E27FC236}">
                  <a16:creationId xmlns:a16="http://schemas.microsoft.com/office/drawing/2014/main" id="{1C4B2BA5-9208-8649-8896-AF33D9AB6C5C}"/>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500">
                <a:solidFill>
                  <a:srgbClr val="000000"/>
                </a:solidFill>
              </a:endParaRPr>
            </a:p>
          </p:txBody>
        </p:sp>
        <p:sp>
          <p:nvSpPr>
            <p:cNvPr id="52" name="Freeform 83">
              <a:extLst>
                <a:ext uri="{FF2B5EF4-FFF2-40B4-BE49-F238E27FC236}">
                  <a16:creationId xmlns:a16="http://schemas.microsoft.com/office/drawing/2014/main" id="{316325C1-4A8F-D447-93BB-D5D9CDF11398}"/>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500">
                <a:solidFill>
                  <a:srgbClr val="000000"/>
                </a:solidFill>
              </a:endParaRPr>
            </a:p>
          </p:txBody>
        </p:sp>
        <p:sp>
          <p:nvSpPr>
            <p:cNvPr id="53" name="Freeform 84">
              <a:extLst>
                <a:ext uri="{FF2B5EF4-FFF2-40B4-BE49-F238E27FC236}">
                  <a16:creationId xmlns:a16="http://schemas.microsoft.com/office/drawing/2014/main" id="{54A8FE70-9F0F-124C-A69A-2EDA2452A924}"/>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500">
                <a:solidFill>
                  <a:srgbClr val="000000"/>
                </a:solidFill>
              </a:endParaRPr>
            </a:p>
          </p:txBody>
        </p:sp>
        <p:sp>
          <p:nvSpPr>
            <p:cNvPr id="54" name="Freeform 85">
              <a:extLst>
                <a:ext uri="{FF2B5EF4-FFF2-40B4-BE49-F238E27FC236}">
                  <a16:creationId xmlns:a16="http://schemas.microsoft.com/office/drawing/2014/main" id="{3E0F2834-6353-A046-8799-7A235A8F7D25}"/>
                </a:ext>
              </a:extLst>
            </p:cNvPr>
            <p:cNvSpPr>
              <a:spLocks/>
            </p:cNvSpPr>
            <p:nvPr userDrawn="1"/>
          </p:nvSpPr>
          <p:spPr bwMode="auto">
            <a:xfrm>
              <a:off x="7337426" y="4533901"/>
              <a:ext cx="265113" cy="266700"/>
            </a:xfrm>
            <a:custGeom>
              <a:avLst/>
              <a:gdLst>
                <a:gd name="T0" fmla="*/ 59 w 167"/>
                <a:gd name="T1" fmla="*/ 168 h 168"/>
                <a:gd name="T2" fmla="*/ 0 w 167"/>
                <a:gd name="T3" fmla="*/ 168 h 168"/>
                <a:gd name="T4" fmla="*/ 47 w 167"/>
                <a:gd name="T5" fmla="*/ 0 h 168"/>
                <a:gd name="T6" fmla="*/ 167 w 167"/>
                <a:gd name="T7" fmla="*/ 0 h 168"/>
                <a:gd name="T8" fmla="*/ 156 w 167"/>
                <a:gd name="T9" fmla="*/ 40 h 168"/>
                <a:gd name="T10" fmla="*/ 94 w 167"/>
                <a:gd name="T11" fmla="*/ 40 h 168"/>
                <a:gd name="T12" fmla="*/ 87 w 167"/>
                <a:gd name="T13" fmla="*/ 68 h 168"/>
                <a:gd name="T14" fmla="*/ 148 w 167"/>
                <a:gd name="T15" fmla="*/ 68 h 168"/>
                <a:gd name="T16" fmla="*/ 137 w 167"/>
                <a:gd name="T17" fmla="*/ 106 h 168"/>
                <a:gd name="T18" fmla="*/ 76 w 167"/>
                <a:gd name="T19" fmla="*/ 106 h 168"/>
                <a:gd name="T20" fmla="*/ 59 w 167"/>
                <a:gd name="T21"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7" h="168">
                  <a:moveTo>
                    <a:pt x="59" y="168"/>
                  </a:moveTo>
                  <a:lnTo>
                    <a:pt x="0" y="168"/>
                  </a:lnTo>
                  <a:lnTo>
                    <a:pt x="47" y="0"/>
                  </a:lnTo>
                  <a:lnTo>
                    <a:pt x="167" y="0"/>
                  </a:lnTo>
                  <a:lnTo>
                    <a:pt x="156" y="40"/>
                  </a:lnTo>
                  <a:lnTo>
                    <a:pt x="94" y="40"/>
                  </a:lnTo>
                  <a:lnTo>
                    <a:pt x="87" y="68"/>
                  </a:lnTo>
                  <a:lnTo>
                    <a:pt x="148" y="68"/>
                  </a:lnTo>
                  <a:lnTo>
                    <a:pt x="137" y="106"/>
                  </a:lnTo>
                  <a:lnTo>
                    <a:pt x="76" y="106"/>
                  </a:lnTo>
                  <a:lnTo>
                    <a:pt x="59"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500">
                <a:solidFill>
                  <a:srgbClr val="000000"/>
                </a:solidFill>
              </a:endParaRPr>
            </a:p>
          </p:txBody>
        </p:sp>
        <p:sp>
          <p:nvSpPr>
            <p:cNvPr id="55" name="Freeform 86">
              <a:extLst>
                <a:ext uri="{FF2B5EF4-FFF2-40B4-BE49-F238E27FC236}">
                  <a16:creationId xmlns:a16="http://schemas.microsoft.com/office/drawing/2014/main" id="{1A75D607-FBF3-1642-9756-CFCFB8AC5B97}"/>
                </a:ext>
              </a:extLst>
            </p:cNvPr>
            <p:cNvSpPr>
              <a:spLocks noEditPoints="1"/>
            </p:cNvSpPr>
            <p:nvPr userDrawn="1"/>
          </p:nvSpPr>
          <p:spPr bwMode="auto">
            <a:xfrm>
              <a:off x="7553326" y="4533901"/>
              <a:ext cx="166688" cy="266700"/>
            </a:xfrm>
            <a:custGeom>
              <a:avLst/>
              <a:gdLst>
                <a:gd name="T0" fmla="*/ 58 w 105"/>
                <a:gd name="T1" fmla="*/ 168 h 168"/>
                <a:gd name="T2" fmla="*/ 0 w 105"/>
                <a:gd name="T3" fmla="*/ 168 h 168"/>
                <a:gd name="T4" fmla="*/ 34 w 105"/>
                <a:gd name="T5" fmla="*/ 46 h 168"/>
                <a:gd name="T6" fmla="*/ 93 w 105"/>
                <a:gd name="T7" fmla="*/ 46 h 168"/>
                <a:gd name="T8" fmla="*/ 58 w 105"/>
                <a:gd name="T9" fmla="*/ 168 h 168"/>
                <a:gd name="T10" fmla="*/ 95 w 105"/>
                <a:gd name="T11" fmla="*/ 34 h 168"/>
                <a:gd name="T12" fmla="*/ 38 w 105"/>
                <a:gd name="T13" fmla="*/ 34 h 168"/>
                <a:gd name="T14" fmla="*/ 47 w 105"/>
                <a:gd name="T15" fmla="*/ 0 h 168"/>
                <a:gd name="T16" fmla="*/ 105 w 105"/>
                <a:gd name="T17" fmla="*/ 0 h 168"/>
                <a:gd name="T18" fmla="*/ 95 w 105"/>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5" h="168">
                  <a:moveTo>
                    <a:pt x="58" y="168"/>
                  </a:moveTo>
                  <a:lnTo>
                    <a:pt x="0" y="168"/>
                  </a:lnTo>
                  <a:lnTo>
                    <a:pt x="34" y="46"/>
                  </a:lnTo>
                  <a:lnTo>
                    <a:pt x="93" y="46"/>
                  </a:lnTo>
                  <a:lnTo>
                    <a:pt x="58" y="168"/>
                  </a:lnTo>
                  <a:close/>
                  <a:moveTo>
                    <a:pt x="95" y="34"/>
                  </a:moveTo>
                  <a:lnTo>
                    <a:pt x="38" y="34"/>
                  </a:lnTo>
                  <a:lnTo>
                    <a:pt x="47" y="0"/>
                  </a:lnTo>
                  <a:lnTo>
                    <a:pt x="105"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500">
                <a:solidFill>
                  <a:srgbClr val="000000"/>
                </a:solidFill>
              </a:endParaRPr>
            </a:p>
          </p:txBody>
        </p:sp>
        <p:sp>
          <p:nvSpPr>
            <p:cNvPr id="56" name="Freeform 87">
              <a:extLst>
                <a:ext uri="{FF2B5EF4-FFF2-40B4-BE49-F238E27FC236}">
                  <a16:creationId xmlns:a16="http://schemas.microsoft.com/office/drawing/2014/main" id="{3C25E390-DA3F-7947-A665-C09781DD9CD2}"/>
                </a:ext>
              </a:extLst>
            </p:cNvPr>
            <p:cNvSpPr>
              <a:spLocks noEditPoints="1"/>
            </p:cNvSpPr>
            <p:nvPr userDrawn="1"/>
          </p:nvSpPr>
          <p:spPr bwMode="auto">
            <a:xfrm>
              <a:off x="7685088" y="4533901"/>
              <a:ext cx="273050" cy="269875"/>
            </a:xfrm>
            <a:custGeom>
              <a:avLst/>
              <a:gdLst>
                <a:gd name="T0" fmla="*/ 125 w 172"/>
                <a:gd name="T1" fmla="*/ 168 h 170"/>
                <a:gd name="T2" fmla="*/ 68 w 172"/>
                <a:gd name="T3" fmla="*/ 168 h 170"/>
                <a:gd name="T4" fmla="*/ 72 w 172"/>
                <a:gd name="T5" fmla="*/ 154 h 170"/>
                <a:gd name="T6" fmla="*/ 72 w 172"/>
                <a:gd name="T7" fmla="*/ 154 h 170"/>
                <a:gd name="T8" fmla="*/ 64 w 172"/>
                <a:gd name="T9" fmla="*/ 161 h 170"/>
                <a:gd name="T10" fmla="*/ 54 w 172"/>
                <a:gd name="T11" fmla="*/ 165 h 170"/>
                <a:gd name="T12" fmla="*/ 44 w 172"/>
                <a:gd name="T13" fmla="*/ 169 h 170"/>
                <a:gd name="T14" fmla="*/ 31 w 172"/>
                <a:gd name="T15" fmla="*/ 170 h 170"/>
                <a:gd name="T16" fmla="*/ 31 w 172"/>
                <a:gd name="T17" fmla="*/ 170 h 170"/>
                <a:gd name="T18" fmla="*/ 24 w 172"/>
                <a:gd name="T19" fmla="*/ 170 h 170"/>
                <a:gd name="T20" fmla="*/ 18 w 172"/>
                <a:gd name="T21" fmla="*/ 169 h 170"/>
                <a:gd name="T22" fmla="*/ 12 w 172"/>
                <a:gd name="T23" fmla="*/ 167 h 170"/>
                <a:gd name="T24" fmla="*/ 9 w 172"/>
                <a:gd name="T25" fmla="*/ 163 h 170"/>
                <a:gd name="T26" fmla="*/ 5 w 172"/>
                <a:gd name="T27" fmla="*/ 160 h 170"/>
                <a:gd name="T28" fmla="*/ 2 w 172"/>
                <a:gd name="T29" fmla="*/ 155 h 170"/>
                <a:gd name="T30" fmla="*/ 0 w 172"/>
                <a:gd name="T31" fmla="*/ 149 h 170"/>
                <a:gd name="T32" fmla="*/ 0 w 172"/>
                <a:gd name="T33" fmla="*/ 142 h 170"/>
                <a:gd name="T34" fmla="*/ 0 w 172"/>
                <a:gd name="T35" fmla="*/ 142 h 170"/>
                <a:gd name="T36" fmla="*/ 2 w 172"/>
                <a:gd name="T37" fmla="*/ 126 h 170"/>
                <a:gd name="T38" fmla="*/ 5 w 172"/>
                <a:gd name="T39" fmla="*/ 106 h 170"/>
                <a:gd name="T40" fmla="*/ 12 w 172"/>
                <a:gd name="T41" fmla="*/ 86 h 170"/>
                <a:gd name="T42" fmla="*/ 20 w 172"/>
                <a:gd name="T43" fmla="*/ 68 h 170"/>
                <a:gd name="T44" fmla="*/ 20 w 172"/>
                <a:gd name="T45" fmla="*/ 68 h 170"/>
                <a:gd name="T46" fmla="*/ 24 w 172"/>
                <a:gd name="T47" fmla="*/ 62 h 170"/>
                <a:gd name="T48" fmla="*/ 29 w 172"/>
                <a:gd name="T49" fmla="*/ 58 h 170"/>
                <a:gd name="T50" fmla="*/ 33 w 172"/>
                <a:gd name="T51" fmla="*/ 53 h 170"/>
                <a:gd name="T52" fmla="*/ 39 w 172"/>
                <a:gd name="T53" fmla="*/ 50 h 170"/>
                <a:gd name="T54" fmla="*/ 45 w 172"/>
                <a:gd name="T55" fmla="*/ 47 h 170"/>
                <a:gd name="T56" fmla="*/ 51 w 172"/>
                <a:gd name="T57" fmla="*/ 45 h 170"/>
                <a:gd name="T58" fmla="*/ 58 w 172"/>
                <a:gd name="T59" fmla="*/ 44 h 170"/>
                <a:gd name="T60" fmla="*/ 65 w 172"/>
                <a:gd name="T61" fmla="*/ 44 h 170"/>
                <a:gd name="T62" fmla="*/ 65 w 172"/>
                <a:gd name="T63" fmla="*/ 44 h 170"/>
                <a:gd name="T64" fmla="*/ 77 w 172"/>
                <a:gd name="T65" fmla="*/ 45 h 170"/>
                <a:gd name="T66" fmla="*/ 86 w 172"/>
                <a:gd name="T67" fmla="*/ 48 h 170"/>
                <a:gd name="T68" fmla="*/ 93 w 172"/>
                <a:gd name="T69" fmla="*/ 53 h 170"/>
                <a:gd name="T70" fmla="*/ 98 w 172"/>
                <a:gd name="T71" fmla="*/ 60 h 170"/>
                <a:gd name="T72" fmla="*/ 114 w 172"/>
                <a:gd name="T73" fmla="*/ 0 h 170"/>
                <a:gd name="T74" fmla="*/ 172 w 172"/>
                <a:gd name="T75" fmla="*/ 0 h 170"/>
                <a:gd name="T76" fmla="*/ 125 w 172"/>
                <a:gd name="T77" fmla="*/ 168 h 170"/>
                <a:gd name="T78" fmla="*/ 81 w 172"/>
                <a:gd name="T79" fmla="*/ 82 h 170"/>
                <a:gd name="T80" fmla="*/ 81 w 172"/>
                <a:gd name="T81" fmla="*/ 82 h 170"/>
                <a:gd name="T82" fmla="*/ 78 w 172"/>
                <a:gd name="T83" fmla="*/ 82 h 170"/>
                <a:gd name="T84" fmla="*/ 74 w 172"/>
                <a:gd name="T85" fmla="*/ 84 h 170"/>
                <a:gd name="T86" fmla="*/ 71 w 172"/>
                <a:gd name="T87" fmla="*/ 86 h 170"/>
                <a:gd name="T88" fmla="*/ 68 w 172"/>
                <a:gd name="T89" fmla="*/ 91 h 170"/>
                <a:gd name="T90" fmla="*/ 68 w 172"/>
                <a:gd name="T91" fmla="*/ 91 h 170"/>
                <a:gd name="T92" fmla="*/ 63 w 172"/>
                <a:gd name="T93" fmla="*/ 106 h 170"/>
                <a:gd name="T94" fmla="*/ 61 w 172"/>
                <a:gd name="T95" fmla="*/ 114 h 170"/>
                <a:gd name="T96" fmla="*/ 60 w 172"/>
                <a:gd name="T97" fmla="*/ 121 h 170"/>
                <a:gd name="T98" fmla="*/ 60 w 172"/>
                <a:gd name="T99" fmla="*/ 121 h 170"/>
                <a:gd name="T100" fmla="*/ 61 w 172"/>
                <a:gd name="T101" fmla="*/ 125 h 170"/>
                <a:gd name="T102" fmla="*/ 63 w 172"/>
                <a:gd name="T103" fmla="*/ 127 h 170"/>
                <a:gd name="T104" fmla="*/ 65 w 172"/>
                <a:gd name="T105" fmla="*/ 129 h 170"/>
                <a:gd name="T106" fmla="*/ 70 w 172"/>
                <a:gd name="T107" fmla="*/ 130 h 170"/>
                <a:gd name="T108" fmla="*/ 70 w 172"/>
                <a:gd name="T109" fmla="*/ 130 h 170"/>
                <a:gd name="T110" fmla="*/ 74 w 172"/>
                <a:gd name="T111" fmla="*/ 129 h 170"/>
                <a:gd name="T112" fmla="*/ 79 w 172"/>
                <a:gd name="T113" fmla="*/ 127 h 170"/>
                <a:gd name="T114" fmla="*/ 91 w 172"/>
                <a:gd name="T115" fmla="*/ 87 h 170"/>
                <a:gd name="T116" fmla="*/ 91 w 172"/>
                <a:gd name="T117" fmla="*/ 87 h 170"/>
                <a:gd name="T118" fmla="*/ 87 w 172"/>
                <a:gd name="T119" fmla="*/ 84 h 170"/>
                <a:gd name="T120" fmla="*/ 81 w 172"/>
                <a:gd name="T121" fmla="*/ 82 h 170"/>
                <a:gd name="T122" fmla="*/ 81 w 172"/>
                <a:gd name="T123" fmla="*/ 82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2" h="170">
                  <a:moveTo>
                    <a:pt x="125" y="168"/>
                  </a:moveTo>
                  <a:lnTo>
                    <a:pt x="68" y="168"/>
                  </a:lnTo>
                  <a:lnTo>
                    <a:pt x="72" y="154"/>
                  </a:lnTo>
                  <a:lnTo>
                    <a:pt x="72" y="154"/>
                  </a:lnTo>
                  <a:lnTo>
                    <a:pt x="64" y="161"/>
                  </a:lnTo>
                  <a:lnTo>
                    <a:pt x="54" y="165"/>
                  </a:lnTo>
                  <a:lnTo>
                    <a:pt x="44" y="169"/>
                  </a:lnTo>
                  <a:lnTo>
                    <a:pt x="31" y="170"/>
                  </a:lnTo>
                  <a:lnTo>
                    <a:pt x="31" y="170"/>
                  </a:lnTo>
                  <a:lnTo>
                    <a:pt x="24" y="170"/>
                  </a:lnTo>
                  <a:lnTo>
                    <a:pt x="18" y="169"/>
                  </a:lnTo>
                  <a:lnTo>
                    <a:pt x="12" y="167"/>
                  </a:lnTo>
                  <a:lnTo>
                    <a:pt x="9" y="163"/>
                  </a:lnTo>
                  <a:lnTo>
                    <a:pt x="5" y="160"/>
                  </a:lnTo>
                  <a:lnTo>
                    <a:pt x="2" y="155"/>
                  </a:lnTo>
                  <a:lnTo>
                    <a:pt x="0" y="149"/>
                  </a:lnTo>
                  <a:lnTo>
                    <a:pt x="0" y="142"/>
                  </a:lnTo>
                  <a:lnTo>
                    <a:pt x="0" y="142"/>
                  </a:lnTo>
                  <a:lnTo>
                    <a:pt x="2" y="126"/>
                  </a:lnTo>
                  <a:lnTo>
                    <a:pt x="5" y="106"/>
                  </a:lnTo>
                  <a:lnTo>
                    <a:pt x="12" y="86"/>
                  </a:lnTo>
                  <a:lnTo>
                    <a:pt x="20" y="68"/>
                  </a:lnTo>
                  <a:lnTo>
                    <a:pt x="20" y="68"/>
                  </a:lnTo>
                  <a:lnTo>
                    <a:pt x="24" y="62"/>
                  </a:lnTo>
                  <a:lnTo>
                    <a:pt x="29" y="58"/>
                  </a:lnTo>
                  <a:lnTo>
                    <a:pt x="33" y="53"/>
                  </a:lnTo>
                  <a:lnTo>
                    <a:pt x="39" y="50"/>
                  </a:lnTo>
                  <a:lnTo>
                    <a:pt x="45" y="47"/>
                  </a:lnTo>
                  <a:lnTo>
                    <a:pt x="51" y="45"/>
                  </a:lnTo>
                  <a:lnTo>
                    <a:pt x="58" y="44"/>
                  </a:lnTo>
                  <a:lnTo>
                    <a:pt x="65" y="44"/>
                  </a:lnTo>
                  <a:lnTo>
                    <a:pt x="65" y="44"/>
                  </a:lnTo>
                  <a:lnTo>
                    <a:pt x="77" y="45"/>
                  </a:lnTo>
                  <a:lnTo>
                    <a:pt x="86" y="48"/>
                  </a:lnTo>
                  <a:lnTo>
                    <a:pt x="93" y="53"/>
                  </a:lnTo>
                  <a:lnTo>
                    <a:pt x="98" y="60"/>
                  </a:lnTo>
                  <a:lnTo>
                    <a:pt x="114" y="0"/>
                  </a:lnTo>
                  <a:lnTo>
                    <a:pt x="172" y="0"/>
                  </a:lnTo>
                  <a:lnTo>
                    <a:pt x="125" y="168"/>
                  </a:lnTo>
                  <a:close/>
                  <a:moveTo>
                    <a:pt x="81" y="82"/>
                  </a:moveTo>
                  <a:lnTo>
                    <a:pt x="81" y="82"/>
                  </a:lnTo>
                  <a:lnTo>
                    <a:pt x="78" y="82"/>
                  </a:lnTo>
                  <a:lnTo>
                    <a:pt x="74" y="84"/>
                  </a:lnTo>
                  <a:lnTo>
                    <a:pt x="71" y="86"/>
                  </a:lnTo>
                  <a:lnTo>
                    <a:pt x="68" y="91"/>
                  </a:lnTo>
                  <a:lnTo>
                    <a:pt x="68" y="91"/>
                  </a:lnTo>
                  <a:lnTo>
                    <a:pt x="63" y="106"/>
                  </a:lnTo>
                  <a:lnTo>
                    <a:pt x="61" y="114"/>
                  </a:lnTo>
                  <a:lnTo>
                    <a:pt x="60" y="121"/>
                  </a:lnTo>
                  <a:lnTo>
                    <a:pt x="60" y="121"/>
                  </a:lnTo>
                  <a:lnTo>
                    <a:pt x="61" y="125"/>
                  </a:lnTo>
                  <a:lnTo>
                    <a:pt x="63" y="127"/>
                  </a:lnTo>
                  <a:lnTo>
                    <a:pt x="65" y="129"/>
                  </a:lnTo>
                  <a:lnTo>
                    <a:pt x="70" y="130"/>
                  </a:lnTo>
                  <a:lnTo>
                    <a:pt x="70" y="130"/>
                  </a:lnTo>
                  <a:lnTo>
                    <a:pt x="74" y="129"/>
                  </a:lnTo>
                  <a:lnTo>
                    <a:pt x="79" y="127"/>
                  </a:lnTo>
                  <a:lnTo>
                    <a:pt x="91" y="87"/>
                  </a:lnTo>
                  <a:lnTo>
                    <a:pt x="91" y="87"/>
                  </a:lnTo>
                  <a:lnTo>
                    <a:pt x="87" y="84"/>
                  </a:lnTo>
                  <a:lnTo>
                    <a:pt x="81" y="82"/>
                  </a:lnTo>
                  <a:lnTo>
                    <a:pt x="81" y="8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500">
                <a:solidFill>
                  <a:srgbClr val="000000"/>
                </a:solidFill>
              </a:endParaRPr>
            </a:p>
          </p:txBody>
        </p:sp>
        <p:sp>
          <p:nvSpPr>
            <p:cNvPr id="57" name="Freeform 88">
              <a:extLst>
                <a:ext uri="{FF2B5EF4-FFF2-40B4-BE49-F238E27FC236}">
                  <a16:creationId xmlns:a16="http://schemas.microsoft.com/office/drawing/2014/main" id="{08496918-5A1B-274F-AC1D-A337D6807D77}"/>
                </a:ext>
              </a:extLst>
            </p:cNvPr>
            <p:cNvSpPr>
              <a:spLocks noEditPoints="1"/>
            </p:cNvSpPr>
            <p:nvPr userDrawn="1"/>
          </p:nvSpPr>
          <p:spPr bwMode="auto">
            <a:xfrm>
              <a:off x="7923213" y="4602163"/>
              <a:ext cx="230188" cy="201613"/>
            </a:xfrm>
            <a:custGeom>
              <a:avLst/>
              <a:gdLst>
                <a:gd name="T0" fmla="*/ 58 w 145"/>
                <a:gd name="T1" fmla="*/ 71 h 127"/>
                <a:gd name="T2" fmla="*/ 56 w 145"/>
                <a:gd name="T3" fmla="*/ 80 h 127"/>
                <a:gd name="T4" fmla="*/ 56 w 145"/>
                <a:gd name="T5" fmla="*/ 87 h 127"/>
                <a:gd name="T6" fmla="*/ 57 w 145"/>
                <a:gd name="T7" fmla="*/ 93 h 127"/>
                <a:gd name="T8" fmla="*/ 64 w 145"/>
                <a:gd name="T9" fmla="*/ 97 h 127"/>
                <a:gd name="T10" fmla="*/ 68 w 145"/>
                <a:gd name="T11" fmla="*/ 96 h 127"/>
                <a:gd name="T12" fmla="*/ 75 w 145"/>
                <a:gd name="T13" fmla="*/ 89 h 127"/>
                <a:gd name="T14" fmla="*/ 135 w 145"/>
                <a:gd name="T15" fmla="*/ 82 h 127"/>
                <a:gd name="T16" fmla="*/ 134 w 145"/>
                <a:gd name="T17" fmla="*/ 87 h 127"/>
                <a:gd name="T18" fmla="*/ 128 w 145"/>
                <a:gd name="T19" fmla="*/ 98 h 127"/>
                <a:gd name="T20" fmla="*/ 115 w 145"/>
                <a:gd name="T21" fmla="*/ 111 h 127"/>
                <a:gd name="T22" fmla="*/ 94 w 145"/>
                <a:gd name="T23" fmla="*/ 122 h 127"/>
                <a:gd name="T24" fmla="*/ 72 w 145"/>
                <a:gd name="T25" fmla="*/ 127 h 127"/>
                <a:gd name="T26" fmla="*/ 61 w 145"/>
                <a:gd name="T27" fmla="*/ 127 h 127"/>
                <a:gd name="T28" fmla="*/ 38 w 145"/>
                <a:gd name="T29" fmla="*/ 126 h 127"/>
                <a:gd name="T30" fmla="*/ 18 w 145"/>
                <a:gd name="T31" fmla="*/ 121 h 127"/>
                <a:gd name="T32" fmla="*/ 5 w 145"/>
                <a:gd name="T33" fmla="*/ 110 h 127"/>
                <a:gd name="T34" fmla="*/ 2 w 145"/>
                <a:gd name="T35" fmla="*/ 101 h 127"/>
                <a:gd name="T36" fmla="*/ 0 w 145"/>
                <a:gd name="T37" fmla="*/ 90 h 127"/>
                <a:gd name="T38" fmla="*/ 3 w 145"/>
                <a:gd name="T39" fmla="*/ 75 h 127"/>
                <a:gd name="T40" fmla="*/ 13 w 145"/>
                <a:gd name="T41" fmla="*/ 41 h 127"/>
                <a:gd name="T42" fmla="*/ 22 w 145"/>
                <a:gd name="T43" fmla="*/ 27 h 127"/>
                <a:gd name="T44" fmla="*/ 27 w 145"/>
                <a:gd name="T45" fmla="*/ 19 h 127"/>
                <a:gd name="T46" fmla="*/ 43 w 145"/>
                <a:gd name="T47" fmla="*/ 9 h 127"/>
                <a:gd name="T48" fmla="*/ 59 w 145"/>
                <a:gd name="T49" fmla="*/ 3 h 127"/>
                <a:gd name="T50" fmla="*/ 77 w 145"/>
                <a:gd name="T51" fmla="*/ 1 h 127"/>
                <a:gd name="T52" fmla="*/ 85 w 145"/>
                <a:gd name="T53" fmla="*/ 0 h 127"/>
                <a:gd name="T54" fmla="*/ 109 w 145"/>
                <a:gd name="T55" fmla="*/ 2 h 127"/>
                <a:gd name="T56" fmla="*/ 128 w 145"/>
                <a:gd name="T57" fmla="*/ 8 h 127"/>
                <a:gd name="T58" fmla="*/ 140 w 145"/>
                <a:gd name="T59" fmla="*/ 19 h 127"/>
                <a:gd name="T60" fmla="*/ 145 w 145"/>
                <a:gd name="T61" fmla="*/ 38 h 127"/>
                <a:gd name="T62" fmla="*/ 142 w 145"/>
                <a:gd name="T63" fmla="*/ 53 h 127"/>
                <a:gd name="T64" fmla="*/ 138 w 145"/>
                <a:gd name="T65" fmla="*/ 71 h 127"/>
                <a:gd name="T66" fmla="*/ 80 w 145"/>
                <a:gd name="T67" fmla="*/ 30 h 127"/>
                <a:gd name="T68" fmla="*/ 71 w 145"/>
                <a:gd name="T69" fmla="*/ 35 h 127"/>
                <a:gd name="T70" fmla="*/ 65 w 145"/>
                <a:gd name="T71" fmla="*/ 48 h 127"/>
                <a:gd name="T72" fmla="*/ 88 w 145"/>
                <a:gd name="T73" fmla="*/ 48 h 127"/>
                <a:gd name="T74" fmla="*/ 91 w 145"/>
                <a:gd name="T75" fmla="*/ 39 h 127"/>
                <a:gd name="T76" fmla="*/ 87 w 145"/>
                <a:gd name="T77" fmla="*/ 32 h 127"/>
                <a:gd name="T78" fmla="*/ 80 w 145"/>
                <a:gd name="T79" fmla="*/ 3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45" h="127">
                  <a:moveTo>
                    <a:pt x="138" y="71"/>
                  </a:moveTo>
                  <a:lnTo>
                    <a:pt x="58" y="71"/>
                  </a:lnTo>
                  <a:lnTo>
                    <a:pt x="58" y="71"/>
                  </a:lnTo>
                  <a:lnTo>
                    <a:pt x="56" y="80"/>
                  </a:lnTo>
                  <a:lnTo>
                    <a:pt x="56" y="87"/>
                  </a:lnTo>
                  <a:lnTo>
                    <a:pt x="56" y="87"/>
                  </a:lnTo>
                  <a:lnTo>
                    <a:pt x="56" y="90"/>
                  </a:lnTo>
                  <a:lnTo>
                    <a:pt x="57" y="93"/>
                  </a:lnTo>
                  <a:lnTo>
                    <a:pt x="59" y="96"/>
                  </a:lnTo>
                  <a:lnTo>
                    <a:pt x="64" y="97"/>
                  </a:lnTo>
                  <a:lnTo>
                    <a:pt x="64" y="97"/>
                  </a:lnTo>
                  <a:lnTo>
                    <a:pt x="68" y="96"/>
                  </a:lnTo>
                  <a:lnTo>
                    <a:pt x="73" y="93"/>
                  </a:lnTo>
                  <a:lnTo>
                    <a:pt x="75" y="89"/>
                  </a:lnTo>
                  <a:lnTo>
                    <a:pt x="79" y="82"/>
                  </a:lnTo>
                  <a:lnTo>
                    <a:pt x="135" y="82"/>
                  </a:lnTo>
                  <a:lnTo>
                    <a:pt x="135" y="82"/>
                  </a:lnTo>
                  <a:lnTo>
                    <a:pt x="134" y="87"/>
                  </a:lnTo>
                  <a:lnTo>
                    <a:pt x="130" y="93"/>
                  </a:lnTo>
                  <a:lnTo>
                    <a:pt x="128" y="98"/>
                  </a:lnTo>
                  <a:lnTo>
                    <a:pt x="125" y="103"/>
                  </a:lnTo>
                  <a:lnTo>
                    <a:pt x="115" y="111"/>
                  </a:lnTo>
                  <a:lnTo>
                    <a:pt x="105" y="118"/>
                  </a:lnTo>
                  <a:lnTo>
                    <a:pt x="94" y="122"/>
                  </a:lnTo>
                  <a:lnTo>
                    <a:pt x="82" y="125"/>
                  </a:lnTo>
                  <a:lnTo>
                    <a:pt x="72" y="127"/>
                  </a:lnTo>
                  <a:lnTo>
                    <a:pt x="61" y="127"/>
                  </a:lnTo>
                  <a:lnTo>
                    <a:pt x="61" y="127"/>
                  </a:lnTo>
                  <a:lnTo>
                    <a:pt x="50" y="127"/>
                  </a:lnTo>
                  <a:lnTo>
                    <a:pt x="38" y="126"/>
                  </a:lnTo>
                  <a:lnTo>
                    <a:pt x="27" y="125"/>
                  </a:lnTo>
                  <a:lnTo>
                    <a:pt x="18" y="121"/>
                  </a:lnTo>
                  <a:lnTo>
                    <a:pt x="11" y="117"/>
                  </a:lnTo>
                  <a:lnTo>
                    <a:pt x="5" y="110"/>
                  </a:lnTo>
                  <a:lnTo>
                    <a:pt x="4" y="106"/>
                  </a:lnTo>
                  <a:lnTo>
                    <a:pt x="2" y="101"/>
                  </a:lnTo>
                  <a:lnTo>
                    <a:pt x="0" y="90"/>
                  </a:lnTo>
                  <a:lnTo>
                    <a:pt x="0" y="90"/>
                  </a:lnTo>
                  <a:lnTo>
                    <a:pt x="2" y="83"/>
                  </a:lnTo>
                  <a:lnTo>
                    <a:pt x="3" y="75"/>
                  </a:lnTo>
                  <a:lnTo>
                    <a:pt x="6" y="57"/>
                  </a:lnTo>
                  <a:lnTo>
                    <a:pt x="13" y="41"/>
                  </a:lnTo>
                  <a:lnTo>
                    <a:pt x="18" y="32"/>
                  </a:lnTo>
                  <a:lnTo>
                    <a:pt x="22" y="27"/>
                  </a:lnTo>
                  <a:lnTo>
                    <a:pt x="22" y="27"/>
                  </a:lnTo>
                  <a:lnTo>
                    <a:pt x="27" y="19"/>
                  </a:lnTo>
                  <a:lnTo>
                    <a:pt x="34" y="14"/>
                  </a:lnTo>
                  <a:lnTo>
                    <a:pt x="43" y="9"/>
                  </a:lnTo>
                  <a:lnTo>
                    <a:pt x="50" y="5"/>
                  </a:lnTo>
                  <a:lnTo>
                    <a:pt x="59" y="3"/>
                  </a:lnTo>
                  <a:lnTo>
                    <a:pt x="67" y="1"/>
                  </a:lnTo>
                  <a:lnTo>
                    <a:pt x="77" y="1"/>
                  </a:lnTo>
                  <a:lnTo>
                    <a:pt x="85" y="0"/>
                  </a:lnTo>
                  <a:lnTo>
                    <a:pt x="85" y="0"/>
                  </a:lnTo>
                  <a:lnTo>
                    <a:pt x="98" y="1"/>
                  </a:lnTo>
                  <a:lnTo>
                    <a:pt x="109" y="2"/>
                  </a:lnTo>
                  <a:lnTo>
                    <a:pt x="120" y="4"/>
                  </a:lnTo>
                  <a:lnTo>
                    <a:pt x="128" y="8"/>
                  </a:lnTo>
                  <a:lnTo>
                    <a:pt x="135" y="12"/>
                  </a:lnTo>
                  <a:lnTo>
                    <a:pt x="140" y="19"/>
                  </a:lnTo>
                  <a:lnTo>
                    <a:pt x="143" y="28"/>
                  </a:lnTo>
                  <a:lnTo>
                    <a:pt x="145" y="38"/>
                  </a:lnTo>
                  <a:lnTo>
                    <a:pt x="145" y="38"/>
                  </a:lnTo>
                  <a:lnTo>
                    <a:pt x="142" y="53"/>
                  </a:lnTo>
                  <a:lnTo>
                    <a:pt x="138" y="71"/>
                  </a:lnTo>
                  <a:lnTo>
                    <a:pt x="138" y="71"/>
                  </a:lnTo>
                  <a:close/>
                  <a:moveTo>
                    <a:pt x="80" y="30"/>
                  </a:moveTo>
                  <a:lnTo>
                    <a:pt x="80" y="30"/>
                  </a:lnTo>
                  <a:lnTo>
                    <a:pt x="75" y="31"/>
                  </a:lnTo>
                  <a:lnTo>
                    <a:pt x="71" y="35"/>
                  </a:lnTo>
                  <a:lnTo>
                    <a:pt x="67" y="39"/>
                  </a:lnTo>
                  <a:lnTo>
                    <a:pt x="65" y="48"/>
                  </a:lnTo>
                  <a:lnTo>
                    <a:pt x="88" y="48"/>
                  </a:lnTo>
                  <a:lnTo>
                    <a:pt x="88" y="48"/>
                  </a:lnTo>
                  <a:lnTo>
                    <a:pt x="91" y="39"/>
                  </a:lnTo>
                  <a:lnTo>
                    <a:pt x="91" y="39"/>
                  </a:lnTo>
                  <a:lnTo>
                    <a:pt x="89" y="35"/>
                  </a:lnTo>
                  <a:lnTo>
                    <a:pt x="87" y="32"/>
                  </a:lnTo>
                  <a:lnTo>
                    <a:pt x="85" y="31"/>
                  </a:lnTo>
                  <a:lnTo>
                    <a:pt x="80" y="30"/>
                  </a:lnTo>
                  <a:lnTo>
                    <a:pt x="80" y="3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500">
                <a:solidFill>
                  <a:srgbClr val="000000"/>
                </a:solidFill>
              </a:endParaRPr>
            </a:p>
          </p:txBody>
        </p:sp>
        <p:sp>
          <p:nvSpPr>
            <p:cNvPr id="58" name="Freeform 89">
              <a:extLst>
                <a:ext uri="{FF2B5EF4-FFF2-40B4-BE49-F238E27FC236}">
                  <a16:creationId xmlns:a16="http://schemas.microsoft.com/office/drawing/2014/main" id="{B1A6E752-7EA5-AA4D-BBFB-557E513BC91C}"/>
                </a:ext>
              </a:extLst>
            </p:cNvPr>
            <p:cNvSpPr>
              <a:spLocks/>
            </p:cNvSpPr>
            <p:nvPr userDrawn="1"/>
          </p:nvSpPr>
          <p:spPr bwMode="auto">
            <a:xfrm>
              <a:off x="8143876" y="4533901"/>
              <a:ext cx="165100" cy="266700"/>
            </a:xfrm>
            <a:custGeom>
              <a:avLst/>
              <a:gdLst>
                <a:gd name="T0" fmla="*/ 57 w 104"/>
                <a:gd name="T1" fmla="*/ 168 h 168"/>
                <a:gd name="T2" fmla="*/ 0 w 104"/>
                <a:gd name="T3" fmla="*/ 168 h 168"/>
                <a:gd name="T4" fmla="*/ 45 w 104"/>
                <a:gd name="T5" fmla="*/ 0 h 168"/>
                <a:gd name="T6" fmla="*/ 104 w 104"/>
                <a:gd name="T7" fmla="*/ 0 h 168"/>
                <a:gd name="T8" fmla="*/ 57 w 104"/>
                <a:gd name="T9" fmla="*/ 168 h 168"/>
              </a:gdLst>
              <a:ahLst/>
              <a:cxnLst>
                <a:cxn ang="0">
                  <a:pos x="T0" y="T1"/>
                </a:cxn>
                <a:cxn ang="0">
                  <a:pos x="T2" y="T3"/>
                </a:cxn>
                <a:cxn ang="0">
                  <a:pos x="T4" y="T5"/>
                </a:cxn>
                <a:cxn ang="0">
                  <a:pos x="T6" y="T7"/>
                </a:cxn>
                <a:cxn ang="0">
                  <a:pos x="T8" y="T9"/>
                </a:cxn>
              </a:cxnLst>
              <a:rect l="0" t="0" r="r" b="b"/>
              <a:pathLst>
                <a:path w="104" h="168">
                  <a:moveTo>
                    <a:pt x="57" y="168"/>
                  </a:moveTo>
                  <a:lnTo>
                    <a:pt x="0" y="168"/>
                  </a:lnTo>
                  <a:lnTo>
                    <a:pt x="45" y="0"/>
                  </a:lnTo>
                  <a:lnTo>
                    <a:pt x="104" y="0"/>
                  </a:lnTo>
                  <a:lnTo>
                    <a:pt x="57"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500">
                <a:solidFill>
                  <a:srgbClr val="000000"/>
                </a:solidFill>
              </a:endParaRPr>
            </a:p>
          </p:txBody>
        </p:sp>
        <p:sp>
          <p:nvSpPr>
            <p:cNvPr id="59" name="Freeform 90">
              <a:extLst>
                <a:ext uri="{FF2B5EF4-FFF2-40B4-BE49-F238E27FC236}">
                  <a16:creationId xmlns:a16="http://schemas.microsoft.com/office/drawing/2014/main" id="{DA0E47BB-F148-B049-958F-C5336796E2BF}"/>
                </a:ext>
              </a:extLst>
            </p:cNvPr>
            <p:cNvSpPr>
              <a:spLocks noEditPoints="1"/>
            </p:cNvSpPr>
            <p:nvPr userDrawn="1"/>
          </p:nvSpPr>
          <p:spPr bwMode="auto">
            <a:xfrm>
              <a:off x="8264526" y="4533901"/>
              <a:ext cx="165100" cy="266700"/>
            </a:xfrm>
            <a:custGeom>
              <a:avLst/>
              <a:gdLst>
                <a:gd name="T0" fmla="*/ 57 w 104"/>
                <a:gd name="T1" fmla="*/ 168 h 168"/>
                <a:gd name="T2" fmla="*/ 0 w 104"/>
                <a:gd name="T3" fmla="*/ 168 h 168"/>
                <a:gd name="T4" fmla="*/ 34 w 104"/>
                <a:gd name="T5" fmla="*/ 46 h 168"/>
                <a:gd name="T6" fmla="*/ 91 w 104"/>
                <a:gd name="T7" fmla="*/ 46 h 168"/>
                <a:gd name="T8" fmla="*/ 57 w 104"/>
                <a:gd name="T9" fmla="*/ 168 h 168"/>
                <a:gd name="T10" fmla="*/ 95 w 104"/>
                <a:gd name="T11" fmla="*/ 34 h 168"/>
                <a:gd name="T12" fmla="*/ 36 w 104"/>
                <a:gd name="T13" fmla="*/ 34 h 168"/>
                <a:gd name="T14" fmla="*/ 47 w 104"/>
                <a:gd name="T15" fmla="*/ 0 h 168"/>
                <a:gd name="T16" fmla="*/ 104 w 104"/>
                <a:gd name="T17" fmla="*/ 0 h 168"/>
                <a:gd name="T18" fmla="*/ 95 w 104"/>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4" h="168">
                  <a:moveTo>
                    <a:pt x="57" y="168"/>
                  </a:moveTo>
                  <a:lnTo>
                    <a:pt x="0" y="168"/>
                  </a:lnTo>
                  <a:lnTo>
                    <a:pt x="34" y="46"/>
                  </a:lnTo>
                  <a:lnTo>
                    <a:pt x="91" y="46"/>
                  </a:lnTo>
                  <a:lnTo>
                    <a:pt x="57" y="168"/>
                  </a:lnTo>
                  <a:close/>
                  <a:moveTo>
                    <a:pt x="95" y="34"/>
                  </a:moveTo>
                  <a:lnTo>
                    <a:pt x="36" y="34"/>
                  </a:lnTo>
                  <a:lnTo>
                    <a:pt x="47" y="0"/>
                  </a:lnTo>
                  <a:lnTo>
                    <a:pt x="104"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500">
                <a:solidFill>
                  <a:srgbClr val="000000"/>
                </a:solidFill>
              </a:endParaRPr>
            </a:p>
          </p:txBody>
        </p:sp>
        <p:sp>
          <p:nvSpPr>
            <p:cNvPr id="60" name="Freeform 91">
              <a:extLst>
                <a:ext uri="{FF2B5EF4-FFF2-40B4-BE49-F238E27FC236}">
                  <a16:creationId xmlns:a16="http://schemas.microsoft.com/office/drawing/2014/main" id="{ED2B0C1B-0BBA-8D48-AC42-759EB7409766}"/>
                </a:ext>
              </a:extLst>
            </p:cNvPr>
            <p:cNvSpPr>
              <a:spLocks/>
            </p:cNvSpPr>
            <p:nvPr userDrawn="1"/>
          </p:nvSpPr>
          <p:spPr bwMode="auto">
            <a:xfrm>
              <a:off x="8396288" y="4564063"/>
              <a:ext cx="192088" cy="236538"/>
            </a:xfrm>
            <a:custGeom>
              <a:avLst/>
              <a:gdLst>
                <a:gd name="T0" fmla="*/ 115 w 121"/>
                <a:gd name="T1" fmla="*/ 27 h 149"/>
                <a:gd name="T2" fmla="*/ 121 w 121"/>
                <a:gd name="T3" fmla="*/ 54 h 149"/>
                <a:gd name="T4" fmla="*/ 76 w 121"/>
                <a:gd name="T5" fmla="*/ 54 h 149"/>
                <a:gd name="T6" fmla="*/ 63 w 121"/>
                <a:gd name="T7" fmla="*/ 101 h 149"/>
                <a:gd name="T8" fmla="*/ 63 w 121"/>
                <a:gd name="T9" fmla="*/ 101 h 149"/>
                <a:gd name="T10" fmla="*/ 62 w 121"/>
                <a:gd name="T11" fmla="*/ 107 h 149"/>
                <a:gd name="T12" fmla="*/ 61 w 121"/>
                <a:gd name="T13" fmla="*/ 111 h 149"/>
                <a:gd name="T14" fmla="*/ 61 w 121"/>
                <a:gd name="T15" fmla="*/ 111 h 149"/>
                <a:gd name="T16" fmla="*/ 61 w 121"/>
                <a:gd name="T17" fmla="*/ 115 h 149"/>
                <a:gd name="T18" fmla="*/ 63 w 121"/>
                <a:gd name="T19" fmla="*/ 117 h 149"/>
                <a:gd name="T20" fmla="*/ 67 w 121"/>
                <a:gd name="T21" fmla="*/ 118 h 149"/>
                <a:gd name="T22" fmla="*/ 72 w 121"/>
                <a:gd name="T23" fmla="*/ 118 h 149"/>
                <a:gd name="T24" fmla="*/ 83 w 121"/>
                <a:gd name="T25" fmla="*/ 118 h 149"/>
                <a:gd name="T26" fmla="*/ 75 w 121"/>
                <a:gd name="T27" fmla="*/ 149 h 149"/>
                <a:gd name="T28" fmla="*/ 23 w 121"/>
                <a:gd name="T29" fmla="*/ 149 h 149"/>
                <a:gd name="T30" fmla="*/ 23 w 121"/>
                <a:gd name="T31" fmla="*/ 149 h 149"/>
                <a:gd name="T32" fmla="*/ 18 w 121"/>
                <a:gd name="T33" fmla="*/ 148 h 149"/>
                <a:gd name="T34" fmla="*/ 13 w 121"/>
                <a:gd name="T35" fmla="*/ 148 h 149"/>
                <a:gd name="T36" fmla="*/ 8 w 121"/>
                <a:gd name="T37" fmla="*/ 145 h 149"/>
                <a:gd name="T38" fmla="*/ 6 w 121"/>
                <a:gd name="T39" fmla="*/ 143 h 149"/>
                <a:gd name="T40" fmla="*/ 2 w 121"/>
                <a:gd name="T41" fmla="*/ 139 h 149"/>
                <a:gd name="T42" fmla="*/ 1 w 121"/>
                <a:gd name="T43" fmla="*/ 136 h 149"/>
                <a:gd name="T44" fmla="*/ 0 w 121"/>
                <a:gd name="T45" fmla="*/ 132 h 149"/>
                <a:gd name="T46" fmla="*/ 0 w 121"/>
                <a:gd name="T47" fmla="*/ 128 h 149"/>
                <a:gd name="T48" fmla="*/ 0 w 121"/>
                <a:gd name="T49" fmla="*/ 128 h 149"/>
                <a:gd name="T50" fmla="*/ 0 w 121"/>
                <a:gd name="T51" fmla="*/ 120 h 149"/>
                <a:gd name="T52" fmla="*/ 2 w 121"/>
                <a:gd name="T53" fmla="*/ 111 h 149"/>
                <a:gd name="T54" fmla="*/ 34 w 121"/>
                <a:gd name="T55" fmla="*/ 0 h 149"/>
                <a:gd name="T56" fmla="*/ 91 w 121"/>
                <a:gd name="T57" fmla="*/ 0 h 149"/>
                <a:gd name="T58" fmla="*/ 84 w 121"/>
                <a:gd name="T59" fmla="*/ 27 h 149"/>
                <a:gd name="T60" fmla="*/ 115 w 121"/>
                <a:gd name="T61" fmla="*/ 27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1" h="149">
                  <a:moveTo>
                    <a:pt x="115" y="27"/>
                  </a:moveTo>
                  <a:lnTo>
                    <a:pt x="121" y="54"/>
                  </a:lnTo>
                  <a:lnTo>
                    <a:pt x="76" y="54"/>
                  </a:lnTo>
                  <a:lnTo>
                    <a:pt x="63" y="101"/>
                  </a:lnTo>
                  <a:lnTo>
                    <a:pt x="63" y="101"/>
                  </a:lnTo>
                  <a:lnTo>
                    <a:pt x="62" y="107"/>
                  </a:lnTo>
                  <a:lnTo>
                    <a:pt x="61" y="111"/>
                  </a:lnTo>
                  <a:lnTo>
                    <a:pt x="61" y="111"/>
                  </a:lnTo>
                  <a:lnTo>
                    <a:pt x="61" y="115"/>
                  </a:lnTo>
                  <a:lnTo>
                    <a:pt x="63" y="117"/>
                  </a:lnTo>
                  <a:lnTo>
                    <a:pt x="67" y="118"/>
                  </a:lnTo>
                  <a:lnTo>
                    <a:pt x="72" y="118"/>
                  </a:lnTo>
                  <a:lnTo>
                    <a:pt x="83" y="118"/>
                  </a:lnTo>
                  <a:lnTo>
                    <a:pt x="75" y="149"/>
                  </a:lnTo>
                  <a:lnTo>
                    <a:pt x="23" y="149"/>
                  </a:lnTo>
                  <a:lnTo>
                    <a:pt x="23" y="149"/>
                  </a:lnTo>
                  <a:lnTo>
                    <a:pt x="18" y="148"/>
                  </a:lnTo>
                  <a:lnTo>
                    <a:pt x="13" y="148"/>
                  </a:lnTo>
                  <a:lnTo>
                    <a:pt x="8" y="145"/>
                  </a:lnTo>
                  <a:lnTo>
                    <a:pt x="6" y="143"/>
                  </a:lnTo>
                  <a:lnTo>
                    <a:pt x="2" y="139"/>
                  </a:lnTo>
                  <a:lnTo>
                    <a:pt x="1" y="136"/>
                  </a:lnTo>
                  <a:lnTo>
                    <a:pt x="0" y="132"/>
                  </a:lnTo>
                  <a:lnTo>
                    <a:pt x="0" y="128"/>
                  </a:lnTo>
                  <a:lnTo>
                    <a:pt x="0" y="128"/>
                  </a:lnTo>
                  <a:lnTo>
                    <a:pt x="0" y="120"/>
                  </a:lnTo>
                  <a:lnTo>
                    <a:pt x="2" y="111"/>
                  </a:lnTo>
                  <a:lnTo>
                    <a:pt x="34" y="0"/>
                  </a:lnTo>
                  <a:lnTo>
                    <a:pt x="91" y="0"/>
                  </a:lnTo>
                  <a:lnTo>
                    <a:pt x="84" y="27"/>
                  </a:lnTo>
                  <a:lnTo>
                    <a:pt x="115" y="2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500">
                <a:solidFill>
                  <a:srgbClr val="000000"/>
                </a:solidFill>
              </a:endParaRPr>
            </a:p>
          </p:txBody>
        </p:sp>
        <p:sp>
          <p:nvSpPr>
            <p:cNvPr id="61" name="Freeform 92">
              <a:extLst>
                <a:ext uri="{FF2B5EF4-FFF2-40B4-BE49-F238E27FC236}">
                  <a16:creationId xmlns:a16="http://schemas.microsoft.com/office/drawing/2014/main" id="{DFF33311-53AC-0543-9298-7BAB6B93AAF7}"/>
                </a:ext>
              </a:extLst>
            </p:cNvPr>
            <p:cNvSpPr>
              <a:spLocks/>
            </p:cNvSpPr>
            <p:nvPr userDrawn="1"/>
          </p:nvSpPr>
          <p:spPr bwMode="auto">
            <a:xfrm>
              <a:off x="7321551" y="4830763"/>
              <a:ext cx="38100" cy="46038"/>
            </a:xfrm>
            <a:custGeom>
              <a:avLst/>
              <a:gdLst>
                <a:gd name="T0" fmla="*/ 9 w 24"/>
                <a:gd name="T1" fmla="*/ 0 h 29"/>
                <a:gd name="T2" fmla="*/ 24 w 24"/>
                <a:gd name="T3" fmla="*/ 0 h 29"/>
                <a:gd name="T4" fmla="*/ 15 w 24"/>
                <a:gd name="T5" fmla="*/ 29 h 29"/>
                <a:gd name="T6" fmla="*/ 0 w 24"/>
                <a:gd name="T7" fmla="*/ 29 h 29"/>
                <a:gd name="T8" fmla="*/ 9 w 24"/>
                <a:gd name="T9" fmla="*/ 0 h 29"/>
              </a:gdLst>
              <a:ahLst/>
              <a:cxnLst>
                <a:cxn ang="0">
                  <a:pos x="T0" y="T1"/>
                </a:cxn>
                <a:cxn ang="0">
                  <a:pos x="T2" y="T3"/>
                </a:cxn>
                <a:cxn ang="0">
                  <a:pos x="T4" y="T5"/>
                </a:cxn>
                <a:cxn ang="0">
                  <a:pos x="T6" y="T7"/>
                </a:cxn>
                <a:cxn ang="0">
                  <a:pos x="T8" y="T9"/>
                </a:cxn>
              </a:cxnLst>
              <a:rect l="0" t="0" r="r" b="b"/>
              <a:pathLst>
                <a:path w="24" h="29">
                  <a:moveTo>
                    <a:pt x="9" y="0"/>
                  </a:moveTo>
                  <a:lnTo>
                    <a:pt x="24" y="0"/>
                  </a:lnTo>
                  <a:lnTo>
                    <a:pt x="15"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500">
                <a:solidFill>
                  <a:srgbClr val="000000"/>
                </a:solidFill>
              </a:endParaRPr>
            </a:p>
          </p:txBody>
        </p:sp>
        <p:sp>
          <p:nvSpPr>
            <p:cNvPr id="62" name="Freeform 93">
              <a:extLst>
                <a:ext uri="{FF2B5EF4-FFF2-40B4-BE49-F238E27FC236}">
                  <a16:creationId xmlns:a16="http://schemas.microsoft.com/office/drawing/2014/main" id="{9333A932-3EA1-834D-87CD-DAE3FEB7E958}"/>
                </a:ext>
              </a:extLst>
            </p:cNvPr>
            <p:cNvSpPr>
              <a:spLocks/>
            </p:cNvSpPr>
            <p:nvPr userDrawn="1"/>
          </p:nvSpPr>
          <p:spPr bwMode="auto">
            <a:xfrm>
              <a:off x="7400926" y="4830763"/>
              <a:ext cx="87313" cy="46038"/>
            </a:xfrm>
            <a:custGeom>
              <a:avLst/>
              <a:gdLst>
                <a:gd name="T0" fmla="*/ 10 w 55"/>
                <a:gd name="T1" fmla="*/ 0 h 29"/>
                <a:gd name="T2" fmla="*/ 31 w 55"/>
                <a:gd name="T3" fmla="*/ 0 h 29"/>
                <a:gd name="T4" fmla="*/ 36 w 55"/>
                <a:gd name="T5" fmla="*/ 19 h 29"/>
                <a:gd name="T6" fmla="*/ 36 w 55"/>
                <a:gd name="T7" fmla="*/ 19 h 29"/>
                <a:gd name="T8" fmla="*/ 42 w 55"/>
                <a:gd name="T9" fmla="*/ 0 h 29"/>
                <a:gd name="T10" fmla="*/ 55 w 55"/>
                <a:gd name="T11" fmla="*/ 0 h 29"/>
                <a:gd name="T12" fmla="*/ 46 w 55"/>
                <a:gd name="T13" fmla="*/ 29 h 29"/>
                <a:gd name="T14" fmla="*/ 26 w 55"/>
                <a:gd name="T15" fmla="*/ 29 h 29"/>
                <a:gd name="T16" fmla="*/ 20 w 55"/>
                <a:gd name="T17" fmla="*/ 8 h 29"/>
                <a:gd name="T18" fmla="*/ 20 w 55"/>
                <a:gd name="T19" fmla="*/ 8 h 29"/>
                <a:gd name="T20" fmla="*/ 13 w 55"/>
                <a:gd name="T21" fmla="*/ 29 h 29"/>
                <a:gd name="T22" fmla="*/ 0 w 55"/>
                <a:gd name="T23" fmla="*/ 29 h 29"/>
                <a:gd name="T24" fmla="*/ 10 w 55"/>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5" h="29">
                  <a:moveTo>
                    <a:pt x="10" y="0"/>
                  </a:moveTo>
                  <a:lnTo>
                    <a:pt x="31" y="0"/>
                  </a:lnTo>
                  <a:lnTo>
                    <a:pt x="36" y="19"/>
                  </a:lnTo>
                  <a:lnTo>
                    <a:pt x="36" y="19"/>
                  </a:lnTo>
                  <a:lnTo>
                    <a:pt x="42" y="0"/>
                  </a:lnTo>
                  <a:lnTo>
                    <a:pt x="55" y="0"/>
                  </a:lnTo>
                  <a:lnTo>
                    <a:pt x="46" y="29"/>
                  </a:lnTo>
                  <a:lnTo>
                    <a:pt x="26" y="29"/>
                  </a:lnTo>
                  <a:lnTo>
                    <a:pt x="20" y="8"/>
                  </a:lnTo>
                  <a:lnTo>
                    <a:pt x="20" y="8"/>
                  </a:lnTo>
                  <a:lnTo>
                    <a:pt x="13" y="29"/>
                  </a:lnTo>
                  <a:lnTo>
                    <a:pt x="0" y="29"/>
                  </a:lnTo>
                  <a:lnTo>
                    <a:pt x="1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500">
                <a:solidFill>
                  <a:srgbClr val="000000"/>
                </a:solidFill>
              </a:endParaRPr>
            </a:p>
          </p:txBody>
        </p:sp>
        <p:sp>
          <p:nvSpPr>
            <p:cNvPr id="63" name="Freeform 94">
              <a:extLst>
                <a:ext uri="{FF2B5EF4-FFF2-40B4-BE49-F238E27FC236}">
                  <a16:creationId xmlns:a16="http://schemas.microsoft.com/office/drawing/2014/main" id="{72398E8F-1FCB-7E48-A428-27171B94BB71}"/>
                </a:ext>
              </a:extLst>
            </p:cNvPr>
            <p:cNvSpPr>
              <a:spLocks/>
            </p:cNvSpPr>
            <p:nvPr userDrawn="1"/>
          </p:nvSpPr>
          <p:spPr bwMode="auto">
            <a:xfrm>
              <a:off x="7531101" y="4830763"/>
              <a:ext cx="76200" cy="46038"/>
            </a:xfrm>
            <a:custGeom>
              <a:avLst/>
              <a:gdLst>
                <a:gd name="T0" fmla="*/ 0 w 48"/>
                <a:gd name="T1" fmla="*/ 0 h 29"/>
                <a:gd name="T2" fmla="*/ 15 w 48"/>
                <a:gd name="T3" fmla="*/ 0 h 29"/>
                <a:gd name="T4" fmla="*/ 19 w 48"/>
                <a:gd name="T5" fmla="*/ 18 h 29"/>
                <a:gd name="T6" fmla="*/ 33 w 48"/>
                <a:gd name="T7" fmla="*/ 0 h 29"/>
                <a:gd name="T8" fmla="*/ 48 w 48"/>
                <a:gd name="T9" fmla="*/ 0 h 29"/>
                <a:gd name="T10" fmla="*/ 24 w 48"/>
                <a:gd name="T11" fmla="*/ 29 h 29"/>
                <a:gd name="T12" fmla="*/ 6 w 48"/>
                <a:gd name="T13" fmla="*/ 29 h 29"/>
                <a:gd name="T14" fmla="*/ 0 w 48"/>
                <a:gd name="T15" fmla="*/ 0 h 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29">
                  <a:moveTo>
                    <a:pt x="0" y="0"/>
                  </a:moveTo>
                  <a:lnTo>
                    <a:pt x="15" y="0"/>
                  </a:lnTo>
                  <a:lnTo>
                    <a:pt x="19" y="18"/>
                  </a:lnTo>
                  <a:lnTo>
                    <a:pt x="33" y="0"/>
                  </a:lnTo>
                  <a:lnTo>
                    <a:pt x="48" y="0"/>
                  </a:lnTo>
                  <a:lnTo>
                    <a:pt x="24" y="29"/>
                  </a:lnTo>
                  <a:lnTo>
                    <a:pt x="6" y="29"/>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500">
                <a:solidFill>
                  <a:srgbClr val="000000"/>
                </a:solidFill>
              </a:endParaRPr>
            </a:p>
          </p:txBody>
        </p:sp>
        <p:sp>
          <p:nvSpPr>
            <p:cNvPr id="64" name="Freeform 95">
              <a:extLst>
                <a:ext uri="{FF2B5EF4-FFF2-40B4-BE49-F238E27FC236}">
                  <a16:creationId xmlns:a16="http://schemas.microsoft.com/office/drawing/2014/main" id="{E5C0E724-B205-2943-B2B3-28D3CED2232F}"/>
                </a:ext>
              </a:extLst>
            </p:cNvPr>
            <p:cNvSpPr>
              <a:spLocks/>
            </p:cNvSpPr>
            <p:nvPr userDrawn="1"/>
          </p:nvSpPr>
          <p:spPr bwMode="auto">
            <a:xfrm>
              <a:off x="7635876" y="4830763"/>
              <a:ext cx="66675" cy="46038"/>
            </a:xfrm>
            <a:custGeom>
              <a:avLst/>
              <a:gdLst>
                <a:gd name="T0" fmla="*/ 9 w 42"/>
                <a:gd name="T1" fmla="*/ 0 h 29"/>
                <a:gd name="T2" fmla="*/ 42 w 42"/>
                <a:gd name="T3" fmla="*/ 0 h 29"/>
                <a:gd name="T4" fmla="*/ 41 w 42"/>
                <a:gd name="T5" fmla="*/ 5 h 29"/>
                <a:gd name="T6" fmla="*/ 22 w 42"/>
                <a:gd name="T7" fmla="*/ 5 h 29"/>
                <a:gd name="T8" fmla="*/ 20 w 42"/>
                <a:gd name="T9" fmla="*/ 11 h 29"/>
                <a:gd name="T10" fmla="*/ 37 w 42"/>
                <a:gd name="T11" fmla="*/ 11 h 29"/>
                <a:gd name="T12" fmla="*/ 36 w 42"/>
                <a:gd name="T13" fmla="*/ 17 h 29"/>
                <a:gd name="T14" fmla="*/ 17 w 42"/>
                <a:gd name="T15" fmla="*/ 17 h 29"/>
                <a:gd name="T16" fmla="*/ 16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1" y="5"/>
                  </a:lnTo>
                  <a:lnTo>
                    <a:pt x="22" y="5"/>
                  </a:lnTo>
                  <a:lnTo>
                    <a:pt x="20" y="11"/>
                  </a:lnTo>
                  <a:lnTo>
                    <a:pt x="37" y="11"/>
                  </a:lnTo>
                  <a:lnTo>
                    <a:pt x="36" y="17"/>
                  </a:lnTo>
                  <a:lnTo>
                    <a:pt x="17" y="17"/>
                  </a:lnTo>
                  <a:lnTo>
                    <a:pt x="16"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500">
                <a:solidFill>
                  <a:srgbClr val="000000"/>
                </a:solidFill>
              </a:endParaRPr>
            </a:p>
          </p:txBody>
        </p:sp>
        <p:sp>
          <p:nvSpPr>
            <p:cNvPr id="65" name="Freeform 96">
              <a:extLst>
                <a:ext uri="{FF2B5EF4-FFF2-40B4-BE49-F238E27FC236}">
                  <a16:creationId xmlns:a16="http://schemas.microsoft.com/office/drawing/2014/main" id="{43949FC3-E540-E446-80A7-A6D26361E628}"/>
                </a:ext>
              </a:extLst>
            </p:cNvPr>
            <p:cNvSpPr>
              <a:spLocks/>
            </p:cNvSpPr>
            <p:nvPr userDrawn="1"/>
          </p:nvSpPr>
          <p:spPr bwMode="auto">
            <a:xfrm>
              <a:off x="7856538" y="4830763"/>
              <a:ext cx="61913" cy="46038"/>
            </a:xfrm>
            <a:custGeom>
              <a:avLst/>
              <a:gdLst>
                <a:gd name="T0" fmla="*/ 11 w 39"/>
                <a:gd name="T1" fmla="*/ 7 h 29"/>
                <a:gd name="T2" fmla="*/ 0 w 39"/>
                <a:gd name="T3" fmla="*/ 7 h 29"/>
                <a:gd name="T4" fmla="*/ 3 w 39"/>
                <a:gd name="T5" fmla="*/ 0 h 29"/>
                <a:gd name="T6" fmla="*/ 39 w 39"/>
                <a:gd name="T7" fmla="*/ 0 h 29"/>
                <a:gd name="T8" fmla="*/ 37 w 39"/>
                <a:gd name="T9" fmla="*/ 7 h 29"/>
                <a:gd name="T10" fmla="*/ 25 w 39"/>
                <a:gd name="T11" fmla="*/ 7 h 29"/>
                <a:gd name="T12" fmla="*/ 19 w 39"/>
                <a:gd name="T13" fmla="*/ 29 h 29"/>
                <a:gd name="T14" fmla="*/ 4 w 39"/>
                <a:gd name="T15" fmla="*/ 29 h 29"/>
                <a:gd name="T16" fmla="*/ 11 w 39"/>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29">
                  <a:moveTo>
                    <a:pt x="11" y="7"/>
                  </a:moveTo>
                  <a:lnTo>
                    <a:pt x="0" y="7"/>
                  </a:lnTo>
                  <a:lnTo>
                    <a:pt x="3" y="0"/>
                  </a:lnTo>
                  <a:lnTo>
                    <a:pt x="39" y="0"/>
                  </a:lnTo>
                  <a:lnTo>
                    <a:pt x="37" y="7"/>
                  </a:lnTo>
                  <a:lnTo>
                    <a:pt x="25" y="7"/>
                  </a:lnTo>
                  <a:lnTo>
                    <a:pt x="19" y="29"/>
                  </a:lnTo>
                  <a:lnTo>
                    <a:pt x="4" y="29"/>
                  </a:lnTo>
                  <a:lnTo>
                    <a:pt x="11"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500">
                <a:solidFill>
                  <a:srgbClr val="000000"/>
                </a:solidFill>
              </a:endParaRPr>
            </a:p>
          </p:txBody>
        </p:sp>
        <p:sp>
          <p:nvSpPr>
            <p:cNvPr id="66" name="Freeform 97">
              <a:extLst>
                <a:ext uri="{FF2B5EF4-FFF2-40B4-BE49-F238E27FC236}">
                  <a16:creationId xmlns:a16="http://schemas.microsoft.com/office/drawing/2014/main" id="{7E53937E-6FE3-DC44-BCDB-59C3B3BDFAD0}"/>
                </a:ext>
              </a:extLst>
            </p:cNvPr>
            <p:cNvSpPr>
              <a:spLocks/>
            </p:cNvSpPr>
            <p:nvPr userDrawn="1"/>
          </p:nvSpPr>
          <p:spPr bwMode="auto">
            <a:xfrm>
              <a:off x="7951788" y="4830763"/>
              <a:ext cx="106363" cy="46038"/>
            </a:xfrm>
            <a:custGeom>
              <a:avLst/>
              <a:gdLst>
                <a:gd name="T0" fmla="*/ 8 w 67"/>
                <a:gd name="T1" fmla="*/ 0 h 29"/>
                <a:gd name="T2" fmla="*/ 30 w 67"/>
                <a:gd name="T3" fmla="*/ 0 h 29"/>
                <a:gd name="T4" fmla="*/ 32 w 67"/>
                <a:gd name="T5" fmla="*/ 19 h 29"/>
                <a:gd name="T6" fmla="*/ 32 w 67"/>
                <a:gd name="T7" fmla="*/ 19 h 29"/>
                <a:gd name="T8" fmla="*/ 45 w 67"/>
                <a:gd name="T9" fmla="*/ 0 h 29"/>
                <a:gd name="T10" fmla="*/ 67 w 67"/>
                <a:gd name="T11" fmla="*/ 0 h 29"/>
                <a:gd name="T12" fmla="*/ 57 w 67"/>
                <a:gd name="T13" fmla="*/ 29 h 29"/>
                <a:gd name="T14" fmla="*/ 45 w 67"/>
                <a:gd name="T15" fmla="*/ 29 h 29"/>
                <a:gd name="T16" fmla="*/ 50 w 67"/>
                <a:gd name="T17" fmla="*/ 7 h 29"/>
                <a:gd name="T18" fmla="*/ 50 w 67"/>
                <a:gd name="T19" fmla="*/ 7 h 29"/>
                <a:gd name="T20" fmla="*/ 34 w 67"/>
                <a:gd name="T21" fmla="*/ 29 h 29"/>
                <a:gd name="T22" fmla="*/ 21 w 67"/>
                <a:gd name="T23" fmla="*/ 29 h 29"/>
                <a:gd name="T24" fmla="*/ 19 w 67"/>
                <a:gd name="T25" fmla="*/ 7 h 29"/>
                <a:gd name="T26" fmla="*/ 19 w 67"/>
                <a:gd name="T27" fmla="*/ 7 h 29"/>
                <a:gd name="T28" fmla="*/ 12 w 67"/>
                <a:gd name="T29" fmla="*/ 29 h 29"/>
                <a:gd name="T30" fmla="*/ 0 w 67"/>
                <a:gd name="T31" fmla="*/ 29 h 29"/>
                <a:gd name="T32" fmla="*/ 8 w 67"/>
                <a:gd name="T33"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7" h="29">
                  <a:moveTo>
                    <a:pt x="8" y="0"/>
                  </a:moveTo>
                  <a:lnTo>
                    <a:pt x="30" y="0"/>
                  </a:lnTo>
                  <a:lnTo>
                    <a:pt x="32" y="19"/>
                  </a:lnTo>
                  <a:lnTo>
                    <a:pt x="32" y="19"/>
                  </a:lnTo>
                  <a:lnTo>
                    <a:pt x="45" y="0"/>
                  </a:lnTo>
                  <a:lnTo>
                    <a:pt x="67" y="0"/>
                  </a:lnTo>
                  <a:lnTo>
                    <a:pt x="57" y="29"/>
                  </a:lnTo>
                  <a:lnTo>
                    <a:pt x="45" y="29"/>
                  </a:lnTo>
                  <a:lnTo>
                    <a:pt x="50" y="7"/>
                  </a:lnTo>
                  <a:lnTo>
                    <a:pt x="50" y="7"/>
                  </a:lnTo>
                  <a:lnTo>
                    <a:pt x="34" y="29"/>
                  </a:lnTo>
                  <a:lnTo>
                    <a:pt x="21" y="29"/>
                  </a:lnTo>
                  <a:lnTo>
                    <a:pt x="19" y="7"/>
                  </a:lnTo>
                  <a:lnTo>
                    <a:pt x="19" y="7"/>
                  </a:lnTo>
                  <a:lnTo>
                    <a:pt x="12" y="29"/>
                  </a:lnTo>
                  <a:lnTo>
                    <a:pt x="0" y="29"/>
                  </a:lnTo>
                  <a:lnTo>
                    <a:pt x="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500">
                <a:solidFill>
                  <a:srgbClr val="000000"/>
                </a:solidFill>
              </a:endParaRPr>
            </a:p>
          </p:txBody>
        </p:sp>
        <p:sp>
          <p:nvSpPr>
            <p:cNvPr id="67" name="Freeform 98">
              <a:extLst>
                <a:ext uri="{FF2B5EF4-FFF2-40B4-BE49-F238E27FC236}">
                  <a16:creationId xmlns:a16="http://schemas.microsoft.com/office/drawing/2014/main" id="{3B4E4D9E-0856-1540-962A-7D7EA90ED379}"/>
                </a:ext>
              </a:extLst>
            </p:cNvPr>
            <p:cNvSpPr>
              <a:spLocks/>
            </p:cNvSpPr>
            <p:nvPr userDrawn="1"/>
          </p:nvSpPr>
          <p:spPr bwMode="auto">
            <a:xfrm>
              <a:off x="8188326" y="4830763"/>
              <a:ext cx="85725" cy="46038"/>
            </a:xfrm>
            <a:custGeom>
              <a:avLst/>
              <a:gdLst>
                <a:gd name="T0" fmla="*/ 9 w 54"/>
                <a:gd name="T1" fmla="*/ 0 h 29"/>
                <a:gd name="T2" fmla="*/ 30 w 54"/>
                <a:gd name="T3" fmla="*/ 0 h 29"/>
                <a:gd name="T4" fmla="*/ 35 w 54"/>
                <a:gd name="T5" fmla="*/ 19 h 29"/>
                <a:gd name="T6" fmla="*/ 36 w 54"/>
                <a:gd name="T7" fmla="*/ 19 h 29"/>
                <a:gd name="T8" fmla="*/ 42 w 54"/>
                <a:gd name="T9" fmla="*/ 0 h 29"/>
                <a:gd name="T10" fmla="*/ 54 w 54"/>
                <a:gd name="T11" fmla="*/ 0 h 29"/>
                <a:gd name="T12" fmla="*/ 46 w 54"/>
                <a:gd name="T13" fmla="*/ 29 h 29"/>
                <a:gd name="T14" fmla="*/ 24 w 54"/>
                <a:gd name="T15" fmla="*/ 29 h 29"/>
                <a:gd name="T16" fmla="*/ 19 w 54"/>
                <a:gd name="T17" fmla="*/ 8 h 29"/>
                <a:gd name="T18" fmla="*/ 19 w 54"/>
                <a:gd name="T19" fmla="*/ 8 h 29"/>
                <a:gd name="T20" fmla="*/ 13 w 54"/>
                <a:gd name="T21" fmla="*/ 29 h 29"/>
                <a:gd name="T22" fmla="*/ 0 w 54"/>
                <a:gd name="T23" fmla="*/ 29 h 29"/>
                <a:gd name="T24" fmla="*/ 9 w 54"/>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 h="29">
                  <a:moveTo>
                    <a:pt x="9" y="0"/>
                  </a:moveTo>
                  <a:lnTo>
                    <a:pt x="30" y="0"/>
                  </a:lnTo>
                  <a:lnTo>
                    <a:pt x="35" y="19"/>
                  </a:lnTo>
                  <a:lnTo>
                    <a:pt x="36" y="19"/>
                  </a:lnTo>
                  <a:lnTo>
                    <a:pt x="42" y="0"/>
                  </a:lnTo>
                  <a:lnTo>
                    <a:pt x="54" y="0"/>
                  </a:lnTo>
                  <a:lnTo>
                    <a:pt x="46" y="29"/>
                  </a:lnTo>
                  <a:lnTo>
                    <a:pt x="24" y="29"/>
                  </a:lnTo>
                  <a:lnTo>
                    <a:pt x="19" y="8"/>
                  </a:lnTo>
                  <a:lnTo>
                    <a:pt x="19" y="8"/>
                  </a:lnTo>
                  <a:lnTo>
                    <a:pt x="1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500">
                <a:solidFill>
                  <a:srgbClr val="000000"/>
                </a:solidFill>
              </a:endParaRPr>
            </a:p>
          </p:txBody>
        </p:sp>
        <p:sp>
          <p:nvSpPr>
            <p:cNvPr id="68" name="Freeform 99">
              <a:extLst>
                <a:ext uri="{FF2B5EF4-FFF2-40B4-BE49-F238E27FC236}">
                  <a16:creationId xmlns:a16="http://schemas.microsoft.com/office/drawing/2014/main" id="{C7E5B076-A33B-3244-A26B-10610CBFD0FC}"/>
                </a:ext>
              </a:extLst>
            </p:cNvPr>
            <p:cNvSpPr>
              <a:spLocks/>
            </p:cNvSpPr>
            <p:nvPr userDrawn="1"/>
          </p:nvSpPr>
          <p:spPr bwMode="auto">
            <a:xfrm>
              <a:off x="8310563" y="4830763"/>
              <a:ext cx="63500" cy="46038"/>
            </a:xfrm>
            <a:custGeom>
              <a:avLst/>
              <a:gdLst>
                <a:gd name="T0" fmla="*/ 12 w 40"/>
                <a:gd name="T1" fmla="*/ 7 h 29"/>
                <a:gd name="T2" fmla="*/ 0 w 40"/>
                <a:gd name="T3" fmla="*/ 7 h 29"/>
                <a:gd name="T4" fmla="*/ 3 w 40"/>
                <a:gd name="T5" fmla="*/ 0 h 29"/>
                <a:gd name="T6" fmla="*/ 40 w 40"/>
                <a:gd name="T7" fmla="*/ 0 h 29"/>
                <a:gd name="T8" fmla="*/ 38 w 40"/>
                <a:gd name="T9" fmla="*/ 7 h 29"/>
                <a:gd name="T10" fmla="*/ 26 w 40"/>
                <a:gd name="T11" fmla="*/ 7 h 29"/>
                <a:gd name="T12" fmla="*/ 19 w 40"/>
                <a:gd name="T13" fmla="*/ 29 h 29"/>
                <a:gd name="T14" fmla="*/ 5 w 40"/>
                <a:gd name="T15" fmla="*/ 29 h 29"/>
                <a:gd name="T16" fmla="*/ 12 w 40"/>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29">
                  <a:moveTo>
                    <a:pt x="12" y="7"/>
                  </a:moveTo>
                  <a:lnTo>
                    <a:pt x="0" y="7"/>
                  </a:lnTo>
                  <a:lnTo>
                    <a:pt x="3" y="0"/>
                  </a:lnTo>
                  <a:lnTo>
                    <a:pt x="40" y="0"/>
                  </a:lnTo>
                  <a:lnTo>
                    <a:pt x="38" y="7"/>
                  </a:lnTo>
                  <a:lnTo>
                    <a:pt x="26" y="7"/>
                  </a:lnTo>
                  <a:lnTo>
                    <a:pt x="19" y="29"/>
                  </a:lnTo>
                  <a:lnTo>
                    <a:pt x="5" y="29"/>
                  </a:lnTo>
                  <a:lnTo>
                    <a:pt x="12"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500">
                <a:solidFill>
                  <a:srgbClr val="000000"/>
                </a:solidFill>
              </a:endParaRPr>
            </a:p>
          </p:txBody>
        </p:sp>
        <p:sp>
          <p:nvSpPr>
            <p:cNvPr id="69" name="Freeform 100">
              <a:extLst>
                <a:ext uri="{FF2B5EF4-FFF2-40B4-BE49-F238E27FC236}">
                  <a16:creationId xmlns:a16="http://schemas.microsoft.com/office/drawing/2014/main" id="{4ADE1FE7-A2DF-2042-A8B6-3F54813C5C59}"/>
                </a:ext>
              </a:extLst>
            </p:cNvPr>
            <p:cNvSpPr>
              <a:spLocks noEditPoints="1"/>
            </p:cNvSpPr>
            <p:nvPr userDrawn="1"/>
          </p:nvSpPr>
          <p:spPr bwMode="auto">
            <a:xfrm>
              <a:off x="8701088" y="4760913"/>
              <a:ext cx="49213" cy="50800"/>
            </a:xfrm>
            <a:custGeom>
              <a:avLst/>
              <a:gdLst>
                <a:gd name="T0" fmla="*/ 15 w 31"/>
                <a:gd name="T1" fmla="*/ 0 h 32"/>
                <a:gd name="T2" fmla="*/ 15 w 31"/>
                <a:gd name="T3" fmla="*/ 0 h 32"/>
                <a:gd name="T4" fmla="*/ 10 w 31"/>
                <a:gd name="T5" fmla="*/ 1 h 32"/>
                <a:gd name="T6" fmla="*/ 5 w 31"/>
                <a:gd name="T7" fmla="*/ 5 h 32"/>
                <a:gd name="T8" fmla="*/ 1 w 31"/>
                <a:gd name="T9" fmla="*/ 10 h 32"/>
                <a:gd name="T10" fmla="*/ 0 w 31"/>
                <a:gd name="T11" fmla="*/ 15 h 32"/>
                <a:gd name="T12" fmla="*/ 0 w 31"/>
                <a:gd name="T13" fmla="*/ 15 h 32"/>
                <a:gd name="T14" fmla="*/ 1 w 31"/>
                <a:gd name="T15" fmla="*/ 21 h 32"/>
                <a:gd name="T16" fmla="*/ 5 w 31"/>
                <a:gd name="T17" fmla="*/ 27 h 32"/>
                <a:gd name="T18" fmla="*/ 10 w 31"/>
                <a:gd name="T19" fmla="*/ 31 h 32"/>
                <a:gd name="T20" fmla="*/ 15 w 31"/>
                <a:gd name="T21" fmla="*/ 32 h 32"/>
                <a:gd name="T22" fmla="*/ 15 w 31"/>
                <a:gd name="T23" fmla="*/ 32 h 32"/>
                <a:gd name="T24" fmla="*/ 21 w 31"/>
                <a:gd name="T25" fmla="*/ 31 h 32"/>
                <a:gd name="T26" fmla="*/ 27 w 31"/>
                <a:gd name="T27" fmla="*/ 27 h 32"/>
                <a:gd name="T28" fmla="*/ 30 w 31"/>
                <a:gd name="T29" fmla="*/ 21 h 32"/>
                <a:gd name="T30" fmla="*/ 31 w 31"/>
                <a:gd name="T31" fmla="*/ 15 h 32"/>
                <a:gd name="T32" fmla="*/ 31 w 31"/>
                <a:gd name="T33" fmla="*/ 15 h 32"/>
                <a:gd name="T34" fmla="*/ 30 w 31"/>
                <a:gd name="T35" fmla="*/ 10 h 32"/>
                <a:gd name="T36" fmla="*/ 27 w 31"/>
                <a:gd name="T37" fmla="*/ 5 h 32"/>
                <a:gd name="T38" fmla="*/ 21 w 31"/>
                <a:gd name="T39" fmla="*/ 1 h 32"/>
                <a:gd name="T40" fmla="*/ 15 w 31"/>
                <a:gd name="T41" fmla="*/ 0 h 32"/>
                <a:gd name="T42" fmla="*/ 15 w 31"/>
                <a:gd name="T43" fmla="*/ 0 h 32"/>
                <a:gd name="T44" fmla="*/ 15 w 31"/>
                <a:gd name="T45" fmla="*/ 28 h 32"/>
                <a:gd name="T46" fmla="*/ 15 w 31"/>
                <a:gd name="T47" fmla="*/ 28 h 32"/>
                <a:gd name="T48" fmla="*/ 11 w 31"/>
                <a:gd name="T49" fmla="*/ 27 h 32"/>
                <a:gd name="T50" fmla="*/ 6 w 31"/>
                <a:gd name="T51" fmla="*/ 25 h 32"/>
                <a:gd name="T52" fmla="*/ 4 w 31"/>
                <a:gd name="T53" fmla="*/ 21 h 32"/>
                <a:gd name="T54" fmla="*/ 3 w 31"/>
                <a:gd name="T55" fmla="*/ 15 h 32"/>
                <a:gd name="T56" fmla="*/ 3 w 31"/>
                <a:gd name="T57" fmla="*/ 15 h 32"/>
                <a:gd name="T58" fmla="*/ 4 w 31"/>
                <a:gd name="T59" fmla="*/ 11 h 32"/>
                <a:gd name="T60" fmla="*/ 6 w 31"/>
                <a:gd name="T61" fmla="*/ 6 h 32"/>
                <a:gd name="T62" fmla="*/ 11 w 31"/>
                <a:gd name="T63" fmla="*/ 4 h 32"/>
                <a:gd name="T64" fmla="*/ 15 w 31"/>
                <a:gd name="T65" fmla="*/ 3 h 32"/>
                <a:gd name="T66" fmla="*/ 15 w 31"/>
                <a:gd name="T67" fmla="*/ 3 h 32"/>
                <a:gd name="T68" fmla="*/ 20 w 31"/>
                <a:gd name="T69" fmla="*/ 4 h 32"/>
                <a:gd name="T70" fmla="*/ 25 w 31"/>
                <a:gd name="T71" fmla="*/ 6 h 32"/>
                <a:gd name="T72" fmla="*/ 27 w 31"/>
                <a:gd name="T73" fmla="*/ 11 h 32"/>
                <a:gd name="T74" fmla="*/ 28 w 31"/>
                <a:gd name="T75" fmla="*/ 15 h 32"/>
                <a:gd name="T76" fmla="*/ 28 w 31"/>
                <a:gd name="T77" fmla="*/ 15 h 32"/>
                <a:gd name="T78" fmla="*/ 27 w 31"/>
                <a:gd name="T79" fmla="*/ 21 h 32"/>
                <a:gd name="T80" fmla="*/ 25 w 31"/>
                <a:gd name="T81" fmla="*/ 25 h 32"/>
                <a:gd name="T82" fmla="*/ 20 w 31"/>
                <a:gd name="T83" fmla="*/ 27 h 32"/>
                <a:gd name="T84" fmla="*/ 15 w 31"/>
                <a:gd name="T85" fmla="*/ 28 h 32"/>
                <a:gd name="T86" fmla="*/ 15 w 31"/>
                <a:gd name="T87"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1" h="32">
                  <a:moveTo>
                    <a:pt x="15" y="0"/>
                  </a:moveTo>
                  <a:lnTo>
                    <a:pt x="15" y="0"/>
                  </a:lnTo>
                  <a:lnTo>
                    <a:pt x="10" y="1"/>
                  </a:lnTo>
                  <a:lnTo>
                    <a:pt x="5" y="5"/>
                  </a:lnTo>
                  <a:lnTo>
                    <a:pt x="1" y="10"/>
                  </a:lnTo>
                  <a:lnTo>
                    <a:pt x="0" y="15"/>
                  </a:lnTo>
                  <a:lnTo>
                    <a:pt x="0" y="15"/>
                  </a:lnTo>
                  <a:lnTo>
                    <a:pt x="1" y="21"/>
                  </a:lnTo>
                  <a:lnTo>
                    <a:pt x="5" y="27"/>
                  </a:lnTo>
                  <a:lnTo>
                    <a:pt x="10" y="31"/>
                  </a:lnTo>
                  <a:lnTo>
                    <a:pt x="15" y="32"/>
                  </a:lnTo>
                  <a:lnTo>
                    <a:pt x="15" y="32"/>
                  </a:lnTo>
                  <a:lnTo>
                    <a:pt x="21" y="31"/>
                  </a:lnTo>
                  <a:lnTo>
                    <a:pt x="27" y="27"/>
                  </a:lnTo>
                  <a:lnTo>
                    <a:pt x="30" y="21"/>
                  </a:lnTo>
                  <a:lnTo>
                    <a:pt x="31" y="15"/>
                  </a:lnTo>
                  <a:lnTo>
                    <a:pt x="31" y="15"/>
                  </a:lnTo>
                  <a:lnTo>
                    <a:pt x="30" y="10"/>
                  </a:lnTo>
                  <a:lnTo>
                    <a:pt x="27" y="5"/>
                  </a:lnTo>
                  <a:lnTo>
                    <a:pt x="21" y="1"/>
                  </a:lnTo>
                  <a:lnTo>
                    <a:pt x="15" y="0"/>
                  </a:lnTo>
                  <a:lnTo>
                    <a:pt x="15" y="0"/>
                  </a:lnTo>
                  <a:close/>
                  <a:moveTo>
                    <a:pt x="15" y="28"/>
                  </a:moveTo>
                  <a:lnTo>
                    <a:pt x="15" y="28"/>
                  </a:lnTo>
                  <a:lnTo>
                    <a:pt x="11" y="27"/>
                  </a:lnTo>
                  <a:lnTo>
                    <a:pt x="6" y="25"/>
                  </a:lnTo>
                  <a:lnTo>
                    <a:pt x="4" y="21"/>
                  </a:lnTo>
                  <a:lnTo>
                    <a:pt x="3" y="15"/>
                  </a:lnTo>
                  <a:lnTo>
                    <a:pt x="3" y="15"/>
                  </a:lnTo>
                  <a:lnTo>
                    <a:pt x="4" y="11"/>
                  </a:lnTo>
                  <a:lnTo>
                    <a:pt x="6" y="6"/>
                  </a:lnTo>
                  <a:lnTo>
                    <a:pt x="11" y="4"/>
                  </a:lnTo>
                  <a:lnTo>
                    <a:pt x="15" y="3"/>
                  </a:lnTo>
                  <a:lnTo>
                    <a:pt x="15" y="3"/>
                  </a:lnTo>
                  <a:lnTo>
                    <a:pt x="20" y="4"/>
                  </a:lnTo>
                  <a:lnTo>
                    <a:pt x="25" y="6"/>
                  </a:lnTo>
                  <a:lnTo>
                    <a:pt x="27" y="11"/>
                  </a:lnTo>
                  <a:lnTo>
                    <a:pt x="28" y="15"/>
                  </a:lnTo>
                  <a:lnTo>
                    <a:pt x="28" y="15"/>
                  </a:lnTo>
                  <a:lnTo>
                    <a:pt x="27" y="21"/>
                  </a:lnTo>
                  <a:lnTo>
                    <a:pt x="25" y="25"/>
                  </a:lnTo>
                  <a:lnTo>
                    <a:pt x="20" y="27"/>
                  </a:lnTo>
                  <a:lnTo>
                    <a:pt x="15" y="28"/>
                  </a:lnTo>
                  <a:lnTo>
                    <a:pt x="15" y="2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500">
                <a:solidFill>
                  <a:srgbClr val="000000"/>
                </a:solidFill>
              </a:endParaRPr>
            </a:p>
          </p:txBody>
        </p:sp>
        <p:sp>
          <p:nvSpPr>
            <p:cNvPr id="70" name="Freeform 101">
              <a:extLst>
                <a:ext uri="{FF2B5EF4-FFF2-40B4-BE49-F238E27FC236}">
                  <a16:creationId xmlns:a16="http://schemas.microsoft.com/office/drawing/2014/main" id="{48FFF623-0CAD-364C-9B70-73A7B0A040F5}"/>
                </a:ext>
              </a:extLst>
            </p:cNvPr>
            <p:cNvSpPr>
              <a:spLocks noEditPoints="1"/>
            </p:cNvSpPr>
            <p:nvPr userDrawn="1"/>
          </p:nvSpPr>
          <p:spPr bwMode="auto">
            <a:xfrm>
              <a:off x="8716963" y="4772026"/>
              <a:ext cx="20638" cy="26988"/>
            </a:xfrm>
            <a:custGeom>
              <a:avLst/>
              <a:gdLst>
                <a:gd name="T0" fmla="*/ 11 w 13"/>
                <a:gd name="T1" fmla="*/ 6 h 17"/>
                <a:gd name="T2" fmla="*/ 11 w 13"/>
                <a:gd name="T3" fmla="*/ 6 h 17"/>
                <a:gd name="T4" fmla="*/ 11 w 13"/>
                <a:gd name="T5" fmla="*/ 4 h 17"/>
                <a:gd name="T6" fmla="*/ 10 w 13"/>
                <a:gd name="T7" fmla="*/ 1 h 17"/>
                <a:gd name="T8" fmla="*/ 9 w 13"/>
                <a:gd name="T9" fmla="*/ 1 h 17"/>
                <a:gd name="T10" fmla="*/ 7 w 13"/>
                <a:gd name="T11" fmla="*/ 0 h 17"/>
                <a:gd name="T12" fmla="*/ 0 w 13"/>
                <a:gd name="T13" fmla="*/ 0 h 17"/>
                <a:gd name="T14" fmla="*/ 0 w 13"/>
                <a:gd name="T15" fmla="*/ 17 h 17"/>
                <a:gd name="T16" fmla="*/ 3 w 13"/>
                <a:gd name="T17" fmla="*/ 17 h 17"/>
                <a:gd name="T18" fmla="*/ 3 w 13"/>
                <a:gd name="T19" fmla="*/ 11 h 17"/>
                <a:gd name="T20" fmla="*/ 5 w 13"/>
                <a:gd name="T21" fmla="*/ 11 h 17"/>
                <a:gd name="T22" fmla="*/ 9 w 13"/>
                <a:gd name="T23" fmla="*/ 17 h 17"/>
                <a:gd name="T24" fmla="*/ 13 w 13"/>
                <a:gd name="T25" fmla="*/ 17 h 17"/>
                <a:gd name="T26" fmla="*/ 8 w 13"/>
                <a:gd name="T27" fmla="*/ 10 h 17"/>
                <a:gd name="T28" fmla="*/ 8 w 13"/>
                <a:gd name="T29" fmla="*/ 10 h 17"/>
                <a:gd name="T30" fmla="*/ 11 w 13"/>
                <a:gd name="T31" fmla="*/ 8 h 17"/>
                <a:gd name="T32" fmla="*/ 11 w 13"/>
                <a:gd name="T33" fmla="*/ 6 h 17"/>
                <a:gd name="T34" fmla="*/ 11 w 13"/>
                <a:gd name="T35" fmla="*/ 6 h 17"/>
                <a:gd name="T36" fmla="*/ 3 w 13"/>
                <a:gd name="T37" fmla="*/ 7 h 17"/>
                <a:gd name="T38" fmla="*/ 3 w 13"/>
                <a:gd name="T39" fmla="*/ 3 h 17"/>
                <a:gd name="T40" fmla="*/ 5 w 13"/>
                <a:gd name="T41" fmla="*/ 3 h 17"/>
                <a:gd name="T42" fmla="*/ 5 w 13"/>
                <a:gd name="T43" fmla="*/ 3 h 17"/>
                <a:gd name="T44" fmla="*/ 8 w 13"/>
                <a:gd name="T45" fmla="*/ 4 h 17"/>
                <a:gd name="T46" fmla="*/ 9 w 13"/>
                <a:gd name="T47" fmla="*/ 4 h 17"/>
                <a:gd name="T48" fmla="*/ 9 w 13"/>
                <a:gd name="T49" fmla="*/ 5 h 17"/>
                <a:gd name="T50" fmla="*/ 9 w 13"/>
                <a:gd name="T51" fmla="*/ 5 h 17"/>
                <a:gd name="T52" fmla="*/ 9 w 13"/>
                <a:gd name="T53" fmla="*/ 7 h 17"/>
                <a:gd name="T54" fmla="*/ 8 w 13"/>
                <a:gd name="T55" fmla="*/ 7 h 17"/>
                <a:gd name="T56" fmla="*/ 5 w 13"/>
                <a:gd name="T57" fmla="*/ 7 h 17"/>
                <a:gd name="T58" fmla="*/ 3 w 13"/>
                <a:gd name="T59" fmla="*/ 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 h="17">
                  <a:moveTo>
                    <a:pt x="11" y="6"/>
                  </a:moveTo>
                  <a:lnTo>
                    <a:pt x="11" y="6"/>
                  </a:lnTo>
                  <a:lnTo>
                    <a:pt x="11" y="4"/>
                  </a:lnTo>
                  <a:lnTo>
                    <a:pt x="10" y="1"/>
                  </a:lnTo>
                  <a:lnTo>
                    <a:pt x="9" y="1"/>
                  </a:lnTo>
                  <a:lnTo>
                    <a:pt x="7" y="0"/>
                  </a:lnTo>
                  <a:lnTo>
                    <a:pt x="0" y="0"/>
                  </a:lnTo>
                  <a:lnTo>
                    <a:pt x="0" y="17"/>
                  </a:lnTo>
                  <a:lnTo>
                    <a:pt x="3" y="17"/>
                  </a:lnTo>
                  <a:lnTo>
                    <a:pt x="3" y="11"/>
                  </a:lnTo>
                  <a:lnTo>
                    <a:pt x="5" y="11"/>
                  </a:lnTo>
                  <a:lnTo>
                    <a:pt x="9" y="17"/>
                  </a:lnTo>
                  <a:lnTo>
                    <a:pt x="13" y="17"/>
                  </a:lnTo>
                  <a:lnTo>
                    <a:pt x="8" y="10"/>
                  </a:lnTo>
                  <a:lnTo>
                    <a:pt x="8" y="10"/>
                  </a:lnTo>
                  <a:lnTo>
                    <a:pt x="11" y="8"/>
                  </a:lnTo>
                  <a:lnTo>
                    <a:pt x="11" y="6"/>
                  </a:lnTo>
                  <a:lnTo>
                    <a:pt x="11" y="6"/>
                  </a:lnTo>
                  <a:close/>
                  <a:moveTo>
                    <a:pt x="3" y="7"/>
                  </a:moveTo>
                  <a:lnTo>
                    <a:pt x="3" y="3"/>
                  </a:lnTo>
                  <a:lnTo>
                    <a:pt x="5" y="3"/>
                  </a:lnTo>
                  <a:lnTo>
                    <a:pt x="5" y="3"/>
                  </a:lnTo>
                  <a:lnTo>
                    <a:pt x="8" y="4"/>
                  </a:lnTo>
                  <a:lnTo>
                    <a:pt x="9" y="4"/>
                  </a:lnTo>
                  <a:lnTo>
                    <a:pt x="9" y="5"/>
                  </a:lnTo>
                  <a:lnTo>
                    <a:pt x="9" y="5"/>
                  </a:lnTo>
                  <a:lnTo>
                    <a:pt x="9" y="7"/>
                  </a:lnTo>
                  <a:lnTo>
                    <a:pt x="8" y="7"/>
                  </a:lnTo>
                  <a:lnTo>
                    <a:pt x="5" y="7"/>
                  </a:lnTo>
                  <a:lnTo>
                    <a:pt x="3"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500">
                <a:solidFill>
                  <a:srgbClr val="000000"/>
                </a:solidFill>
              </a:endParaRPr>
            </a:p>
          </p:txBody>
        </p:sp>
        <p:sp>
          <p:nvSpPr>
            <p:cNvPr id="71" name="Freeform 102">
              <a:extLst>
                <a:ext uri="{FF2B5EF4-FFF2-40B4-BE49-F238E27FC236}">
                  <a16:creationId xmlns:a16="http://schemas.microsoft.com/office/drawing/2014/main" id="{AA8410A1-0D16-3C42-8767-3201A58DA88F}"/>
                </a:ext>
              </a:extLst>
            </p:cNvPr>
            <p:cNvSpPr>
              <a:spLocks/>
            </p:cNvSpPr>
            <p:nvPr userDrawn="1"/>
          </p:nvSpPr>
          <p:spPr bwMode="auto">
            <a:xfrm>
              <a:off x="7742238" y="4830763"/>
              <a:ext cx="68263" cy="47625"/>
            </a:xfrm>
            <a:custGeom>
              <a:avLst/>
              <a:gdLst>
                <a:gd name="T0" fmla="*/ 20 w 43"/>
                <a:gd name="T1" fmla="*/ 9 h 30"/>
                <a:gd name="T2" fmla="*/ 20 w 43"/>
                <a:gd name="T3" fmla="*/ 7 h 30"/>
                <a:gd name="T4" fmla="*/ 24 w 43"/>
                <a:gd name="T5" fmla="*/ 4 h 30"/>
                <a:gd name="T6" fmla="*/ 28 w 43"/>
                <a:gd name="T7" fmla="*/ 4 h 30"/>
                <a:gd name="T8" fmla="*/ 30 w 43"/>
                <a:gd name="T9" fmla="*/ 5 h 30"/>
                <a:gd name="T10" fmla="*/ 30 w 43"/>
                <a:gd name="T11" fmla="*/ 8 h 30"/>
                <a:gd name="T12" fmla="*/ 43 w 43"/>
                <a:gd name="T13" fmla="*/ 8 h 30"/>
                <a:gd name="T14" fmla="*/ 41 w 43"/>
                <a:gd name="T15" fmla="*/ 2 h 30"/>
                <a:gd name="T16" fmla="*/ 27 w 43"/>
                <a:gd name="T17" fmla="*/ 0 h 30"/>
                <a:gd name="T18" fmla="*/ 18 w 43"/>
                <a:gd name="T19" fmla="*/ 0 h 30"/>
                <a:gd name="T20" fmla="*/ 7 w 43"/>
                <a:gd name="T21" fmla="*/ 4 h 30"/>
                <a:gd name="T22" fmla="*/ 3 w 43"/>
                <a:gd name="T23" fmla="*/ 9 h 30"/>
                <a:gd name="T24" fmla="*/ 4 w 43"/>
                <a:gd name="T25" fmla="*/ 14 h 30"/>
                <a:gd name="T26" fmla="*/ 9 w 43"/>
                <a:gd name="T27" fmla="*/ 16 h 30"/>
                <a:gd name="T28" fmla="*/ 22 w 43"/>
                <a:gd name="T29" fmla="*/ 19 h 30"/>
                <a:gd name="T30" fmla="*/ 25 w 43"/>
                <a:gd name="T31" fmla="*/ 21 h 30"/>
                <a:gd name="T32" fmla="*/ 25 w 43"/>
                <a:gd name="T33" fmla="*/ 22 h 30"/>
                <a:gd name="T34" fmla="*/ 23 w 43"/>
                <a:gd name="T35" fmla="*/ 24 h 30"/>
                <a:gd name="T36" fmla="*/ 18 w 43"/>
                <a:gd name="T37" fmla="*/ 25 h 30"/>
                <a:gd name="T38" fmla="*/ 14 w 43"/>
                <a:gd name="T39" fmla="*/ 24 h 30"/>
                <a:gd name="T40" fmla="*/ 12 w 43"/>
                <a:gd name="T41" fmla="*/ 22 h 30"/>
                <a:gd name="T42" fmla="*/ 0 w 43"/>
                <a:gd name="T43" fmla="*/ 21 h 30"/>
                <a:gd name="T44" fmla="*/ 0 w 43"/>
                <a:gd name="T45" fmla="*/ 24 h 30"/>
                <a:gd name="T46" fmla="*/ 1 w 43"/>
                <a:gd name="T47" fmla="*/ 28 h 30"/>
                <a:gd name="T48" fmla="*/ 5 w 43"/>
                <a:gd name="T49" fmla="*/ 30 h 30"/>
                <a:gd name="T50" fmla="*/ 16 w 43"/>
                <a:gd name="T51" fmla="*/ 30 h 30"/>
                <a:gd name="T52" fmla="*/ 34 w 43"/>
                <a:gd name="T53" fmla="*/ 28 h 30"/>
                <a:gd name="T54" fmla="*/ 41 w 43"/>
                <a:gd name="T55" fmla="*/ 21 h 30"/>
                <a:gd name="T56" fmla="*/ 41 w 43"/>
                <a:gd name="T57" fmla="*/ 17 h 30"/>
                <a:gd name="T58" fmla="*/ 39 w 43"/>
                <a:gd name="T59" fmla="*/ 15 h 30"/>
                <a:gd name="T60" fmla="*/ 29 w 43"/>
                <a:gd name="T61" fmla="*/ 11 h 30"/>
                <a:gd name="T62" fmla="*/ 20 w 43"/>
                <a:gd name="T63" fmla="*/ 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3" h="30">
                  <a:moveTo>
                    <a:pt x="20" y="9"/>
                  </a:moveTo>
                  <a:lnTo>
                    <a:pt x="20" y="9"/>
                  </a:lnTo>
                  <a:lnTo>
                    <a:pt x="20" y="7"/>
                  </a:lnTo>
                  <a:lnTo>
                    <a:pt x="20" y="7"/>
                  </a:lnTo>
                  <a:lnTo>
                    <a:pt x="21" y="5"/>
                  </a:lnTo>
                  <a:lnTo>
                    <a:pt x="24" y="4"/>
                  </a:lnTo>
                  <a:lnTo>
                    <a:pt x="24" y="4"/>
                  </a:lnTo>
                  <a:lnTo>
                    <a:pt x="28" y="4"/>
                  </a:lnTo>
                  <a:lnTo>
                    <a:pt x="30" y="5"/>
                  </a:lnTo>
                  <a:lnTo>
                    <a:pt x="30" y="5"/>
                  </a:lnTo>
                  <a:lnTo>
                    <a:pt x="30" y="7"/>
                  </a:lnTo>
                  <a:lnTo>
                    <a:pt x="30" y="8"/>
                  </a:lnTo>
                  <a:lnTo>
                    <a:pt x="43" y="8"/>
                  </a:lnTo>
                  <a:lnTo>
                    <a:pt x="43" y="8"/>
                  </a:lnTo>
                  <a:lnTo>
                    <a:pt x="43" y="4"/>
                  </a:lnTo>
                  <a:lnTo>
                    <a:pt x="41" y="2"/>
                  </a:lnTo>
                  <a:lnTo>
                    <a:pt x="36" y="0"/>
                  </a:lnTo>
                  <a:lnTo>
                    <a:pt x="27" y="0"/>
                  </a:lnTo>
                  <a:lnTo>
                    <a:pt x="27" y="0"/>
                  </a:lnTo>
                  <a:lnTo>
                    <a:pt x="18" y="0"/>
                  </a:lnTo>
                  <a:lnTo>
                    <a:pt x="11" y="2"/>
                  </a:lnTo>
                  <a:lnTo>
                    <a:pt x="7" y="4"/>
                  </a:lnTo>
                  <a:lnTo>
                    <a:pt x="3" y="9"/>
                  </a:lnTo>
                  <a:lnTo>
                    <a:pt x="3" y="9"/>
                  </a:lnTo>
                  <a:lnTo>
                    <a:pt x="3" y="11"/>
                  </a:lnTo>
                  <a:lnTo>
                    <a:pt x="4" y="14"/>
                  </a:lnTo>
                  <a:lnTo>
                    <a:pt x="4" y="14"/>
                  </a:lnTo>
                  <a:lnTo>
                    <a:pt x="9" y="16"/>
                  </a:lnTo>
                  <a:lnTo>
                    <a:pt x="16" y="18"/>
                  </a:lnTo>
                  <a:lnTo>
                    <a:pt x="22" y="19"/>
                  </a:lnTo>
                  <a:lnTo>
                    <a:pt x="25" y="21"/>
                  </a:lnTo>
                  <a:lnTo>
                    <a:pt x="25" y="21"/>
                  </a:lnTo>
                  <a:lnTo>
                    <a:pt x="25" y="22"/>
                  </a:lnTo>
                  <a:lnTo>
                    <a:pt x="25" y="22"/>
                  </a:lnTo>
                  <a:lnTo>
                    <a:pt x="24" y="23"/>
                  </a:lnTo>
                  <a:lnTo>
                    <a:pt x="23" y="24"/>
                  </a:lnTo>
                  <a:lnTo>
                    <a:pt x="18" y="25"/>
                  </a:lnTo>
                  <a:lnTo>
                    <a:pt x="18" y="25"/>
                  </a:lnTo>
                  <a:lnTo>
                    <a:pt x="15" y="24"/>
                  </a:lnTo>
                  <a:lnTo>
                    <a:pt x="14" y="24"/>
                  </a:lnTo>
                  <a:lnTo>
                    <a:pt x="14" y="24"/>
                  </a:lnTo>
                  <a:lnTo>
                    <a:pt x="12" y="22"/>
                  </a:lnTo>
                  <a:lnTo>
                    <a:pt x="12" y="21"/>
                  </a:lnTo>
                  <a:lnTo>
                    <a:pt x="0" y="21"/>
                  </a:lnTo>
                  <a:lnTo>
                    <a:pt x="0" y="21"/>
                  </a:lnTo>
                  <a:lnTo>
                    <a:pt x="0" y="24"/>
                  </a:lnTo>
                  <a:lnTo>
                    <a:pt x="0" y="26"/>
                  </a:lnTo>
                  <a:lnTo>
                    <a:pt x="1" y="28"/>
                  </a:lnTo>
                  <a:lnTo>
                    <a:pt x="3" y="29"/>
                  </a:lnTo>
                  <a:lnTo>
                    <a:pt x="5" y="30"/>
                  </a:lnTo>
                  <a:lnTo>
                    <a:pt x="16" y="30"/>
                  </a:lnTo>
                  <a:lnTo>
                    <a:pt x="16" y="30"/>
                  </a:lnTo>
                  <a:lnTo>
                    <a:pt x="27" y="30"/>
                  </a:lnTo>
                  <a:lnTo>
                    <a:pt x="34" y="28"/>
                  </a:lnTo>
                  <a:lnTo>
                    <a:pt x="38" y="24"/>
                  </a:lnTo>
                  <a:lnTo>
                    <a:pt x="41" y="21"/>
                  </a:lnTo>
                  <a:lnTo>
                    <a:pt x="41" y="21"/>
                  </a:lnTo>
                  <a:lnTo>
                    <a:pt x="41" y="17"/>
                  </a:lnTo>
                  <a:lnTo>
                    <a:pt x="39" y="15"/>
                  </a:lnTo>
                  <a:lnTo>
                    <a:pt x="39" y="15"/>
                  </a:lnTo>
                  <a:lnTo>
                    <a:pt x="36" y="12"/>
                  </a:lnTo>
                  <a:lnTo>
                    <a:pt x="29" y="11"/>
                  </a:lnTo>
                  <a:lnTo>
                    <a:pt x="23" y="10"/>
                  </a:lnTo>
                  <a:lnTo>
                    <a:pt x="20" y="9"/>
                  </a:lnTo>
                  <a:lnTo>
                    <a:pt x="20" y="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500">
                <a:solidFill>
                  <a:srgbClr val="000000"/>
                </a:solidFill>
              </a:endParaRPr>
            </a:p>
          </p:txBody>
        </p:sp>
        <p:sp>
          <p:nvSpPr>
            <p:cNvPr id="72" name="Freeform 103">
              <a:extLst>
                <a:ext uri="{FF2B5EF4-FFF2-40B4-BE49-F238E27FC236}">
                  <a16:creationId xmlns:a16="http://schemas.microsoft.com/office/drawing/2014/main" id="{9DDAE798-B3E7-7643-9D47-83FC1DDFA362}"/>
                </a:ext>
              </a:extLst>
            </p:cNvPr>
            <p:cNvSpPr>
              <a:spLocks/>
            </p:cNvSpPr>
            <p:nvPr userDrawn="1"/>
          </p:nvSpPr>
          <p:spPr bwMode="auto">
            <a:xfrm>
              <a:off x="8089901" y="4830763"/>
              <a:ext cx="66675" cy="46038"/>
            </a:xfrm>
            <a:custGeom>
              <a:avLst/>
              <a:gdLst>
                <a:gd name="T0" fmla="*/ 9 w 42"/>
                <a:gd name="T1" fmla="*/ 0 h 29"/>
                <a:gd name="T2" fmla="*/ 42 w 42"/>
                <a:gd name="T3" fmla="*/ 0 h 29"/>
                <a:gd name="T4" fmla="*/ 40 w 42"/>
                <a:gd name="T5" fmla="*/ 5 h 29"/>
                <a:gd name="T6" fmla="*/ 21 w 42"/>
                <a:gd name="T7" fmla="*/ 5 h 29"/>
                <a:gd name="T8" fmla="*/ 18 w 42"/>
                <a:gd name="T9" fmla="*/ 11 h 29"/>
                <a:gd name="T10" fmla="*/ 36 w 42"/>
                <a:gd name="T11" fmla="*/ 11 h 29"/>
                <a:gd name="T12" fmla="*/ 35 w 42"/>
                <a:gd name="T13" fmla="*/ 17 h 29"/>
                <a:gd name="T14" fmla="*/ 17 w 42"/>
                <a:gd name="T15" fmla="*/ 17 h 29"/>
                <a:gd name="T16" fmla="*/ 15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0" y="5"/>
                  </a:lnTo>
                  <a:lnTo>
                    <a:pt x="21" y="5"/>
                  </a:lnTo>
                  <a:lnTo>
                    <a:pt x="18" y="11"/>
                  </a:lnTo>
                  <a:lnTo>
                    <a:pt x="36" y="11"/>
                  </a:lnTo>
                  <a:lnTo>
                    <a:pt x="35" y="17"/>
                  </a:lnTo>
                  <a:lnTo>
                    <a:pt x="17" y="17"/>
                  </a:lnTo>
                  <a:lnTo>
                    <a:pt x="15"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500">
                <a:solidFill>
                  <a:srgbClr val="000000"/>
                </a:solidFill>
              </a:endParaRPr>
            </a:p>
          </p:txBody>
        </p:sp>
        <p:sp>
          <p:nvSpPr>
            <p:cNvPr id="73" name="Freeform 104">
              <a:extLst>
                <a:ext uri="{FF2B5EF4-FFF2-40B4-BE49-F238E27FC236}">
                  <a16:creationId xmlns:a16="http://schemas.microsoft.com/office/drawing/2014/main" id="{DE7D1865-C556-E542-B5E1-C860A33B083D}"/>
                </a:ext>
              </a:extLst>
            </p:cNvPr>
            <p:cNvSpPr>
              <a:spLocks/>
            </p:cNvSpPr>
            <p:nvPr userDrawn="1"/>
          </p:nvSpPr>
          <p:spPr bwMode="auto">
            <a:xfrm>
              <a:off x="8518526" y="4606926"/>
              <a:ext cx="277813" cy="269875"/>
            </a:xfrm>
            <a:custGeom>
              <a:avLst/>
              <a:gdLst>
                <a:gd name="T0" fmla="*/ 116 w 175"/>
                <a:gd name="T1" fmla="*/ 0 h 170"/>
                <a:gd name="T2" fmla="*/ 85 w 175"/>
                <a:gd name="T3" fmla="*/ 67 h 170"/>
                <a:gd name="T4" fmla="*/ 86 w 175"/>
                <a:gd name="T5" fmla="*/ 0 h 170"/>
                <a:gd name="T6" fmla="*/ 27 w 175"/>
                <a:gd name="T7" fmla="*/ 0 h 170"/>
                <a:gd name="T8" fmla="*/ 39 w 175"/>
                <a:gd name="T9" fmla="*/ 122 h 170"/>
                <a:gd name="T10" fmla="*/ 39 w 175"/>
                <a:gd name="T11" fmla="*/ 122 h 170"/>
                <a:gd name="T12" fmla="*/ 37 w 175"/>
                <a:gd name="T13" fmla="*/ 127 h 170"/>
                <a:gd name="T14" fmla="*/ 36 w 175"/>
                <a:gd name="T15" fmla="*/ 130 h 170"/>
                <a:gd name="T16" fmla="*/ 33 w 175"/>
                <a:gd name="T17" fmla="*/ 132 h 170"/>
                <a:gd name="T18" fmla="*/ 30 w 175"/>
                <a:gd name="T19" fmla="*/ 135 h 170"/>
                <a:gd name="T20" fmla="*/ 30 w 175"/>
                <a:gd name="T21" fmla="*/ 135 h 170"/>
                <a:gd name="T22" fmla="*/ 26 w 175"/>
                <a:gd name="T23" fmla="*/ 136 h 170"/>
                <a:gd name="T24" fmla="*/ 20 w 175"/>
                <a:gd name="T25" fmla="*/ 136 h 170"/>
                <a:gd name="T26" fmla="*/ 11 w 175"/>
                <a:gd name="T27" fmla="*/ 136 h 170"/>
                <a:gd name="T28" fmla="*/ 10 w 175"/>
                <a:gd name="T29" fmla="*/ 136 h 170"/>
                <a:gd name="T30" fmla="*/ 0 w 175"/>
                <a:gd name="T31" fmla="*/ 170 h 170"/>
                <a:gd name="T32" fmla="*/ 40 w 175"/>
                <a:gd name="T33" fmla="*/ 170 h 170"/>
                <a:gd name="T34" fmla="*/ 40 w 175"/>
                <a:gd name="T35" fmla="*/ 170 h 170"/>
                <a:gd name="T36" fmla="*/ 48 w 175"/>
                <a:gd name="T37" fmla="*/ 169 h 170"/>
                <a:gd name="T38" fmla="*/ 55 w 175"/>
                <a:gd name="T39" fmla="*/ 167 h 170"/>
                <a:gd name="T40" fmla="*/ 63 w 175"/>
                <a:gd name="T41" fmla="*/ 164 h 170"/>
                <a:gd name="T42" fmla="*/ 68 w 175"/>
                <a:gd name="T43" fmla="*/ 160 h 170"/>
                <a:gd name="T44" fmla="*/ 74 w 175"/>
                <a:gd name="T45" fmla="*/ 156 h 170"/>
                <a:gd name="T46" fmla="*/ 79 w 175"/>
                <a:gd name="T47" fmla="*/ 149 h 170"/>
                <a:gd name="T48" fmla="*/ 91 w 175"/>
                <a:gd name="T49" fmla="*/ 132 h 170"/>
                <a:gd name="T50" fmla="*/ 175 w 175"/>
                <a:gd name="T51" fmla="*/ 0 h 170"/>
                <a:gd name="T52" fmla="*/ 116 w 175"/>
                <a:gd name="T53" fmla="*/ 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75" h="170">
                  <a:moveTo>
                    <a:pt x="116" y="0"/>
                  </a:moveTo>
                  <a:lnTo>
                    <a:pt x="85" y="67"/>
                  </a:lnTo>
                  <a:lnTo>
                    <a:pt x="86" y="0"/>
                  </a:lnTo>
                  <a:lnTo>
                    <a:pt x="27" y="0"/>
                  </a:lnTo>
                  <a:lnTo>
                    <a:pt x="39" y="122"/>
                  </a:lnTo>
                  <a:lnTo>
                    <a:pt x="39" y="122"/>
                  </a:lnTo>
                  <a:lnTo>
                    <a:pt x="37" y="127"/>
                  </a:lnTo>
                  <a:lnTo>
                    <a:pt x="36" y="130"/>
                  </a:lnTo>
                  <a:lnTo>
                    <a:pt x="33" y="132"/>
                  </a:lnTo>
                  <a:lnTo>
                    <a:pt x="30" y="135"/>
                  </a:lnTo>
                  <a:lnTo>
                    <a:pt x="30" y="135"/>
                  </a:lnTo>
                  <a:lnTo>
                    <a:pt x="26" y="136"/>
                  </a:lnTo>
                  <a:lnTo>
                    <a:pt x="20" y="136"/>
                  </a:lnTo>
                  <a:lnTo>
                    <a:pt x="11" y="136"/>
                  </a:lnTo>
                  <a:lnTo>
                    <a:pt x="10" y="136"/>
                  </a:lnTo>
                  <a:lnTo>
                    <a:pt x="0" y="170"/>
                  </a:lnTo>
                  <a:lnTo>
                    <a:pt x="40" y="170"/>
                  </a:lnTo>
                  <a:lnTo>
                    <a:pt x="40" y="170"/>
                  </a:lnTo>
                  <a:lnTo>
                    <a:pt x="48" y="169"/>
                  </a:lnTo>
                  <a:lnTo>
                    <a:pt x="55" y="167"/>
                  </a:lnTo>
                  <a:lnTo>
                    <a:pt x="63" y="164"/>
                  </a:lnTo>
                  <a:lnTo>
                    <a:pt x="68" y="160"/>
                  </a:lnTo>
                  <a:lnTo>
                    <a:pt x="74" y="156"/>
                  </a:lnTo>
                  <a:lnTo>
                    <a:pt x="79" y="149"/>
                  </a:lnTo>
                  <a:lnTo>
                    <a:pt x="91" y="132"/>
                  </a:lnTo>
                  <a:lnTo>
                    <a:pt x="175" y="0"/>
                  </a:lnTo>
                  <a:lnTo>
                    <a:pt x="11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500">
                <a:solidFill>
                  <a:srgbClr val="000000"/>
                </a:solidFill>
              </a:endParaRPr>
            </a:p>
          </p:txBody>
        </p:sp>
        <p:sp>
          <p:nvSpPr>
            <p:cNvPr id="74" name="Freeform 105">
              <a:extLst>
                <a:ext uri="{FF2B5EF4-FFF2-40B4-BE49-F238E27FC236}">
                  <a16:creationId xmlns:a16="http://schemas.microsoft.com/office/drawing/2014/main" id="{BB052EB4-8B63-1843-B4BA-7EF475B53317}"/>
                </a:ext>
              </a:extLst>
            </p:cNvPr>
            <p:cNvSpPr>
              <a:spLocks/>
            </p:cNvSpPr>
            <p:nvPr userDrawn="1"/>
          </p:nvSpPr>
          <p:spPr bwMode="auto">
            <a:xfrm>
              <a:off x="8399463" y="4827588"/>
              <a:ext cx="71438" cy="50800"/>
            </a:xfrm>
            <a:custGeom>
              <a:avLst/>
              <a:gdLst>
                <a:gd name="T0" fmla="*/ 20 w 45"/>
                <a:gd name="T1" fmla="*/ 11 h 32"/>
                <a:gd name="T2" fmla="*/ 20 w 45"/>
                <a:gd name="T3" fmla="*/ 9 h 32"/>
                <a:gd name="T4" fmla="*/ 26 w 45"/>
                <a:gd name="T5" fmla="*/ 6 h 32"/>
                <a:gd name="T6" fmla="*/ 29 w 45"/>
                <a:gd name="T7" fmla="*/ 6 h 32"/>
                <a:gd name="T8" fmla="*/ 31 w 45"/>
                <a:gd name="T9" fmla="*/ 7 h 32"/>
                <a:gd name="T10" fmla="*/ 32 w 45"/>
                <a:gd name="T11" fmla="*/ 10 h 32"/>
                <a:gd name="T12" fmla="*/ 45 w 45"/>
                <a:gd name="T13" fmla="*/ 10 h 32"/>
                <a:gd name="T14" fmla="*/ 43 w 45"/>
                <a:gd name="T15" fmla="*/ 4 h 32"/>
                <a:gd name="T16" fmla="*/ 29 w 45"/>
                <a:gd name="T17" fmla="*/ 0 h 32"/>
                <a:gd name="T18" fmla="*/ 19 w 45"/>
                <a:gd name="T19" fmla="*/ 2 h 32"/>
                <a:gd name="T20" fmla="*/ 7 w 45"/>
                <a:gd name="T21" fmla="*/ 6 h 32"/>
                <a:gd name="T22" fmla="*/ 5 w 45"/>
                <a:gd name="T23" fmla="*/ 11 h 32"/>
                <a:gd name="T24" fmla="*/ 6 w 45"/>
                <a:gd name="T25" fmla="*/ 16 h 32"/>
                <a:gd name="T26" fmla="*/ 11 w 45"/>
                <a:gd name="T27" fmla="*/ 18 h 32"/>
                <a:gd name="T28" fmla="*/ 24 w 45"/>
                <a:gd name="T29" fmla="*/ 21 h 32"/>
                <a:gd name="T30" fmla="*/ 27 w 45"/>
                <a:gd name="T31" fmla="*/ 23 h 32"/>
                <a:gd name="T32" fmla="*/ 27 w 45"/>
                <a:gd name="T33" fmla="*/ 24 h 32"/>
                <a:gd name="T34" fmla="*/ 24 w 45"/>
                <a:gd name="T35" fmla="*/ 26 h 32"/>
                <a:gd name="T36" fmla="*/ 20 w 45"/>
                <a:gd name="T37" fmla="*/ 27 h 32"/>
                <a:gd name="T38" fmla="*/ 14 w 45"/>
                <a:gd name="T39" fmla="*/ 26 h 32"/>
                <a:gd name="T40" fmla="*/ 14 w 45"/>
                <a:gd name="T41" fmla="*/ 24 h 32"/>
                <a:gd name="T42" fmla="*/ 2 w 45"/>
                <a:gd name="T43" fmla="*/ 23 h 32"/>
                <a:gd name="T44" fmla="*/ 0 w 45"/>
                <a:gd name="T45" fmla="*/ 26 h 32"/>
                <a:gd name="T46" fmla="*/ 2 w 45"/>
                <a:gd name="T47" fmla="*/ 30 h 32"/>
                <a:gd name="T48" fmla="*/ 7 w 45"/>
                <a:gd name="T49" fmla="*/ 32 h 32"/>
                <a:gd name="T50" fmla="*/ 18 w 45"/>
                <a:gd name="T51" fmla="*/ 32 h 32"/>
                <a:gd name="T52" fmla="*/ 36 w 45"/>
                <a:gd name="T53" fmla="*/ 30 h 32"/>
                <a:gd name="T54" fmla="*/ 43 w 45"/>
                <a:gd name="T55" fmla="*/ 23 h 32"/>
                <a:gd name="T56" fmla="*/ 43 w 45"/>
                <a:gd name="T57" fmla="*/ 19 h 32"/>
                <a:gd name="T58" fmla="*/ 41 w 45"/>
                <a:gd name="T59" fmla="*/ 17 h 32"/>
                <a:gd name="T60" fmla="*/ 31 w 45"/>
                <a:gd name="T61" fmla="*/ 13 h 32"/>
                <a:gd name="T62" fmla="*/ 20 w 45"/>
                <a:gd name="T63" fmla="*/ 1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5" h="32">
                  <a:moveTo>
                    <a:pt x="20" y="11"/>
                  </a:moveTo>
                  <a:lnTo>
                    <a:pt x="20" y="11"/>
                  </a:lnTo>
                  <a:lnTo>
                    <a:pt x="20" y="9"/>
                  </a:lnTo>
                  <a:lnTo>
                    <a:pt x="20" y="9"/>
                  </a:lnTo>
                  <a:lnTo>
                    <a:pt x="23" y="7"/>
                  </a:lnTo>
                  <a:lnTo>
                    <a:pt x="26" y="6"/>
                  </a:lnTo>
                  <a:lnTo>
                    <a:pt x="26" y="6"/>
                  </a:lnTo>
                  <a:lnTo>
                    <a:pt x="29" y="6"/>
                  </a:lnTo>
                  <a:lnTo>
                    <a:pt x="31" y="7"/>
                  </a:lnTo>
                  <a:lnTo>
                    <a:pt x="31" y="7"/>
                  </a:lnTo>
                  <a:lnTo>
                    <a:pt x="32" y="9"/>
                  </a:lnTo>
                  <a:lnTo>
                    <a:pt x="32" y="10"/>
                  </a:lnTo>
                  <a:lnTo>
                    <a:pt x="45" y="10"/>
                  </a:lnTo>
                  <a:lnTo>
                    <a:pt x="45" y="10"/>
                  </a:lnTo>
                  <a:lnTo>
                    <a:pt x="45" y="6"/>
                  </a:lnTo>
                  <a:lnTo>
                    <a:pt x="43" y="4"/>
                  </a:lnTo>
                  <a:lnTo>
                    <a:pt x="38" y="2"/>
                  </a:lnTo>
                  <a:lnTo>
                    <a:pt x="29" y="0"/>
                  </a:lnTo>
                  <a:lnTo>
                    <a:pt x="29" y="0"/>
                  </a:lnTo>
                  <a:lnTo>
                    <a:pt x="19" y="2"/>
                  </a:lnTo>
                  <a:lnTo>
                    <a:pt x="12" y="3"/>
                  </a:lnTo>
                  <a:lnTo>
                    <a:pt x="7" y="6"/>
                  </a:lnTo>
                  <a:lnTo>
                    <a:pt x="5" y="11"/>
                  </a:lnTo>
                  <a:lnTo>
                    <a:pt x="5" y="11"/>
                  </a:lnTo>
                  <a:lnTo>
                    <a:pt x="5" y="13"/>
                  </a:lnTo>
                  <a:lnTo>
                    <a:pt x="6" y="16"/>
                  </a:lnTo>
                  <a:lnTo>
                    <a:pt x="6" y="16"/>
                  </a:lnTo>
                  <a:lnTo>
                    <a:pt x="11" y="18"/>
                  </a:lnTo>
                  <a:lnTo>
                    <a:pt x="17" y="19"/>
                  </a:lnTo>
                  <a:lnTo>
                    <a:pt x="24" y="21"/>
                  </a:lnTo>
                  <a:lnTo>
                    <a:pt x="27" y="23"/>
                  </a:lnTo>
                  <a:lnTo>
                    <a:pt x="27" y="23"/>
                  </a:lnTo>
                  <a:lnTo>
                    <a:pt x="27" y="24"/>
                  </a:lnTo>
                  <a:lnTo>
                    <a:pt x="27" y="24"/>
                  </a:lnTo>
                  <a:lnTo>
                    <a:pt x="26" y="25"/>
                  </a:lnTo>
                  <a:lnTo>
                    <a:pt x="24" y="26"/>
                  </a:lnTo>
                  <a:lnTo>
                    <a:pt x="20" y="27"/>
                  </a:lnTo>
                  <a:lnTo>
                    <a:pt x="20" y="27"/>
                  </a:lnTo>
                  <a:lnTo>
                    <a:pt x="17" y="26"/>
                  </a:lnTo>
                  <a:lnTo>
                    <a:pt x="14" y="26"/>
                  </a:lnTo>
                  <a:lnTo>
                    <a:pt x="14" y="26"/>
                  </a:lnTo>
                  <a:lnTo>
                    <a:pt x="14" y="24"/>
                  </a:lnTo>
                  <a:lnTo>
                    <a:pt x="14" y="23"/>
                  </a:lnTo>
                  <a:lnTo>
                    <a:pt x="2" y="23"/>
                  </a:lnTo>
                  <a:lnTo>
                    <a:pt x="2" y="23"/>
                  </a:lnTo>
                  <a:lnTo>
                    <a:pt x="0" y="26"/>
                  </a:lnTo>
                  <a:lnTo>
                    <a:pt x="0" y="28"/>
                  </a:lnTo>
                  <a:lnTo>
                    <a:pt x="2" y="30"/>
                  </a:lnTo>
                  <a:lnTo>
                    <a:pt x="4" y="31"/>
                  </a:lnTo>
                  <a:lnTo>
                    <a:pt x="7" y="32"/>
                  </a:lnTo>
                  <a:lnTo>
                    <a:pt x="18" y="32"/>
                  </a:lnTo>
                  <a:lnTo>
                    <a:pt x="18" y="32"/>
                  </a:lnTo>
                  <a:lnTo>
                    <a:pt x="29" y="32"/>
                  </a:lnTo>
                  <a:lnTo>
                    <a:pt x="36" y="30"/>
                  </a:lnTo>
                  <a:lnTo>
                    <a:pt x="40" y="26"/>
                  </a:lnTo>
                  <a:lnTo>
                    <a:pt x="43" y="23"/>
                  </a:lnTo>
                  <a:lnTo>
                    <a:pt x="43" y="23"/>
                  </a:lnTo>
                  <a:lnTo>
                    <a:pt x="43" y="19"/>
                  </a:lnTo>
                  <a:lnTo>
                    <a:pt x="41" y="17"/>
                  </a:lnTo>
                  <a:lnTo>
                    <a:pt x="41" y="17"/>
                  </a:lnTo>
                  <a:lnTo>
                    <a:pt x="37" y="14"/>
                  </a:lnTo>
                  <a:lnTo>
                    <a:pt x="31" y="13"/>
                  </a:lnTo>
                  <a:lnTo>
                    <a:pt x="24" y="12"/>
                  </a:lnTo>
                  <a:lnTo>
                    <a:pt x="20" y="11"/>
                  </a:lnTo>
                  <a:lnTo>
                    <a:pt x="20" y="1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500">
                <a:solidFill>
                  <a:srgbClr val="000000"/>
                </a:solidFill>
              </a:endParaRPr>
            </a:p>
          </p:txBody>
        </p:sp>
      </p:grpSp>
      <p:sp>
        <p:nvSpPr>
          <p:cNvPr id="34" name="TextBox 69">
            <a:extLst>
              <a:ext uri="{FF2B5EF4-FFF2-40B4-BE49-F238E27FC236}">
                <a16:creationId xmlns:a16="http://schemas.microsoft.com/office/drawing/2014/main" id="{8F896E01-8594-2E48-B913-5799B90C3FC7}"/>
              </a:ext>
            </a:extLst>
          </p:cNvPr>
          <p:cNvSpPr txBox="1">
            <a:spLocks noChangeArrowheads="1"/>
          </p:cNvSpPr>
          <p:nvPr userDrawn="1"/>
        </p:nvSpPr>
        <p:spPr bwMode="auto">
          <a:xfrm rot="16200000">
            <a:off x="11098701" y="555552"/>
            <a:ext cx="1338265" cy="415498"/>
          </a:xfrm>
          <a:prstGeom prst="rect">
            <a:avLst/>
          </a:prstGeom>
          <a:noFill/>
          <a:ln w="9525">
            <a:noFill/>
            <a:miter lim="800000"/>
            <a:headEnd/>
            <a:tailEnd/>
          </a:ln>
        </p:spPr>
        <p:txBody>
          <a:bodyPr wrap="square" tIns="91440" rIns="0">
            <a:spAutoFit/>
          </a:bodyPr>
          <a:lstStyle/>
          <a:p>
            <a:pPr>
              <a:defRPr/>
            </a:pPr>
            <a:r>
              <a:rPr lang="en-US" sz="900">
                <a:solidFill>
                  <a:srgbClr val="009681"/>
                </a:solidFill>
                <a:cs typeface="Arial" charset="0"/>
              </a:rPr>
              <a:t>ASSET</a:t>
            </a:r>
          </a:p>
          <a:p>
            <a:pPr>
              <a:defRPr/>
            </a:pPr>
            <a:r>
              <a:rPr lang="en-US" sz="900">
                <a:solidFill>
                  <a:srgbClr val="009681"/>
                </a:solidFill>
                <a:cs typeface="Arial" charset="0"/>
              </a:rPr>
              <a:t>MARKETS</a:t>
            </a:r>
          </a:p>
        </p:txBody>
      </p:sp>
      <p:grpSp>
        <p:nvGrpSpPr>
          <p:cNvPr id="35" name="Group 34">
            <a:extLst>
              <a:ext uri="{FF2B5EF4-FFF2-40B4-BE49-F238E27FC236}">
                <a16:creationId xmlns:a16="http://schemas.microsoft.com/office/drawing/2014/main" id="{CD648553-E776-B346-AE85-EB73A8C76A96}"/>
              </a:ext>
            </a:extLst>
          </p:cNvPr>
          <p:cNvGrpSpPr/>
          <p:nvPr userDrawn="1"/>
        </p:nvGrpSpPr>
        <p:grpSpPr>
          <a:xfrm>
            <a:off x="11779941" y="-8348"/>
            <a:ext cx="176881" cy="609866"/>
            <a:chOff x="8876279" y="49059"/>
            <a:chExt cx="132661" cy="609866"/>
          </a:xfrm>
        </p:grpSpPr>
        <p:cxnSp>
          <p:nvCxnSpPr>
            <p:cNvPr id="36" name="Straight Connector 35">
              <a:extLst>
                <a:ext uri="{FF2B5EF4-FFF2-40B4-BE49-F238E27FC236}">
                  <a16:creationId xmlns:a16="http://schemas.microsoft.com/office/drawing/2014/main" id="{98659E3C-1B75-3C48-A3CB-855719A7DE22}"/>
                </a:ext>
              </a:extLst>
            </p:cNvPr>
            <p:cNvCxnSpPr>
              <a:cxnSpLocks/>
              <a:endCxn id="38" idx="4"/>
            </p:cNvCxnSpPr>
            <p:nvPr/>
          </p:nvCxnSpPr>
          <p:spPr bwMode="auto">
            <a:xfrm>
              <a:off x="8942609" y="49059"/>
              <a:ext cx="0" cy="575539"/>
            </a:xfrm>
            <a:prstGeom prst="line">
              <a:avLst/>
            </a:prstGeom>
            <a:solidFill>
              <a:schemeClr val="hlink"/>
            </a:solidFill>
            <a:ln w="12700" cap="flat" cmpd="sng" algn="ctr">
              <a:solidFill>
                <a:schemeClr val="bg1">
                  <a:lumMod val="75000"/>
                </a:schemeClr>
              </a:solidFill>
              <a:prstDash val="solid"/>
              <a:round/>
              <a:headEnd type="none" w="med" len="med"/>
              <a:tailEnd type="none" w="med" len="med"/>
            </a:ln>
            <a:effectLst/>
          </p:spPr>
        </p:cxnSp>
        <p:sp>
          <p:nvSpPr>
            <p:cNvPr id="37" name="Oval 36">
              <a:extLst>
                <a:ext uri="{FF2B5EF4-FFF2-40B4-BE49-F238E27FC236}">
                  <a16:creationId xmlns:a16="http://schemas.microsoft.com/office/drawing/2014/main" id="{AAC89B35-7230-8740-9827-A92919FBD4C1}"/>
                </a:ext>
              </a:extLst>
            </p:cNvPr>
            <p:cNvSpPr/>
            <p:nvPr/>
          </p:nvSpPr>
          <p:spPr bwMode="auto">
            <a:xfrm>
              <a:off x="8876279" y="526264"/>
              <a:ext cx="132661" cy="132661"/>
            </a:xfrm>
            <a:prstGeom prst="ellipse">
              <a:avLst/>
            </a:prstGeom>
            <a:solidFill>
              <a:schemeClr val="bg1"/>
            </a:solidFill>
            <a:ln w="12700" cap="flat" cmpd="sng" algn="ctr">
              <a:solidFill>
                <a:schemeClr val="bg1">
                  <a:lumMod val="75000"/>
                </a:schemeClr>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Arial" charset="0"/>
                <a:ea typeface="ＭＳ Ｐゴシック" charset="-128"/>
              </a:endParaRPr>
            </a:p>
          </p:txBody>
        </p:sp>
        <p:sp>
          <p:nvSpPr>
            <p:cNvPr id="38" name="Oval 37">
              <a:extLst>
                <a:ext uri="{FF2B5EF4-FFF2-40B4-BE49-F238E27FC236}">
                  <a16:creationId xmlns:a16="http://schemas.microsoft.com/office/drawing/2014/main" id="{CABDC621-798D-4246-9D9F-CECE2AD570E4}"/>
                </a:ext>
              </a:extLst>
            </p:cNvPr>
            <p:cNvSpPr/>
            <p:nvPr/>
          </p:nvSpPr>
          <p:spPr bwMode="auto">
            <a:xfrm>
              <a:off x="8910605" y="560590"/>
              <a:ext cx="64008" cy="64008"/>
            </a:xfrm>
            <a:prstGeom prst="ellipse">
              <a:avLst/>
            </a:prstGeom>
            <a:solidFill>
              <a:srgbClr val="009681"/>
            </a:solidFill>
            <a:ln w="12700"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Arial" charset="0"/>
                <a:ea typeface="ＭＳ Ｐゴシック" charset="-128"/>
              </a:endParaRPr>
            </a:p>
          </p:txBody>
        </p:sp>
      </p:grpSp>
    </p:spTree>
    <p:extLst>
      <p:ext uri="{BB962C8B-B14F-4D97-AF65-F5344CB8AC3E}">
        <p14:creationId xmlns:p14="http://schemas.microsoft.com/office/powerpoint/2010/main" val="865550061"/>
      </p:ext>
    </p:extLst>
  </p:cSld>
  <p:clrMapOvr>
    <a:masterClrMapping/>
  </p:clrMapOvr>
  <mc:AlternateContent xmlns:mc="http://schemas.openxmlformats.org/markup-compatibility/2006" xmlns:p14="http://schemas.microsoft.com/office/powerpoint/2010/main">
    <mc:Choice Requires="p14">
      <p:transition p14:dur="300">
        <p:fade/>
      </p:transition>
    </mc:Choice>
    <mc:Fallback xmlns="">
      <p:transition>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OC/Agenda">
    <p:spTree>
      <p:nvGrpSpPr>
        <p:cNvPr id="1" name=""/>
        <p:cNvGrpSpPr/>
        <p:nvPr/>
      </p:nvGrpSpPr>
      <p:grpSpPr>
        <a:xfrm>
          <a:off x="0" y="0"/>
          <a:ext cx="0" cy="0"/>
          <a:chOff x="0" y="0"/>
          <a:chExt cx="0" cy="0"/>
        </a:xfrm>
      </p:grpSpPr>
      <p:sp>
        <p:nvSpPr>
          <p:cNvPr id="2" name="Title 1"/>
          <p:cNvSpPr>
            <a:spLocks noGrp="1"/>
          </p:cNvSpPr>
          <p:nvPr>
            <p:ph type="title"/>
          </p:nvPr>
        </p:nvSpPr>
        <p:spPr>
          <a:xfrm>
            <a:off x="422820" y="228600"/>
            <a:ext cx="10918280" cy="838200"/>
          </a:xfrm>
          <a:noFill/>
          <a:ln w="9525">
            <a:noFill/>
            <a:miter lim="800000"/>
            <a:headEnd/>
            <a:tailEnd/>
          </a:ln>
          <a:effectLst/>
        </p:spPr>
        <p:txBody>
          <a:bodyPr tIns="67926" anchor="t" anchorCtr="0"/>
          <a:lstStyle>
            <a:lvl1pPr>
              <a:defRPr kumimoji="0" lang="en-US" sz="3000" b="0" i="0" u="none" strike="noStrike" kern="0" cap="none" spc="0" normalizeH="0" baseline="0" noProof="0" dirty="0">
                <a:ln>
                  <a:noFill/>
                </a:ln>
                <a:solidFill>
                  <a:srgbClr val="333F48"/>
                </a:solidFill>
                <a:effectLst/>
                <a:uLnTx/>
                <a:uFillTx/>
                <a:latin typeface="+mj-lt"/>
                <a:ea typeface="+mj-ea"/>
                <a:cs typeface="+mj-cs"/>
              </a:defRPr>
            </a:lvl1pPr>
          </a:lstStyle>
          <a:p>
            <a:pPr lvl="0"/>
            <a:r>
              <a:rPr lang="en-US"/>
              <a:t>Click to edit Master title style</a:t>
            </a:r>
          </a:p>
        </p:txBody>
      </p:sp>
      <p:sp>
        <p:nvSpPr>
          <p:cNvPr id="10" name="Content Placeholder 9"/>
          <p:cNvSpPr>
            <a:spLocks noGrp="1"/>
          </p:cNvSpPr>
          <p:nvPr>
            <p:ph sz="quarter" idx="13"/>
          </p:nvPr>
        </p:nvSpPr>
        <p:spPr>
          <a:xfrm>
            <a:off x="422820" y="1339851"/>
            <a:ext cx="10918280" cy="4878388"/>
          </a:xfrm>
        </p:spPr>
        <p:txBody>
          <a:bodyPr/>
          <a:lstStyle>
            <a:lvl1pPr marL="281054" indent="-281054">
              <a:spcBef>
                <a:spcPts val="743"/>
              </a:spcBef>
              <a:buClr>
                <a:srgbClr val="7A9B3D"/>
              </a:buClr>
              <a:buSzPct val="100000"/>
              <a:buFont typeface="+mj-lt"/>
              <a:buAutoNum type="arabicPeriod"/>
              <a:defRPr sz="1600" b="0" i="0" baseline="0">
                <a:solidFill>
                  <a:srgbClr val="000000"/>
                </a:solidFill>
                <a:latin typeface="Arial" pitchFamily="34" charset="0"/>
              </a:defRPr>
            </a:lvl1pPr>
            <a:lvl2pPr marL="571934" indent="-269261">
              <a:spcBef>
                <a:spcPts val="743"/>
              </a:spcBef>
              <a:buClr>
                <a:srgbClr val="768692"/>
              </a:buClr>
              <a:buFont typeface="+mj-lt"/>
              <a:buAutoNum type="alphaUcPeriod"/>
              <a:defRPr sz="1400" baseline="0">
                <a:solidFill>
                  <a:srgbClr val="000000"/>
                </a:solidFill>
                <a:latin typeface="Arial" pitchFamily="34" charset="0"/>
              </a:defRPr>
            </a:lvl2pPr>
            <a:lvl3pPr>
              <a:spcBef>
                <a:spcPts val="743"/>
              </a:spcBef>
              <a:buClr>
                <a:srgbClr val="000000"/>
              </a:buClr>
              <a:defRPr sz="1400" baseline="0">
                <a:solidFill>
                  <a:srgbClr val="000000"/>
                </a:solidFill>
              </a:defRPr>
            </a:lvl3pPr>
          </a:lstStyle>
          <a:p>
            <a:pPr lvl="0"/>
            <a:r>
              <a:rPr lang="en-US"/>
              <a:t>Click to edit Master text styles</a:t>
            </a:r>
          </a:p>
          <a:p>
            <a:pPr lvl="1"/>
            <a:r>
              <a:rPr lang="en-US"/>
              <a:t>Second level</a:t>
            </a:r>
          </a:p>
          <a:p>
            <a:pPr lvl="2"/>
            <a:r>
              <a:rPr lang="en-US"/>
              <a:t>Third level</a:t>
            </a:r>
          </a:p>
        </p:txBody>
      </p:sp>
      <p:sp>
        <p:nvSpPr>
          <p:cNvPr id="5" name="Slide Number Placeholder 3"/>
          <p:cNvSpPr>
            <a:spLocks noGrp="1"/>
          </p:cNvSpPr>
          <p:nvPr>
            <p:ph type="sldNum" sz="quarter" idx="14"/>
          </p:nvPr>
        </p:nvSpPr>
        <p:spPr>
          <a:xfrm>
            <a:off x="0" y="6382513"/>
            <a:ext cx="437173" cy="268288"/>
          </a:xfrm>
        </p:spPr>
        <p:txBody>
          <a:bodyPr/>
          <a:lstStyle>
            <a:lvl1pPr>
              <a:defRPr>
                <a:solidFill>
                  <a:srgbClr val="000000"/>
                </a:solidFill>
              </a:defRPr>
            </a:lvl1pPr>
          </a:lstStyle>
          <a:p>
            <a:pPr>
              <a:defRPr/>
            </a:pPr>
            <a:fld id="{E6474CC2-1230-4213-AD1A-4B2FEEABA7A1}" type="slidenum">
              <a:rPr lang="en-US" smtClean="0"/>
              <a:pPr>
                <a:defRPr/>
              </a:pPr>
              <a:t>‹#›</a:t>
            </a:fld>
            <a:endParaRPr lang="en-US"/>
          </a:p>
        </p:txBody>
      </p:sp>
      <p:sp>
        <p:nvSpPr>
          <p:cNvPr id="6" name="Footer Placeholder 4"/>
          <p:cNvSpPr>
            <a:spLocks noGrp="1"/>
          </p:cNvSpPr>
          <p:nvPr>
            <p:ph type="ftr" sz="quarter" idx="15"/>
          </p:nvPr>
        </p:nvSpPr>
        <p:spPr>
          <a:xfrm>
            <a:off x="426722" y="6483292"/>
            <a:ext cx="5245100" cy="172485"/>
          </a:xfrm>
        </p:spPr>
        <p:txBody>
          <a:bodyPr/>
          <a:lstStyle>
            <a:lvl1pPr algn="r">
              <a:defRPr smtClean="0">
                <a:solidFill>
                  <a:srgbClr val="000000"/>
                </a:solidFill>
              </a:defRPr>
            </a:lvl1pPr>
          </a:lstStyle>
          <a:p>
            <a:pPr algn="l">
              <a:defRPr/>
            </a:pPr>
            <a:r>
              <a:rPr lang="en-US"/>
              <a:t>For investment professional use only.</a:t>
            </a:r>
          </a:p>
        </p:txBody>
      </p:sp>
      <p:sp>
        <p:nvSpPr>
          <p:cNvPr id="7" name="Rectangle 155"/>
          <p:cNvSpPr>
            <a:spLocks noGrp="1" noChangeArrowheads="1"/>
          </p:cNvSpPr>
          <p:nvPr>
            <p:ph type="dt" sz="half" idx="16"/>
          </p:nvPr>
        </p:nvSpPr>
        <p:spPr>
          <a:xfrm>
            <a:off x="426722" y="6655657"/>
            <a:ext cx="2645277" cy="120649"/>
          </a:xfrm>
        </p:spPr>
        <p:txBody>
          <a:bodyPr/>
          <a:lstStyle>
            <a:lvl1pPr algn="l">
              <a:defRPr sz="833" smtClean="0">
                <a:solidFill>
                  <a:srgbClr val="000000"/>
                </a:solidFill>
              </a:defRPr>
            </a:lvl1pPr>
          </a:lstStyle>
          <a:p>
            <a:pPr>
              <a:defRPr/>
            </a:pPr>
            <a:r>
              <a:rPr lang="en-US"/>
              <a:t>977497.15.2</a:t>
            </a:r>
          </a:p>
        </p:txBody>
      </p:sp>
      <p:grpSp>
        <p:nvGrpSpPr>
          <p:cNvPr id="35" name="Group 34">
            <a:extLst>
              <a:ext uri="{FF2B5EF4-FFF2-40B4-BE49-F238E27FC236}">
                <a16:creationId xmlns:a16="http://schemas.microsoft.com/office/drawing/2014/main" id="{550BA3F0-1359-4A16-8F53-8D46EA3D2D14}"/>
              </a:ext>
            </a:extLst>
          </p:cNvPr>
          <p:cNvGrpSpPr/>
          <p:nvPr userDrawn="1"/>
        </p:nvGrpSpPr>
        <p:grpSpPr>
          <a:xfrm>
            <a:off x="10215053" y="6295153"/>
            <a:ext cx="1527048" cy="338328"/>
            <a:chOff x="6923088" y="4475163"/>
            <a:chExt cx="1873251" cy="403225"/>
          </a:xfrm>
        </p:grpSpPr>
        <p:sp>
          <p:nvSpPr>
            <p:cNvPr id="36" name="AutoShape 4">
              <a:extLst>
                <a:ext uri="{FF2B5EF4-FFF2-40B4-BE49-F238E27FC236}">
                  <a16:creationId xmlns:a16="http://schemas.microsoft.com/office/drawing/2014/main" id="{7C482834-35AD-4625-AA9E-55C0F51373EE}"/>
                </a:ext>
              </a:extLst>
            </p:cNvPr>
            <p:cNvSpPr>
              <a:spLocks noChangeAspect="1" noChangeArrowheads="1" noTextEdit="1"/>
            </p:cNvSpPr>
            <p:nvPr userDrawn="1"/>
          </p:nvSpPr>
          <p:spPr bwMode="auto">
            <a:xfrm>
              <a:off x="6923088" y="4475163"/>
              <a:ext cx="1873250" cy="40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7" name="Freeform 6">
              <a:extLst>
                <a:ext uri="{FF2B5EF4-FFF2-40B4-BE49-F238E27FC236}">
                  <a16:creationId xmlns:a16="http://schemas.microsoft.com/office/drawing/2014/main" id="{564170FC-8D6E-4539-A777-D804F3B62C2B}"/>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8" name="Freeform 7">
              <a:extLst>
                <a:ext uri="{FF2B5EF4-FFF2-40B4-BE49-F238E27FC236}">
                  <a16:creationId xmlns:a16="http://schemas.microsoft.com/office/drawing/2014/main" id="{EC26E4C9-79E0-4FF0-8609-9C1E2650985B}"/>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9" name="Freeform 83">
              <a:extLst>
                <a:ext uri="{FF2B5EF4-FFF2-40B4-BE49-F238E27FC236}">
                  <a16:creationId xmlns:a16="http://schemas.microsoft.com/office/drawing/2014/main" id="{70A2BFC0-EC59-4703-84C4-1DC9CE493FD2}"/>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0" name="Freeform 84">
              <a:extLst>
                <a:ext uri="{FF2B5EF4-FFF2-40B4-BE49-F238E27FC236}">
                  <a16:creationId xmlns:a16="http://schemas.microsoft.com/office/drawing/2014/main" id="{BA5C8BEA-31EF-4F5A-BF9C-575F61C2D9DA}"/>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1" name="Freeform 85">
              <a:extLst>
                <a:ext uri="{FF2B5EF4-FFF2-40B4-BE49-F238E27FC236}">
                  <a16:creationId xmlns:a16="http://schemas.microsoft.com/office/drawing/2014/main" id="{945D18E0-D618-4D71-9AA0-49226A6539E3}"/>
                </a:ext>
              </a:extLst>
            </p:cNvPr>
            <p:cNvSpPr>
              <a:spLocks/>
            </p:cNvSpPr>
            <p:nvPr userDrawn="1"/>
          </p:nvSpPr>
          <p:spPr bwMode="auto">
            <a:xfrm>
              <a:off x="7337426" y="4533901"/>
              <a:ext cx="265113" cy="266700"/>
            </a:xfrm>
            <a:custGeom>
              <a:avLst/>
              <a:gdLst>
                <a:gd name="T0" fmla="*/ 59 w 167"/>
                <a:gd name="T1" fmla="*/ 168 h 168"/>
                <a:gd name="T2" fmla="*/ 0 w 167"/>
                <a:gd name="T3" fmla="*/ 168 h 168"/>
                <a:gd name="T4" fmla="*/ 47 w 167"/>
                <a:gd name="T5" fmla="*/ 0 h 168"/>
                <a:gd name="T6" fmla="*/ 167 w 167"/>
                <a:gd name="T7" fmla="*/ 0 h 168"/>
                <a:gd name="T8" fmla="*/ 156 w 167"/>
                <a:gd name="T9" fmla="*/ 40 h 168"/>
                <a:gd name="T10" fmla="*/ 94 w 167"/>
                <a:gd name="T11" fmla="*/ 40 h 168"/>
                <a:gd name="T12" fmla="*/ 87 w 167"/>
                <a:gd name="T13" fmla="*/ 68 h 168"/>
                <a:gd name="T14" fmla="*/ 148 w 167"/>
                <a:gd name="T15" fmla="*/ 68 h 168"/>
                <a:gd name="T16" fmla="*/ 137 w 167"/>
                <a:gd name="T17" fmla="*/ 106 h 168"/>
                <a:gd name="T18" fmla="*/ 76 w 167"/>
                <a:gd name="T19" fmla="*/ 106 h 168"/>
                <a:gd name="T20" fmla="*/ 59 w 167"/>
                <a:gd name="T21"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7" h="168">
                  <a:moveTo>
                    <a:pt x="59" y="168"/>
                  </a:moveTo>
                  <a:lnTo>
                    <a:pt x="0" y="168"/>
                  </a:lnTo>
                  <a:lnTo>
                    <a:pt x="47" y="0"/>
                  </a:lnTo>
                  <a:lnTo>
                    <a:pt x="167" y="0"/>
                  </a:lnTo>
                  <a:lnTo>
                    <a:pt x="156" y="40"/>
                  </a:lnTo>
                  <a:lnTo>
                    <a:pt x="94" y="40"/>
                  </a:lnTo>
                  <a:lnTo>
                    <a:pt x="87" y="68"/>
                  </a:lnTo>
                  <a:lnTo>
                    <a:pt x="148" y="68"/>
                  </a:lnTo>
                  <a:lnTo>
                    <a:pt x="137" y="106"/>
                  </a:lnTo>
                  <a:lnTo>
                    <a:pt x="76" y="106"/>
                  </a:lnTo>
                  <a:lnTo>
                    <a:pt x="59"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2" name="Freeform 86">
              <a:extLst>
                <a:ext uri="{FF2B5EF4-FFF2-40B4-BE49-F238E27FC236}">
                  <a16:creationId xmlns:a16="http://schemas.microsoft.com/office/drawing/2014/main" id="{AE523D21-62A3-459F-B3EE-A35C364E786C}"/>
                </a:ext>
              </a:extLst>
            </p:cNvPr>
            <p:cNvSpPr>
              <a:spLocks noEditPoints="1"/>
            </p:cNvSpPr>
            <p:nvPr userDrawn="1"/>
          </p:nvSpPr>
          <p:spPr bwMode="auto">
            <a:xfrm>
              <a:off x="7553326" y="4533901"/>
              <a:ext cx="166688" cy="266700"/>
            </a:xfrm>
            <a:custGeom>
              <a:avLst/>
              <a:gdLst>
                <a:gd name="T0" fmla="*/ 58 w 105"/>
                <a:gd name="T1" fmla="*/ 168 h 168"/>
                <a:gd name="T2" fmla="*/ 0 w 105"/>
                <a:gd name="T3" fmla="*/ 168 h 168"/>
                <a:gd name="T4" fmla="*/ 34 w 105"/>
                <a:gd name="T5" fmla="*/ 46 h 168"/>
                <a:gd name="T6" fmla="*/ 93 w 105"/>
                <a:gd name="T7" fmla="*/ 46 h 168"/>
                <a:gd name="T8" fmla="*/ 58 w 105"/>
                <a:gd name="T9" fmla="*/ 168 h 168"/>
                <a:gd name="T10" fmla="*/ 95 w 105"/>
                <a:gd name="T11" fmla="*/ 34 h 168"/>
                <a:gd name="T12" fmla="*/ 38 w 105"/>
                <a:gd name="T13" fmla="*/ 34 h 168"/>
                <a:gd name="T14" fmla="*/ 47 w 105"/>
                <a:gd name="T15" fmla="*/ 0 h 168"/>
                <a:gd name="T16" fmla="*/ 105 w 105"/>
                <a:gd name="T17" fmla="*/ 0 h 168"/>
                <a:gd name="T18" fmla="*/ 95 w 105"/>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5" h="168">
                  <a:moveTo>
                    <a:pt x="58" y="168"/>
                  </a:moveTo>
                  <a:lnTo>
                    <a:pt x="0" y="168"/>
                  </a:lnTo>
                  <a:lnTo>
                    <a:pt x="34" y="46"/>
                  </a:lnTo>
                  <a:lnTo>
                    <a:pt x="93" y="46"/>
                  </a:lnTo>
                  <a:lnTo>
                    <a:pt x="58" y="168"/>
                  </a:lnTo>
                  <a:close/>
                  <a:moveTo>
                    <a:pt x="95" y="34"/>
                  </a:moveTo>
                  <a:lnTo>
                    <a:pt x="38" y="34"/>
                  </a:lnTo>
                  <a:lnTo>
                    <a:pt x="47" y="0"/>
                  </a:lnTo>
                  <a:lnTo>
                    <a:pt x="105"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3" name="Freeform 87">
              <a:extLst>
                <a:ext uri="{FF2B5EF4-FFF2-40B4-BE49-F238E27FC236}">
                  <a16:creationId xmlns:a16="http://schemas.microsoft.com/office/drawing/2014/main" id="{A7BAFE61-8CFA-47F1-9387-B9F80599A2F4}"/>
                </a:ext>
              </a:extLst>
            </p:cNvPr>
            <p:cNvSpPr>
              <a:spLocks noEditPoints="1"/>
            </p:cNvSpPr>
            <p:nvPr userDrawn="1"/>
          </p:nvSpPr>
          <p:spPr bwMode="auto">
            <a:xfrm>
              <a:off x="7685088" y="4533901"/>
              <a:ext cx="273050" cy="269875"/>
            </a:xfrm>
            <a:custGeom>
              <a:avLst/>
              <a:gdLst>
                <a:gd name="T0" fmla="*/ 125 w 172"/>
                <a:gd name="T1" fmla="*/ 168 h 170"/>
                <a:gd name="T2" fmla="*/ 68 w 172"/>
                <a:gd name="T3" fmla="*/ 168 h 170"/>
                <a:gd name="T4" fmla="*/ 72 w 172"/>
                <a:gd name="T5" fmla="*/ 154 h 170"/>
                <a:gd name="T6" fmla="*/ 72 w 172"/>
                <a:gd name="T7" fmla="*/ 154 h 170"/>
                <a:gd name="T8" fmla="*/ 64 w 172"/>
                <a:gd name="T9" fmla="*/ 161 h 170"/>
                <a:gd name="T10" fmla="*/ 54 w 172"/>
                <a:gd name="T11" fmla="*/ 165 h 170"/>
                <a:gd name="T12" fmla="*/ 44 w 172"/>
                <a:gd name="T13" fmla="*/ 169 h 170"/>
                <a:gd name="T14" fmla="*/ 31 w 172"/>
                <a:gd name="T15" fmla="*/ 170 h 170"/>
                <a:gd name="T16" fmla="*/ 31 w 172"/>
                <a:gd name="T17" fmla="*/ 170 h 170"/>
                <a:gd name="T18" fmla="*/ 24 w 172"/>
                <a:gd name="T19" fmla="*/ 170 h 170"/>
                <a:gd name="T20" fmla="*/ 18 w 172"/>
                <a:gd name="T21" fmla="*/ 169 h 170"/>
                <a:gd name="T22" fmla="*/ 12 w 172"/>
                <a:gd name="T23" fmla="*/ 167 h 170"/>
                <a:gd name="T24" fmla="*/ 9 w 172"/>
                <a:gd name="T25" fmla="*/ 163 h 170"/>
                <a:gd name="T26" fmla="*/ 5 w 172"/>
                <a:gd name="T27" fmla="*/ 160 h 170"/>
                <a:gd name="T28" fmla="*/ 2 w 172"/>
                <a:gd name="T29" fmla="*/ 155 h 170"/>
                <a:gd name="T30" fmla="*/ 0 w 172"/>
                <a:gd name="T31" fmla="*/ 149 h 170"/>
                <a:gd name="T32" fmla="*/ 0 w 172"/>
                <a:gd name="T33" fmla="*/ 142 h 170"/>
                <a:gd name="T34" fmla="*/ 0 w 172"/>
                <a:gd name="T35" fmla="*/ 142 h 170"/>
                <a:gd name="T36" fmla="*/ 2 w 172"/>
                <a:gd name="T37" fmla="*/ 126 h 170"/>
                <a:gd name="T38" fmla="*/ 5 w 172"/>
                <a:gd name="T39" fmla="*/ 106 h 170"/>
                <a:gd name="T40" fmla="*/ 12 w 172"/>
                <a:gd name="T41" fmla="*/ 86 h 170"/>
                <a:gd name="T42" fmla="*/ 20 w 172"/>
                <a:gd name="T43" fmla="*/ 68 h 170"/>
                <a:gd name="T44" fmla="*/ 20 w 172"/>
                <a:gd name="T45" fmla="*/ 68 h 170"/>
                <a:gd name="T46" fmla="*/ 24 w 172"/>
                <a:gd name="T47" fmla="*/ 62 h 170"/>
                <a:gd name="T48" fmla="*/ 29 w 172"/>
                <a:gd name="T49" fmla="*/ 58 h 170"/>
                <a:gd name="T50" fmla="*/ 33 w 172"/>
                <a:gd name="T51" fmla="*/ 53 h 170"/>
                <a:gd name="T52" fmla="*/ 39 w 172"/>
                <a:gd name="T53" fmla="*/ 50 h 170"/>
                <a:gd name="T54" fmla="*/ 45 w 172"/>
                <a:gd name="T55" fmla="*/ 47 h 170"/>
                <a:gd name="T56" fmla="*/ 51 w 172"/>
                <a:gd name="T57" fmla="*/ 45 h 170"/>
                <a:gd name="T58" fmla="*/ 58 w 172"/>
                <a:gd name="T59" fmla="*/ 44 h 170"/>
                <a:gd name="T60" fmla="*/ 65 w 172"/>
                <a:gd name="T61" fmla="*/ 44 h 170"/>
                <a:gd name="T62" fmla="*/ 65 w 172"/>
                <a:gd name="T63" fmla="*/ 44 h 170"/>
                <a:gd name="T64" fmla="*/ 77 w 172"/>
                <a:gd name="T65" fmla="*/ 45 h 170"/>
                <a:gd name="T66" fmla="*/ 86 w 172"/>
                <a:gd name="T67" fmla="*/ 48 h 170"/>
                <a:gd name="T68" fmla="*/ 93 w 172"/>
                <a:gd name="T69" fmla="*/ 53 h 170"/>
                <a:gd name="T70" fmla="*/ 98 w 172"/>
                <a:gd name="T71" fmla="*/ 60 h 170"/>
                <a:gd name="T72" fmla="*/ 114 w 172"/>
                <a:gd name="T73" fmla="*/ 0 h 170"/>
                <a:gd name="T74" fmla="*/ 172 w 172"/>
                <a:gd name="T75" fmla="*/ 0 h 170"/>
                <a:gd name="T76" fmla="*/ 125 w 172"/>
                <a:gd name="T77" fmla="*/ 168 h 170"/>
                <a:gd name="T78" fmla="*/ 81 w 172"/>
                <a:gd name="T79" fmla="*/ 82 h 170"/>
                <a:gd name="T80" fmla="*/ 81 w 172"/>
                <a:gd name="T81" fmla="*/ 82 h 170"/>
                <a:gd name="T82" fmla="*/ 78 w 172"/>
                <a:gd name="T83" fmla="*/ 82 h 170"/>
                <a:gd name="T84" fmla="*/ 74 w 172"/>
                <a:gd name="T85" fmla="*/ 84 h 170"/>
                <a:gd name="T86" fmla="*/ 71 w 172"/>
                <a:gd name="T87" fmla="*/ 86 h 170"/>
                <a:gd name="T88" fmla="*/ 68 w 172"/>
                <a:gd name="T89" fmla="*/ 91 h 170"/>
                <a:gd name="T90" fmla="*/ 68 w 172"/>
                <a:gd name="T91" fmla="*/ 91 h 170"/>
                <a:gd name="T92" fmla="*/ 63 w 172"/>
                <a:gd name="T93" fmla="*/ 106 h 170"/>
                <a:gd name="T94" fmla="*/ 61 w 172"/>
                <a:gd name="T95" fmla="*/ 114 h 170"/>
                <a:gd name="T96" fmla="*/ 60 w 172"/>
                <a:gd name="T97" fmla="*/ 121 h 170"/>
                <a:gd name="T98" fmla="*/ 60 w 172"/>
                <a:gd name="T99" fmla="*/ 121 h 170"/>
                <a:gd name="T100" fmla="*/ 61 w 172"/>
                <a:gd name="T101" fmla="*/ 125 h 170"/>
                <a:gd name="T102" fmla="*/ 63 w 172"/>
                <a:gd name="T103" fmla="*/ 127 h 170"/>
                <a:gd name="T104" fmla="*/ 65 w 172"/>
                <a:gd name="T105" fmla="*/ 129 h 170"/>
                <a:gd name="T106" fmla="*/ 70 w 172"/>
                <a:gd name="T107" fmla="*/ 130 h 170"/>
                <a:gd name="T108" fmla="*/ 70 w 172"/>
                <a:gd name="T109" fmla="*/ 130 h 170"/>
                <a:gd name="T110" fmla="*/ 74 w 172"/>
                <a:gd name="T111" fmla="*/ 129 h 170"/>
                <a:gd name="T112" fmla="*/ 79 w 172"/>
                <a:gd name="T113" fmla="*/ 127 h 170"/>
                <a:gd name="T114" fmla="*/ 91 w 172"/>
                <a:gd name="T115" fmla="*/ 87 h 170"/>
                <a:gd name="T116" fmla="*/ 91 w 172"/>
                <a:gd name="T117" fmla="*/ 87 h 170"/>
                <a:gd name="T118" fmla="*/ 87 w 172"/>
                <a:gd name="T119" fmla="*/ 84 h 170"/>
                <a:gd name="T120" fmla="*/ 81 w 172"/>
                <a:gd name="T121" fmla="*/ 82 h 170"/>
                <a:gd name="T122" fmla="*/ 81 w 172"/>
                <a:gd name="T123" fmla="*/ 82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2" h="170">
                  <a:moveTo>
                    <a:pt x="125" y="168"/>
                  </a:moveTo>
                  <a:lnTo>
                    <a:pt x="68" y="168"/>
                  </a:lnTo>
                  <a:lnTo>
                    <a:pt x="72" y="154"/>
                  </a:lnTo>
                  <a:lnTo>
                    <a:pt x="72" y="154"/>
                  </a:lnTo>
                  <a:lnTo>
                    <a:pt x="64" y="161"/>
                  </a:lnTo>
                  <a:lnTo>
                    <a:pt x="54" y="165"/>
                  </a:lnTo>
                  <a:lnTo>
                    <a:pt x="44" y="169"/>
                  </a:lnTo>
                  <a:lnTo>
                    <a:pt x="31" y="170"/>
                  </a:lnTo>
                  <a:lnTo>
                    <a:pt x="31" y="170"/>
                  </a:lnTo>
                  <a:lnTo>
                    <a:pt x="24" y="170"/>
                  </a:lnTo>
                  <a:lnTo>
                    <a:pt x="18" y="169"/>
                  </a:lnTo>
                  <a:lnTo>
                    <a:pt x="12" y="167"/>
                  </a:lnTo>
                  <a:lnTo>
                    <a:pt x="9" y="163"/>
                  </a:lnTo>
                  <a:lnTo>
                    <a:pt x="5" y="160"/>
                  </a:lnTo>
                  <a:lnTo>
                    <a:pt x="2" y="155"/>
                  </a:lnTo>
                  <a:lnTo>
                    <a:pt x="0" y="149"/>
                  </a:lnTo>
                  <a:lnTo>
                    <a:pt x="0" y="142"/>
                  </a:lnTo>
                  <a:lnTo>
                    <a:pt x="0" y="142"/>
                  </a:lnTo>
                  <a:lnTo>
                    <a:pt x="2" y="126"/>
                  </a:lnTo>
                  <a:lnTo>
                    <a:pt x="5" y="106"/>
                  </a:lnTo>
                  <a:lnTo>
                    <a:pt x="12" y="86"/>
                  </a:lnTo>
                  <a:lnTo>
                    <a:pt x="20" y="68"/>
                  </a:lnTo>
                  <a:lnTo>
                    <a:pt x="20" y="68"/>
                  </a:lnTo>
                  <a:lnTo>
                    <a:pt x="24" y="62"/>
                  </a:lnTo>
                  <a:lnTo>
                    <a:pt x="29" y="58"/>
                  </a:lnTo>
                  <a:lnTo>
                    <a:pt x="33" y="53"/>
                  </a:lnTo>
                  <a:lnTo>
                    <a:pt x="39" y="50"/>
                  </a:lnTo>
                  <a:lnTo>
                    <a:pt x="45" y="47"/>
                  </a:lnTo>
                  <a:lnTo>
                    <a:pt x="51" y="45"/>
                  </a:lnTo>
                  <a:lnTo>
                    <a:pt x="58" y="44"/>
                  </a:lnTo>
                  <a:lnTo>
                    <a:pt x="65" y="44"/>
                  </a:lnTo>
                  <a:lnTo>
                    <a:pt x="65" y="44"/>
                  </a:lnTo>
                  <a:lnTo>
                    <a:pt x="77" y="45"/>
                  </a:lnTo>
                  <a:lnTo>
                    <a:pt x="86" y="48"/>
                  </a:lnTo>
                  <a:lnTo>
                    <a:pt x="93" y="53"/>
                  </a:lnTo>
                  <a:lnTo>
                    <a:pt x="98" y="60"/>
                  </a:lnTo>
                  <a:lnTo>
                    <a:pt x="114" y="0"/>
                  </a:lnTo>
                  <a:lnTo>
                    <a:pt x="172" y="0"/>
                  </a:lnTo>
                  <a:lnTo>
                    <a:pt x="125" y="168"/>
                  </a:lnTo>
                  <a:close/>
                  <a:moveTo>
                    <a:pt x="81" y="82"/>
                  </a:moveTo>
                  <a:lnTo>
                    <a:pt x="81" y="82"/>
                  </a:lnTo>
                  <a:lnTo>
                    <a:pt x="78" y="82"/>
                  </a:lnTo>
                  <a:lnTo>
                    <a:pt x="74" y="84"/>
                  </a:lnTo>
                  <a:lnTo>
                    <a:pt x="71" y="86"/>
                  </a:lnTo>
                  <a:lnTo>
                    <a:pt x="68" y="91"/>
                  </a:lnTo>
                  <a:lnTo>
                    <a:pt x="68" y="91"/>
                  </a:lnTo>
                  <a:lnTo>
                    <a:pt x="63" y="106"/>
                  </a:lnTo>
                  <a:lnTo>
                    <a:pt x="61" y="114"/>
                  </a:lnTo>
                  <a:lnTo>
                    <a:pt x="60" y="121"/>
                  </a:lnTo>
                  <a:lnTo>
                    <a:pt x="60" y="121"/>
                  </a:lnTo>
                  <a:lnTo>
                    <a:pt x="61" y="125"/>
                  </a:lnTo>
                  <a:lnTo>
                    <a:pt x="63" y="127"/>
                  </a:lnTo>
                  <a:lnTo>
                    <a:pt x="65" y="129"/>
                  </a:lnTo>
                  <a:lnTo>
                    <a:pt x="70" y="130"/>
                  </a:lnTo>
                  <a:lnTo>
                    <a:pt x="70" y="130"/>
                  </a:lnTo>
                  <a:lnTo>
                    <a:pt x="74" y="129"/>
                  </a:lnTo>
                  <a:lnTo>
                    <a:pt x="79" y="127"/>
                  </a:lnTo>
                  <a:lnTo>
                    <a:pt x="91" y="87"/>
                  </a:lnTo>
                  <a:lnTo>
                    <a:pt x="91" y="87"/>
                  </a:lnTo>
                  <a:lnTo>
                    <a:pt x="87" y="84"/>
                  </a:lnTo>
                  <a:lnTo>
                    <a:pt x="81" y="82"/>
                  </a:lnTo>
                  <a:lnTo>
                    <a:pt x="81" y="8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4" name="Freeform 88">
              <a:extLst>
                <a:ext uri="{FF2B5EF4-FFF2-40B4-BE49-F238E27FC236}">
                  <a16:creationId xmlns:a16="http://schemas.microsoft.com/office/drawing/2014/main" id="{C7164E93-F32B-4270-A88A-EA1C86DC9F1F}"/>
                </a:ext>
              </a:extLst>
            </p:cNvPr>
            <p:cNvSpPr>
              <a:spLocks noEditPoints="1"/>
            </p:cNvSpPr>
            <p:nvPr userDrawn="1"/>
          </p:nvSpPr>
          <p:spPr bwMode="auto">
            <a:xfrm>
              <a:off x="7923213" y="4602163"/>
              <a:ext cx="230188" cy="201613"/>
            </a:xfrm>
            <a:custGeom>
              <a:avLst/>
              <a:gdLst>
                <a:gd name="T0" fmla="*/ 58 w 145"/>
                <a:gd name="T1" fmla="*/ 71 h 127"/>
                <a:gd name="T2" fmla="*/ 56 w 145"/>
                <a:gd name="T3" fmla="*/ 80 h 127"/>
                <a:gd name="T4" fmla="*/ 56 w 145"/>
                <a:gd name="T5" fmla="*/ 87 h 127"/>
                <a:gd name="T6" fmla="*/ 57 w 145"/>
                <a:gd name="T7" fmla="*/ 93 h 127"/>
                <a:gd name="T8" fmla="*/ 64 w 145"/>
                <a:gd name="T9" fmla="*/ 97 h 127"/>
                <a:gd name="T10" fmla="*/ 68 w 145"/>
                <a:gd name="T11" fmla="*/ 96 h 127"/>
                <a:gd name="T12" fmla="*/ 75 w 145"/>
                <a:gd name="T13" fmla="*/ 89 h 127"/>
                <a:gd name="T14" fmla="*/ 135 w 145"/>
                <a:gd name="T15" fmla="*/ 82 h 127"/>
                <a:gd name="T16" fmla="*/ 134 w 145"/>
                <a:gd name="T17" fmla="*/ 87 h 127"/>
                <a:gd name="T18" fmla="*/ 128 w 145"/>
                <a:gd name="T19" fmla="*/ 98 h 127"/>
                <a:gd name="T20" fmla="*/ 115 w 145"/>
                <a:gd name="T21" fmla="*/ 111 h 127"/>
                <a:gd name="T22" fmla="*/ 94 w 145"/>
                <a:gd name="T23" fmla="*/ 122 h 127"/>
                <a:gd name="T24" fmla="*/ 72 w 145"/>
                <a:gd name="T25" fmla="*/ 127 h 127"/>
                <a:gd name="T26" fmla="*/ 61 w 145"/>
                <a:gd name="T27" fmla="*/ 127 h 127"/>
                <a:gd name="T28" fmla="*/ 38 w 145"/>
                <a:gd name="T29" fmla="*/ 126 h 127"/>
                <a:gd name="T30" fmla="*/ 18 w 145"/>
                <a:gd name="T31" fmla="*/ 121 h 127"/>
                <a:gd name="T32" fmla="*/ 5 w 145"/>
                <a:gd name="T33" fmla="*/ 110 h 127"/>
                <a:gd name="T34" fmla="*/ 2 w 145"/>
                <a:gd name="T35" fmla="*/ 101 h 127"/>
                <a:gd name="T36" fmla="*/ 0 w 145"/>
                <a:gd name="T37" fmla="*/ 90 h 127"/>
                <a:gd name="T38" fmla="*/ 3 w 145"/>
                <a:gd name="T39" fmla="*/ 75 h 127"/>
                <a:gd name="T40" fmla="*/ 13 w 145"/>
                <a:gd name="T41" fmla="*/ 41 h 127"/>
                <a:gd name="T42" fmla="*/ 22 w 145"/>
                <a:gd name="T43" fmla="*/ 27 h 127"/>
                <a:gd name="T44" fmla="*/ 27 w 145"/>
                <a:gd name="T45" fmla="*/ 19 h 127"/>
                <a:gd name="T46" fmla="*/ 43 w 145"/>
                <a:gd name="T47" fmla="*/ 9 h 127"/>
                <a:gd name="T48" fmla="*/ 59 w 145"/>
                <a:gd name="T49" fmla="*/ 3 h 127"/>
                <a:gd name="T50" fmla="*/ 77 w 145"/>
                <a:gd name="T51" fmla="*/ 1 h 127"/>
                <a:gd name="T52" fmla="*/ 85 w 145"/>
                <a:gd name="T53" fmla="*/ 0 h 127"/>
                <a:gd name="T54" fmla="*/ 109 w 145"/>
                <a:gd name="T55" fmla="*/ 2 h 127"/>
                <a:gd name="T56" fmla="*/ 128 w 145"/>
                <a:gd name="T57" fmla="*/ 8 h 127"/>
                <a:gd name="T58" fmla="*/ 140 w 145"/>
                <a:gd name="T59" fmla="*/ 19 h 127"/>
                <a:gd name="T60" fmla="*/ 145 w 145"/>
                <a:gd name="T61" fmla="*/ 38 h 127"/>
                <a:gd name="T62" fmla="*/ 142 w 145"/>
                <a:gd name="T63" fmla="*/ 53 h 127"/>
                <a:gd name="T64" fmla="*/ 138 w 145"/>
                <a:gd name="T65" fmla="*/ 71 h 127"/>
                <a:gd name="T66" fmla="*/ 80 w 145"/>
                <a:gd name="T67" fmla="*/ 30 h 127"/>
                <a:gd name="T68" fmla="*/ 71 w 145"/>
                <a:gd name="T69" fmla="*/ 35 h 127"/>
                <a:gd name="T70" fmla="*/ 65 w 145"/>
                <a:gd name="T71" fmla="*/ 48 h 127"/>
                <a:gd name="T72" fmla="*/ 88 w 145"/>
                <a:gd name="T73" fmla="*/ 48 h 127"/>
                <a:gd name="T74" fmla="*/ 91 w 145"/>
                <a:gd name="T75" fmla="*/ 39 h 127"/>
                <a:gd name="T76" fmla="*/ 87 w 145"/>
                <a:gd name="T77" fmla="*/ 32 h 127"/>
                <a:gd name="T78" fmla="*/ 80 w 145"/>
                <a:gd name="T79" fmla="*/ 3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45" h="127">
                  <a:moveTo>
                    <a:pt x="138" y="71"/>
                  </a:moveTo>
                  <a:lnTo>
                    <a:pt x="58" y="71"/>
                  </a:lnTo>
                  <a:lnTo>
                    <a:pt x="58" y="71"/>
                  </a:lnTo>
                  <a:lnTo>
                    <a:pt x="56" y="80"/>
                  </a:lnTo>
                  <a:lnTo>
                    <a:pt x="56" y="87"/>
                  </a:lnTo>
                  <a:lnTo>
                    <a:pt x="56" y="87"/>
                  </a:lnTo>
                  <a:lnTo>
                    <a:pt x="56" y="90"/>
                  </a:lnTo>
                  <a:lnTo>
                    <a:pt x="57" y="93"/>
                  </a:lnTo>
                  <a:lnTo>
                    <a:pt x="59" y="96"/>
                  </a:lnTo>
                  <a:lnTo>
                    <a:pt x="64" y="97"/>
                  </a:lnTo>
                  <a:lnTo>
                    <a:pt x="64" y="97"/>
                  </a:lnTo>
                  <a:lnTo>
                    <a:pt x="68" y="96"/>
                  </a:lnTo>
                  <a:lnTo>
                    <a:pt x="73" y="93"/>
                  </a:lnTo>
                  <a:lnTo>
                    <a:pt x="75" y="89"/>
                  </a:lnTo>
                  <a:lnTo>
                    <a:pt x="79" y="82"/>
                  </a:lnTo>
                  <a:lnTo>
                    <a:pt x="135" y="82"/>
                  </a:lnTo>
                  <a:lnTo>
                    <a:pt x="135" y="82"/>
                  </a:lnTo>
                  <a:lnTo>
                    <a:pt x="134" y="87"/>
                  </a:lnTo>
                  <a:lnTo>
                    <a:pt x="130" y="93"/>
                  </a:lnTo>
                  <a:lnTo>
                    <a:pt x="128" y="98"/>
                  </a:lnTo>
                  <a:lnTo>
                    <a:pt x="125" y="103"/>
                  </a:lnTo>
                  <a:lnTo>
                    <a:pt x="115" y="111"/>
                  </a:lnTo>
                  <a:lnTo>
                    <a:pt x="105" y="118"/>
                  </a:lnTo>
                  <a:lnTo>
                    <a:pt x="94" y="122"/>
                  </a:lnTo>
                  <a:lnTo>
                    <a:pt x="82" y="125"/>
                  </a:lnTo>
                  <a:lnTo>
                    <a:pt x="72" y="127"/>
                  </a:lnTo>
                  <a:lnTo>
                    <a:pt x="61" y="127"/>
                  </a:lnTo>
                  <a:lnTo>
                    <a:pt x="61" y="127"/>
                  </a:lnTo>
                  <a:lnTo>
                    <a:pt x="50" y="127"/>
                  </a:lnTo>
                  <a:lnTo>
                    <a:pt x="38" y="126"/>
                  </a:lnTo>
                  <a:lnTo>
                    <a:pt x="27" y="125"/>
                  </a:lnTo>
                  <a:lnTo>
                    <a:pt x="18" y="121"/>
                  </a:lnTo>
                  <a:lnTo>
                    <a:pt x="11" y="117"/>
                  </a:lnTo>
                  <a:lnTo>
                    <a:pt x="5" y="110"/>
                  </a:lnTo>
                  <a:lnTo>
                    <a:pt x="4" y="106"/>
                  </a:lnTo>
                  <a:lnTo>
                    <a:pt x="2" y="101"/>
                  </a:lnTo>
                  <a:lnTo>
                    <a:pt x="0" y="90"/>
                  </a:lnTo>
                  <a:lnTo>
                    <a:pt x="0" y="90"/>
                  </a:lnTo>
                  <a:lnTo>
                    <a:pt x="2" y="83"/>
                  </a:lnTo>
                  <a:lnTo>
                    <a:pt x="3" y="75"/>
                  </a:lnTo>
                  <a:lnTo>
                    <a:pt x="6" y="57"/>
                  </a:lnTo>
                  <a:lnTo>
                    <a:pt x="13" y="41"/>
                  </a:lnTo>
                  <a:lnTo>
                    <a:pt x="18" y="32"/>
                  </a:lnTo>
                  <a:lnTo>
                    <a:pt x="22" y="27"/>
                  </a:lnTo>
                  <a:lnTo>
                    <a:pt x="22" y="27"/>
                  </a:lnTo>
                  <a:lnTo>
                    <a:pt x="27" y="19"/>
                  </a:lnTo>
                  <a:lnTo>
                    <a:pt x="34" y="14"/>
                  </a:lnTo>
                  <a:lnTo>
                    <a:pt x="43" y="9"/>
                  </a:lnTo>
                  <a:lnTo>
                    <a:pt x="50" y="5"/>
                  </a:lnTo>
                  <a:lnTo>
                    <a:pt x="59" y="3"/>
                  </a:lnTo>
                  <a:lnTo>
                    <a:pt x="67" y="1"/>
                  </a:lnTo>
                  <a:lnTo>
                    <a:pt x="77" y="1"/>
                  </a:lnTo>
                  <a:lnTo>
                    <a:pt x="85" y="0"/>
                  </a:lnTo>
                  <a:lnTo>
                    <a:pt x="85" y="0"/>
                  </a:lnTo>
                  <a:lnTo>
                    <a:pt x="98" y="1"/>
                  </a:lnTo>
                  <a:lnTo>
                    <a:pt x="109" y="2"/>
                  </a:lnTo>
                  <a:lnTo>
                    <a:pt x="120" y="4"/>
                  </a:lnTo>
                  <a:lnTo>
                    <a:pt x="128" y="8"/>
                  </a:lnTo>
                  <a:lnTo>
                    <a:pt x="135" y="12"/>
                  </a:lnTo>
                  <a:lnTo>
                    <a:pt x="140" y="19"/>
                  </a:lnTo>
                  <a:lnTo>
                    <a:pt x="143" y="28"/>
                  </a:lnTo>
                  <a:lnTo>
                    <a:pt x="145" y="38"/>
                  </a:lnTo>
                  <a:lnTo>
                    <a:pt x="145" y="38"/>
                  </a:lnTo>
                  <a:lnTo>
                    <a:pt x="142" y="53"/>
                  </a:lnTo>
                  <a:lnTo>
                    <a:pt x="138" y="71"/>
                  </a:lnTo>
                  <a:lnTo>
                    <a:pt x="138" y="71"/>
                  </a:lnTo>
                  <a:close/>
                  <a:moveTo>
                    <a:pt x="80" y="30"/>
                  </a:moveTo>
                  <a:lnTo>
                    <a:pt x="80" y="30"/>
                  </a:lnTo>
                  <a:lnTo>
                    <a:pt x="75" y="31"/>
                  </a:lnTo>
                  <a:lnTo>
                    <a:pt x="71" y="35"/>
                  </a:lnTo>
                  <a:lnTo>
                    <a:pt x="67" y="39"/>
                  </a:lnTo>
                  <a:lnTo>
                    <a:pt x="65" y="48"/>
                  </a:lnTo>
                  <a:lnTo>
                    <a:pt x="88" y="48"/>
                  </a:lnTo>
                  <a:lnTo>
                    <a:pt x="88" y="48"/>
                  </a:lnTo>
                  <a:lnTo>
                    <a:pt x="91" y="39"/>
                  </a:lnTo>
                  <a:lnTo>
                    <a:pt x="91" y="39"/>
                  </a:lnTo>
                  <a:lnTo>
                    <a:pt x="89" y="35"/>
                  </a:lnTo>
                  <a:lnTo>
                    <a:pt x="87" y="32"/>
                  </a:lnTo>
                  <a:lnTo>
                    <a:pt x="85" y="31"/>
                  </a:lnTo>
                  <a:lnTo>
                    <a:pt x="80" y="30"/>
                  </a:lnTo>
                  <a:lnTo>
                    <a:pt x="80" y="3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5" name="Freeform 89">
              <a:extLst>
                <a:ext uri="{FF2B5EF4-FFF2-40B4-BE49-F238E27FC236}">
                  <a16:creationId xmlns:a16="http://schemas.microsoft.com/office/drawing/2014/main" id="{F979A1D9-F7E8-4B31-BF83-BC0DA9D4C903}"/>
                </a:ext>
              </a:extLst>
            </p:cNvPr>
            <p:cNvSpPr>
              <a:spLocks/>
            </p:cNvSpPr>
            <p:nvPr userDrawn="1"/>
          </p:nvSpPr>
          <p:spPr bwMode="auto">
            <a:xfrm>
              <a:off x="8143876" y="4533901"/>
              <a:ext cx="165100" cy="266700"/>
            </a:xfrm>
            <a:custGeom>
              <a:avLst/>
              <a:gdLst>
                <a:gd name="T0" fmla="*/ 57 w 104"/>
                <a:gd name="T1" fmla="*/ 168 h 168"/>
                <a:gd name="T2" fmla="*/ 0 w 104"/>
                <a:gd name="T3" fmla="*/ 168 h 168"/>
                <a:gd name="T4" fmla="*/ 45 w 104"/>
                <a:gd name="T5" fmla="*/ 0 h 168"/>
                <a:gd name="T6" fmla="*/ 104 w 104"/>
                <a:gd name="T7" fmla="*/ 0 h 168"/>
                <a:gd name="T8" fmla="*/ 57 w 104"/>
                <a:gd name="T9" fmla="*/ 168 h 168"/>
              </a:gdLst>
              <a:ahLst/>
              <a:cxnLst>
                <a:cxn ang="0">
                  <a:pos x="T0" y="T1"/>
                </a:cxn>
                <a:cxn ang="0">
                  <a:pos x="T2" y="T3"/>
                </a:cxn>
                <a:cxn ang="0">
                  <a:pos x="T4" y="T5"/>
                </a:cxn>
                <a:cxn ang="0">
                  <a:pos x="T6" y="T7"/>
                </a:cxn>
                <a:cxn ang="0">
                  <a:pos x="T8" y="T9"/>
                </a:cxn>
              </a:cxnLst>
              <a:rect l="0" t="0" r="r" b="b"/>
              <a:pathLst>
                <a:path w="104" h="168">
                  <a:moveTo>
                    <a:pt x="57" y="168"/>
                  </a:moveTo>
                  <a:lnTo>
                    <a:pt x="0" y="168"/>
                  </a:lnTo>
                  <a:lnTo>
                    <a:pt x="45" y="0"/>
                  </a:lnTo>
                  <a:lnTo>
                    <a:pt x="104" y="0"/>
                  </a:lnTo>
                  <a:lnTo>
                    <a:pt x="57"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6" name="Freeform 90">
              <a:extLst>
                <a:ext uri="{FF2B5EF4-FFF2-40B4-BE49-F238E27FC236}">
                  <a16:creationId xmlns:a16="http://schemas.microsoft.com/office/drawing/2014/main" id="{D876983D-B0E3-4698-88DD-002569D26581}"/>
                </a:ext>
              </a:extLst>
            </p:cNvPr>
            <p:cNvSpPr>
              <a:spLocks noEditPoints="1"/>
            </p:cNvSpPr>
            <p:nvPr userDrawn="1"/>
          </p:nvSpPr>
          <p:spPr bwMode="auto">
            <a:xfrm>
              <a:off x="8264526" y="4533901"/>
              <a:ext cx="165100" cy="266700"/>
            </a:xfrm>
            <a:custGeom>
              <a:avLst/>
              <a:gdLst>
                <a:gd name="T0" fmla="*/ 57 w 104"/>
                <a:gd name="T1" fmla="*/ 168 h 168"/>
                <a:gd name="T2" fmla="*/ 0 w 104"/>
                <a:gd name="T3" fmla="*/ 168 h 168"/>
                <a:gd name="T4" fmla="*/ 34 w 104"/>
                <a:gd name="T5" fmla="*/ 46 h 168"/>
                <a:gd name="T6" fmla="*/ 91 w 104"/>
                <a:gd name="T7" fmla="*/ 46 h 168"/>
                <a:gd name="T8" fmla="*/ 57 w 104"/>
                <a:gd name="T9" fmla="*/ 168 h 168"/>
                <a:gd name="T10" fmla="*/ 95 w 104"/>
                <a:gd name="T11" fmla="*/ 34 h 168"/>
                <a:gd name="T12" fmla="*/ 36 w 104"/>
                <a:gd name="T13" fmla="*/ 34 h 168"/>
                <a:gd name="T14" fmla="*/ 47 w 104"/>
                <a:gd name="T15" fmla="*/ 0 h 168"/>
                <a:gd name="T16" fmla="*/ 104 w 104"/>
                <a:gd name="T17" fmla="*/ 0 h 168"/>
                <a:gd name="T18" fmla="*/ 95 w 104"/>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4" h="168">
                  <a:moveTo>
                    <a:pt x="57" y="168"/>
                  </a:moveTo>
                  <a:lnTo>
                    <a:pt x="0" y="168"/>
                  </a:lnTo>
                  <a:lnTo>
                    <a:pt x="34" y="46"/>
                  </a:lnTo>
                  <a:lnTo>
                    <a:pt x="91" y="46"/>
                  </a:lnTo>
                  <a:lnTo>
                    <a:pt x="57" y="168"/>
                  </a:lnTo>
                  <a:close/>
                  <a:moveTo>
                    <a:pt x="95" y="34"/>
                  </a:moveTo>
                  <a:lnTo>
                    <a:pt x="36" y="34"/>
                  </a:lnTo>
                  <a:lnTo>
                    <a:pt x="47" y="0"/>
                  </a:lnTo>
                  <a:lnTo>
                    <a:pt x="104"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7" name="Freeform 91">
              <a:extLst>
                <a:ext uri="{FF2B5EF4-FFF2-40B4-BE49-F238E27FC236}">
                  <a16:creationId xmlns:a16="http://schemas.microsoft.com/office/drawing/2014/main" id="{8B70D9D3-619E-489B-ADE5-4C1F1D8A6635}"/>
                </a:ext>
              </a:extLst>
            </p:cNvPr>
            <p:cNvSpPr>
              <a:spLocks/>
            </p:cNvSpPr>
            <p:nvPr userDrawn="1"/>
          </p:nvSpPr>
          <p:spPr bwMode="auto">
            <a:xfrm>
              <a:off x="8396288" y="4564063"/>
              <a:ext cx="192088" cy="236538"/>
            </a:xfrm>
            <a:custGeom>
              <a:avLst/>
              <a:gdLst>
                <a:gd name="T0" fmla="*/ 115 w 121"/>
                <a:gd name="T1" fmla="*/ 27 h 149"/>
                <a:gd name="T2" fmla="*/ 121 w 121"/>
                <a:gd name="T3" fmla="*/ 54 h 149"/>
                <a:gd name="T4" fmla="*/ 76 w 121"/>
                <a:gd name="T5" fmla="*/ 54 h 149"/>
                <a:gd name="T6" fmla="*/ 63 w 121"/>
                <a:gd name="T7" fmla="*/ 101 h 149"/>
                <a:gd name="T8" fmla="*/ 63 w 121"/>
                <a:gd name="T9" fmla="*/ 101 h 149"/>
                <a:gd name="T10" fmla="*/ 62 w 121"/>
                <a:gd name="T11" fmla="*/ 107 h 149"/>
                <a:gd name="T12" fmla="*/ 61 w 121"/>
                <a:gd name="T13" fmla="*/ 111 h 149"/>
                <a:gd name="T14" fmla="*/ 61 w 121"/>
                <a:gd name="T15" fmla="*/ 111 h 149"/>
                <a:gd name="T16" fmla="*/ 61 w 121"/>
                <a:gd name="T17" fmla="*/ 115 h 149"/>
                <a:gd name="T18" fmla="*/ 63 w 121"/>
                <a:gd name="T19" fmla="*/ 117 h 149"/>
                <a:gd name="T20" fmla="*/ 67 w 121"/>
                <a:gd name="T21" fmla="*/ 118 h 149"/>
                <a:gd name="T22" fmla="*/ 72 w 121"/>
                <a:gd name="T23" fmla="*/ 118 h 149"/>
                <a:gd name="T24" fmla="*/ 83 w 121"/>
                <a:gd name="T25" fmla="*/ 118 h 149"/>
                <a:gd name="T26" fmla="*/ 75 w 121"/>
                <a:gd name="T27" fmla="*/ 149 h 149"/>
                <a:gd name="T28" fmla="*/ 23 w 121"/>
                <a:gd name="T29" fmla="*/ 149 h 149"/>
                <a:gd name="T30" fmla="*/ 23 w 121"/>
                <a:gd name="T31" fmla="*/ 149 h 149"/>
                <a:gd name="T32" fmla="*/ 18 w 121"/>
                <a:gd name="T33" fmla="*/ 148 h 149"/>
                <a:gd name="T34" fmla="*/ 13 w 121"/>
                <a:gd name="T35" fmla="*/ 148 h 149"/>
                <a:gd name="T36" fmla="*/ 8 w 121"/>
                <a:gd name="T37" fmla="*/ 145 h 149"/>
                <a:gd name="T38" fmla="*/ 6 w 121"/>
                <a:gd name="T39" fmla="*/ 143 h 149"/>
                <a:gd name="T40" fmla="*/ 2 w 121"/>
                <a:gd name="T41" fmla="*/ 139 h 149"/>
                <a:gd name="T42" fmla="*/ 1 w 121"/>
                <a:gd name="T43" fmla="*/ 136 h 149"/>
                <a:gd name="T44" fmla="*/ 0 w 121"/>
                <a:gd name="T45" fmla="*/ 132 h 149"/>
                <a:gd name="T46" fmla="*/ 0 w 121"/>
                <a:gd name="T47" fmla="*/ 128 h 149"/>
                <a:gd name="T48" fmla="*/ 0 w 121"/>
                <a:gd name="T49" fmla="*/ 128 h 149"/>
                <a:gd name="T50" fmla="*/ 0 w 121"/>
                <a:gd name="T51" fmla="*/ 120 h 149"/>
                <a:gd name="T52" fmla="*/ 2 w 121"/>
                <a:gd name="T53" fmla="*/ 111 h 149"/>
                <a:gd name="T54" fmla="*/ 34 w 121"/>
                <a:gd name="T55" fmla="*/ 0 h 149"/>
                <a:gd name="T56" fmla="*/ 91 w 121"/>
                <a:gd name="T57" fmla="*/ 0 h 149"/>
                <a:gd name="T58" fmla="*/ 84 w 121"/>
                <a:gd name="T59" fmla="*/ 27 h 149"/>
                <a:gd name="T60" fmla="*/ 115 w 121"/>
                <a:gd name="T61" fmla="*/ 27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1" h="149">
                  <a:moveTo>
                    <a:pt x="115" y="27"/>
                  </a:moveTo>
                  <a:lnTo>
                    <a:pt x="121" y="54"/>
                  </a:lnTo>
                  <a:lnTo>
                    <a:pt x="76" y="54"/>
                  </a:lnTo>
                  <a:lnTo>
                    <a:pt x="63" y="101"/>
                  </a:lnTo>
                  <a:lnTo>
                    <a:pt x="63" y="101"/>
                  </a:lnTo>
                  <a:lnTo>
                    <a:pt x="62" y="107"/>
                  </a:lnTo>
                  <a:lnTo>
                    <a:pt x="61" y="111"/>
                  </a:lnTo>
                  <a:lnTo>
                    <a:pt x="61" y="111"/>
                  </a:lnTo>
                  <a:lnTo>
                    <a:pt x="61" y="115"/>
                  </a:lnTo>
                  <a:lnTo>
                    <a:pt x="63" y="117"/>
                  </a:lnTo>
                  <a:lnTo>
                    <a:pt x="67" y="118"/>
                  </a:lnTo>
                  <a:lnTo>
                    <a:pt x="72" y="118"/>
                  </a:lnTo>
                  <a:lnTo>
                    <a:pt x="83" y="118"/>
                  </a:lnTo>
                  <a:lnTo>
                    <a:pt x="75" y="149"/>
                  </a:lnTo>
                  <a:lnTo>
                    <a:pt x="23" y="149"/>
                  </a:lnTo>
                  <a:lnTo>
                    <a:pt x="23" y="149"/>
                  </a:lnTo>
                  <a:lnTo>
                    <a:pt x="18" y="148"/>
                  </a:lnTo>
                  <a:lnTo>
                    <a:pt x="13" y="148"/>
                  </a:lnTo>
                  <a:lnTo>
                    <a:pt x="8" y="145"/>
                  </a:lnTo>
                  <a:lnTo>
                    <a:pt x="6" y="143"/>
                  </a:lnTo>
                  <a:lnTo>
                    <a:pt x="2" y="139"/>
                  </a:lnTo>
                  <a:lnTo>
                    <a:pt x="1" y="136"/>
                  </a:lnTo>
                  <a:lnTo>
                    <a:pt x="0" y="132"/>
                  </a:lnTo>
                  <a:lnTo>
                    <a:pt x="0" y="128"/>
                  </a:lnTo>
                  <a:lnTo>
                    <a:pt x="0" y="128"/>
                  </a:lnTo>
                  <a:lnTo>
                    <a:pt x="0" y="120"/>
                  </a:lnTo>
                  <a:lnTo>
                    <a:pt x="2" y="111"/>
                  </a:lnTo>
                  <a:lnTo>
                    <a:pt x="34" y="0"/>
                  </a:lnTo>
                  <a:lnTo>
                    <a:pt x="91" y="0"/>
                  </a:lnTo>
                  <a:lnTo>
                    <a:pt x="84" y="27"/>
                  </a:lnTo>
                  <a:lnTo>
                    <a:pt x="115" y="2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8" name="Freeform 92">
              <a:extLst>
                <a:ext uri="{FF2B5EF4-FFF2-40B4-BE49-F238E27FC236}">
                  <a16:creationId xmlns:a16="http://schemas.microsoft.com/office/drawing/2014/main" id="{5E12EE61-B7EA-410C-AB20-CCBAA330D961}"/>
                </a:ext>
              </a:extLst>
            </p:cNvPr>
            <p:cNvSpPr>
              <a:spLocks/>
            </p:cNvSpPr>
            <p:nvPr userDrawn="1"/>
          </p:nvSpPr>
          <p:spPr bwMode="auto">
            <a:xfrm>
              <a:off x="7321551" y="4830763"/>
              <a:ext cx="38100" cy="46038"/>
            </a:xfrm>
            <a:custGeom>
              <a:avLst/>
              <a:gdLst>
                <a:gd name="T0" fmla="*/ 9 w 24"/>
                <a:gd name="T1" fmla="*/ 0 h 29"/>
                <a:gd name="T2" fmla="*/ 24 w 24"/>
                <a:gd name="T3" fmla="*/ 0 h 29"/>
                <a:gd name="T4" fmla="*/ 15 w 24"/>
                <a:gd name="T5" fmla="*/ 29 h 29"/>
                <a:gd name="T6" fmla="*/ 0 w 24"/>
                <a:gd name="T7" fmla="*/ 29 h 29"/>
                <a:gd name="T8" fmla="*/ 9 w 24"/>
                <a:gd name="T9" fmla="*/ 0 h 29"/>
              </a:gdLst>
              <a:ahLst/>
              <a:cxnLst>
                <a:cxn ang="0">
                  <a:pos x="T0" y="T1"/>
                </a:cxn>
                <a:cxn ang="0">
                  <a:pos x="T2" y="T3"/>
                </a:cxn>
                <a:cxn ang="0">
                  <a:pos x="T4" y="T5"/>
                </a:cxn>
                <a:cxn ang="0">
                  <a:pos x="T6" y="T7"/>
                </a:cxn>
                <a:cxn ang="0">
                  <a:pos x="T8" y="T9"/>
                </a:cxn>
              </a:cxnLst>
              <a:rect l="0" t="0" r="r" b="b"/>
              <a:pathLst>
                <a:path w="24" h="29">
                  <a:moveTo>
                    <a:pt x="9" y="0"/>
                  </a:moveTo>
                  <a:lnTo>
                    <a:pt x="24" y="0"/>
                  </a:lnTo>
                  <a:lnTo>
                    <a:pt x="15"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9" name="Freeform 93">
              <a:extLst>
                <a:ext uri="{FF2B5EF4-FFF2-40B4-BE49-F238E27FC236}">
                  <a16:creationId xmlns:a16="http://schemas.microsoft.com/office/drawing/2014/main" id="{A59707A2-42E0-4C2C-889A-92F4D058FBC5}"/>
                </a:ext>
              </a:extLst>
            </p:cNvPr>
            <p:cNvSpPr>
              <a:spLocks/>
            </p:cNvSpPr>
            <p:nvPr userDrawn="1"/>
          </p:nvSpPr>
          <p:spPr bwMode="auto">
            <a:xfrm>
              <a:off x="7400926" y="4830763"/>
              <a:ext cx="87313" cy="46038"/>
            </a:xfrm>
            <a:custGeom>
              <a:avLst/>
              <a:gdLst>
                <a:gd name="T0" fmla="*/ 10 w 55"/>
                <a:gd name="T1" fmla="*/ 0 h 29"/>
                <a:gd name="T2" fmla="*/ 31 w 55"/>
                <a:gd name="T3" fmla="*/ 0 h 29"/>
                <a:gd name="T4" fmla="*/ 36 w 55"/>
                <a:gd name="T5" fmla="*/ 19 h 29"/>
                <a:gd name="T6" fmla="*/ 36 w 55"/>
                <a:gd name="T7" fmla="*/ 19 h 29"/>
                <a:gd name="T8" fmla="*/ 42 w 55"/>
                <a:gd name="T9" fmla="*/ 0 h 29"/>
                <a:gd name="T10" fmla="*/ 55 w 55"/>
                <a:gd name="T11" fmla="*/ 0 h 29"/>
                <a:gd name="T12" fmla="*/ 46 w 55"/>
                <a:gd name="T13" fmla="*/ 29 h 29"/>
                <a:gd name="T14" fmla="*/ 26 w 55"/>
                <a:gd name="T15" fmla="*/ 29 h 29"/>
                <a:gd name="T16" fmla="*/ 20 w 55"/>
                <a:gd name="T17" fmla="*/ 8 h 29"/>
                <a:gd name="T18" fmla="*/ 20 w 55"/>
                <a:gd name="T19" fmla="*/ 8 h 29"/>
                <a:gd name="T20" fmla="*/ 13 w 55"/>
                <a:gd name="T21" fmla="*/ 29 h 29"/>
                <a:gd name="T22" fmla="*/ 0 w 55"/>
                <a:gd name="T23" fmla="*/ 29 h 29"/>
                <a:gd name="T24" fmla="*/ 10 w 55"/>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5" h="29">
                  <a:moveTo>
                    <a:pt x="10" y="0"/>
                  </a:moveTo>
                  <a:lnTo>
                    <a:pt x="31" y="0"/>
                  </a:lnTo>
                  <a:lnTo>
                    <a:pt x="36" y="19"/>
                  </a:lnTo>
                  <a:lnTo>
                    <a:pt x="36" y="19"/>
                  </a:lnTo>
                  <a:lnTo>
                    <a:pt x="42" y="0"/>
                  </a:lnTo>
                  <a:lnTo>
                    <a:pt x="55" y="0"/>
                  </a:lnTo>
                  <a:lnTo>
                    <a:pt x="46" y="29"/>
                  </a:lnTo>
                  <a:lnTo>
                    <a:pt x="26" y="29"/>
                  </a:lnTo>
                  <a:lnTo>
                    <a:pt x="20" y="8"/>
                  </a:lnTo>
                  <a:lnTo>
                    <a:pt x="20" y="8"/>
                  </a:lnTo>
                  <a:lnTo>
                    <a:pt x="13" y="29"/>
                  </a:lnTo>
                  <a:lnTo>
                    <a:pt x="0" y="29"/>
                  </a:lnTo>
                  <a:lnTo>
                    <a:pt x="1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0" name="Freeform 94">
              <a:extLst>
                <a:ext uri="{FF2B5EF4-FFF2-40B4-BE49-F238E27FC236}">
                  <a16:creationId xmlns:a16="http://schemas.microsoft.com/office/drawing/2014/main" id="{C40D2430-F314-4D59-9E50-AD659303430B}"/>
                </a:ext>
              </a:extLst>
            </p:cNvPr>
            <p:cNvSpPr>
              <a:spLocks/>
            </p:cNvSpPr>
            <p:nvPr userDrawn="1"/>
          </p:nvSpPr>
          <p:spPr bwMode="auto">
            <a:xfrm>
              <a:off x="7531101" y="4830763"/>
              <a:ext cx="76200" cy="46038"/>
            </a:xfrm>
            <a:custGeom>
              <a:avLst/>
              <a:gdLst>
                <a:gd name="T0" fmla="*/ 0 w 48"/>
                <a:gd name="T1" fmla="*/ 0 h 29"/>
                <a:gd name="T2" fmla="*/ 15 w 48"/>
                <a:gd name="T3" fmla="*/ 0 h 29"/>
                <a:gd name="T4" fmla="*/ 19 w 48"/>
                <a:gd name="T5" fmla="*/ 18 h 29"/>
                <a:gd name="T6" fmla="*/ 33 w 48"/>
                <a:gd name="T7" fmla="*/ 0 h 29"/>
                <a:gd name="T8" fmla="*/ 48 w 48"/>
                <a:gd name="T9" fmla="*/ 0 h 29"/>
                <a:gd name="T10" fmla="*/ 24 w 48"/>
                <a:gd name="T11" fmla="*/ 29 h 29"/>
                <a:gd name="T12" fmla="*/ 6 w 48"/>
                <a:gd name="T13" fmla="*/ 29 h 29"/>
                <a:gd name="T14" fmla="*/ 0 w 48"/>
                <a:gd name="T15" fmla="*/ 0 h 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29">
                  <a:moveTo>
                    <a:pt x="0" y="0"/>
                  </a:moveTo>
                  <a:lnTo>
                    <a:pt x="15" y="0"/>
                  </a:lnTo>
                  <a:lnTo>
                    <a:pt x="19" y="18"/>
                  </a:lnTo>
                  <a:lnTo>
                    <a:pt x="33" y="0"/>
                  </a:lnTo>
                  <a:lnTo>
                    <a:pt x="48" y="0"/>
                  </a:lnTo>
                  <a:lnTo>
                    <a:pt x="24" y="29"/>
                  </a:lnTo>
                  <a:lnTo>
                    <a:pt x="6" y="29"/>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1" name="Freeform 95">
              <a:extLst>
                <a:ext uri="{FF2B5EF4-FFF2-40B4-BE49-F238E27FC236}">
                  <a16:creationId xmlns:a16="http://schemas.microsoft.com/office/drawing/2014/main" id="{11A61A3B-AC99-4A11-A869-CA10B23EF029}"/>
                </a:ext>
              </a:extLst>
            </p:cNvPr>
            <p:cNvSpPr>
              <a:spLocks/>
            </p:cNvSpPr>
            <p:nvPr userDrawn="1"/>
          </p:nvSpPr>
          <p:spPr bwMode="auto">
            <a:xfrm>
              <a:off x="7635876" y="4830763"/>
              <a:ext cx="66675" cy="46038"/>
            </a:xfrm>
            <a:custGeom>
              <a:avLst/>
              <a:gdLst>
                <a:gd name="T0" fmla="*/ 9 w 42"/>
                <a:gd name="T1" fmla="*/ 0 h 29"/>
                <a:gd name="T2" fmla="*/ 42 w 42"/>
                <a:gd name="T3" fmla="*/ 0 h 29"/>
                <a:gd name="T4" fmla="*/ 41 w 42"/>
                <a:gd name="T5" fmla="*/ 5 h 29"/>
                <a:gd name="T6" fmla="*/ 22 w 42"/>
                <a:gd name="T7" fmla="*/ 5 h 29"/>
                <a:gd name="T8" fmla="*/ 20 w 42"/>
                <a:gd name="T9" fmla="*/ 11 h 29"/>
                <a:gd name="T10" fmla="*/ 37 w 42"/>
                <a:gd name="T11" fmla="*/ 11 h 29"/>
                <a:gd name="T12" fmla="*/ 36 w 42"/>
                <a:gd name="T13" fmla="*/ 17 h 29"/>
                <a:gd name="T14" fmla="*/ 17 w 42"/>
                <a:gd name="T15" fmla="*/ 17 h 29"/>
                <a:gd name="T16" fmla="*/ 16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1" y="5"/>
                  </a:lnTo>
                  <a:lnTo>
                    <a:pt x="22" y="5"/>
                  </a:lnTo>
                  <a:lnTo>
                    <a:pt x="20" y="11"/>
                  </a:lnTo>
                  <a:lnTo>
                    <a:pt x="37" y="11"/>
                  </a:lnTo>
                  <a:lnTo>
                    <a:pt x="36" y="17"/>
                  </a:lnTo>
                  <a:lnTo>
                    <a:pt x="17" y="17"/>
                  </a:lnTo>
                  <a:lnTo>
                    <a:pt x="16"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2" name="Freeform 96">
              <a:extLst>
                <a:ext uri="{FF2B5EF4-FFF2-40B4-BE49-F238E27FC236}">
                  <a16:creationId xmlns:a16="http://schemas.microsoft.com/office/drawing/2014/main" id="{2E79E82D-9F50-480A-B516-70AB96F069CF}"/>
                </a:ext>
              </a:extLst>
            </p:cNvPr>
            <p:cNvSpPr>
              <a:spLocks/>
            </p:cNvSpPr>
            <p:nvPr userDrawn="1"/>
          </p:nvSpPr>
          <p:spPr bwMode="auto">
            <a:xfrm>
              <a:off x="7856538" y="4830763"/>
              <a:ext cx="61913" cy="46038"/>
            </a:xfrm>
            <a:custGeom>
              <a:avLst/>
              <a:gdLst>
                <a:gd name="T0" fmla="*/ 11 w 39"/>
                <a:gd name="T1" fmla="*/ 7 h 29"/>
                <a:gd name="T2" fmla="*/ 0 w 39"/>
                <a:gd name="T3" fmla="*/ 7 h 29"/>
                <a:gd name="T4" fmla="*/ 3 w 39"/>
                <a:gd name="T5" fmla="*/ 0 h 29"/>
                <a:gd name="T6" fmla="*/ 39 w 39"/>
                <a:gd name="T7" fmla="*/ 0 h 29"/>
                <a:gd name="T8" fmla="*/ 37 w 39"/>
                <a:gd name="T9" fmla="*/ 7 h 29"/>
                <a:gd name="T10" fmla="*/ 25 w 39"/>
                <a:gd name="T11" fmla="*/ 7 h 29"/>
                <a:gd name="T12" fmla="*/ 19 w 39"/>
                <a:gd name="T13" fmla="*/ 29 h 29"/>
                <a:gd name="T14" fmla="*/ 4 w 39"/>
                <a:gd name="T15" fmla="*/ 29 h 29"/>
                <a:gd name="T16" fmla="*/ 11 w 39"/>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29">
                  <a:moveTo>
                    <a:pt x="11" y="7"/>
                  </a:moveTo>
                  <a:lnTo>
                    <a:pt x="0" y="7"/>
                  </a:lnTo>
                  <a:lnTo>
                    <a:pt x="3" y="0"/>
                  </a:lnTo>
                  <a:lnTo>
                    <a:pt x="39" y="0"/>
                  </a:lnTo>
                  <a:lnTo>
                    <a:pt x="37" y="7"/>
                  </a:lnTo>
                  <a:lnTo>
                    <a:pt x="25" y="7"/>
                  </a:lnTo>
                  <a:lnTo>
                    <a:pt x="19" y="29"/>
                  </a:lnTo>
                  <a:lnTo>
                    <a:pt x="4" y="29"/>
                  </a:lnTo>
                  <a:lnTo>
                    <a:pt x="11"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3" name="Freeform 97">
              <a:extLst>
                <a:ext uri="{FF2B5EF4-FFF2-40B4-BE49-F238E27FC236}">
                  <a16:creationId xmlns:a16="http://schemas.microsoft.com/office/drawing/2014/main" id="{92427D14-8FA7-4976-9497-BE52FAD26176}"/>
                </a:ext>
              </a:extLst>
            </p:cNvPr>
            <p:cNvSpPr>
              <a:spLocks/>
            </p:cNvSpPr>
            <p:nvPr userDrawn="1"/>
          </p:nvSpPr>
          <p:spPr bwMode="auto">
            <a:xfrm>
              <a:off x="7951788" y="4830763"/>
              <a:ext cx="106363" cy="46038"/>
            </a:xfrm>
            <a:custGeom>
              <a:avLst/>
              <a:gdLst>
                <a:gd name="T0" fmla="*/ 8 w 67"/>
                <a:gd name="T1" fmla="*/ 0 h 29"/>
                <a:gd name="T2" fmla="*/ 30 w 67"/>
                <a:gd name="T3" fmla="*/ 0 h 29"/>
                <a:gd name="T4" fmla="*/ 32 w 67"/>
                <a:gd name="T5" fmla="*/ 19 h 29"/>
                <a:gd name="T6" fmla="*/ 32 w 67"/>
                <a:gd name="T7" fmla="*/ 19 h 29"/>
                <a:gd name="T8" fmla="*/ 45 w 67"/>
                <a:gd name="T9" fmla="*/ 0 h 29"/>
                <a:gd name="T10" fmla="*/ 67 w 67"/>
                <a:gd name="T11" fmla="*/ 0 h 29"/>
                <a:gd name="T12" fmla="*/ 57 w 67"/>
                <a:gd name="T13" fmla="*/ 29 h 29"/>
                <a:gd name="T14" fmla="*/ 45 w 67"/>
                <a:gd name="T15" fmla="*/ 29 h 29"/>
                <a:gd name="T16" fmla="*/ 50 w 67"/>
                <a:gd name="T17" fmla="*/ 7 h 29"/>
                <a:gd name="T18" fmla="*/ 50 w 67"/>
                <a:gd name="T19" fmla="*/ 7 h 29"/>
                <a:gd name="T20" fmla="*/ 34 w 67"/>
                <a:gd name="T21" fmla="*/ 29 h 29"/>
                <a:gd name="T22" fmla="*/ 21 w 67"/>
                <a:gd name="T23" fmla="*/ 29 h 29"/>
                <a:gd name="T24" fmla="*/ 19 w 67"/>
                <a:gd name="T25" fmla="*/ 7 h 29"/>
                <a:gd name="T26" fmla="*/ 19 w 67"/>
                <a:gd name="T27" fmla="*/ 7 h 29"/>
                <a:gd name="T28" fmla="*/ 12 w 67"/>
                <a:gd name="T29" fmla="*/ 29 h 29"/>
                <a:gd name="T30" fmla="*/ 0 w 67"/>
                <a:gd name="T31" fmla="*/ 29 h 29"/>
                <a:gd name="T32" fmla="*/ 8 w 67"/>
                <a:gd name="T33"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7" h="29">
                  <a:moveTo>
                    <a:pt x="8" y="0"/>
                  </a:moveTo>
                  <a:lnTo>
                    <a:pt x="30" y="0"/>
                  </a:lnTo>
                  <a:lnTo>
                    <a:pt x="32" y="19"/>
                  </a:lnTo>
                  <a:lnTo>
                    <a:pt x="32" y="19"/>
                  </a:lnTo>
                  <a:lnTo>
                    <a:pt x="45" y="0"/>
                  </a:lnTo>
                  <a:lnTo>
                    <a:pt x="67" y="0"/>
                  </a:lnTo>
                  <a:lnTo>
                    <a:pt x="57" y="29"/>
                  </a:lnTo>
                  <a:lnTo>
                    <a:pt x="45" y="29"/>
                  </a:lnTo>
                  <a:lnTo>
                    <a:pt x="50" y="7"/>
                  </a:lnTo>
                  <a:lnTo>
                    <a:pt x="50" y="7"/>
                  </a:lnTo>
                  <a:lnTo>
                    <a:pt x="34" y="29"/>
                  </a:lnTo>
                  <a:lnTo>
                    <a:pt x="21" y="29"/>
                  </a:lnTo>
                  <a:lnTo>
                    <a:pt x="19" y="7"/>
                  </a:lnTo>
                  <a:lnTo>
                    <a:pt x="19" y="7"/>
                  </a:lnTo>
                  <a:lnTo>
                    <a:pt x="12" y="29"/>
                  </a:lnTo>
                  <a:lnTo>
                    <a:pt x="0" y="29"/>
                  </a:lnTo>
                  <a:lnTo>
                    <a:pt x="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4" name="Freeform 98">
              <a:extLst>
                <a:ext uri="{FF2B5EF4-FFF2-40B4-BE49-F238E27FC236}">
                  <a16:creationId xmlns:a16="http://schemas.microsoft.com/office/drawing/2014/main" id="{5C004A33-FF06-4557-B2CF-FC4BE0C67B89}"/>
                </a:ext>
              </a:extLst>
            </p:cNvPr>
            <p:cNvSpPr>
              <a:spLocks/>
            </p:cNvSpPr>
            <p:nvPr userDrawn="1"/>
          </p:nvSpPr>
          <p:spPr bwMode="auto">
            <a:xfrm>
              <a:off x="8188326" y="4830763"/>
              <a:ext cx="85725" cy="46038"/>
            </a:xfrm>
            <a:custGeom>
              <a:avLst/>
              <a:gdLst>
                <a:gd name="T0" fmla="*/ 9 w 54"/>
                <a:gd name="T1" fmla="*/ 0 h 29"/>
                <a:gd name="T2" fmla="*/ 30 w 54"/>
                <a:gd name="T3" fmla="*/ 0 h 29"/>
                <a:gd name="T4" fmla="*/ 35 w 54"/>
                <a:gd name="T5" fmla="*/ 19 h 29"/>
                <a:gd name="T6" fmla="*/ 36 w 54"/>
                <a:gd name="T7" fmla="*/ 19 h 29"/>
                <a:gd name="T8" fmla="*/ 42 w 54"/>
                <a:gd name="T9" fmla="*/ 0 h 29"/>
                <a:gd name="T10" fmla="*/ 54 w 54"/>
                <a:gd name="T11" fmla="*/ 0 h 29"/>
                <a:gd name="T12" fmla="*/ 46 w 54"/>
                <a:gd name="T13" fmla="*/ 29 h 29"/>
                <a:gd name="T14" fmla="*/ 24 w 54"/>
                <a:gd name="T15" fmla="*/ 29 h 29"/>
                <a:gd name="T16" fmla="*/ 19 w 54"/>
                <a:gd name="T17" fmla="*/ 8 h 29"/>
                <a:gd name="T18" fmla="*/ 19 w 54"/>
                <a:gd name="T19" fmla="*/ 8 h 29"/>
                <a:gd name="T20" fmla="*/ 13 w 54"/>
                <a:gd name="T21" fmla="*/ 29 h 29"/>
                <a:gd name="T22" fmla="*/ 0 w 54"/>
                <a:gd name="T23" fmla="*/ 29 h 29"/>
                <a:gd name="T24" fmla="*/ 9 w 54"/>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 h="29">
                  <a:moveTo>
                    <a:pt x="9" y="0"/>
                  </a:moveTo>
                  <a:lnTo>
                    <a:pt x="30" y="0"/>
                  </a:lnTo>
                  <a:lnTo>
                    <a:pt x="35" y="19"/>
                  </a:lnTo>
                  <a:lnTo>
                    <a:pt x="36" y="19"/>
                  </a:lnTo>
                  <a:lnTo>
                    <a:pt x="42" y="0"/>
                  </a:lnTo>
                  <a:lnTo>
                    <a:pt x="54" y="0"/>
                  </a:lnTo>
                  <a:lnTo>
                    <a:pt x="46" y="29"/>
                  </a:lnTo>
                  <a:lnTo>
                    <a:pt x="24" y="29"/>
                  </a:lnTo>
                  <a:lnTo>
                    <a:pt x="19" y="8"/>
                  </a:lnTo>
                  <a:lnTo>
                    <a:pt x="19" y="8"/>
                  </a:lnTo>
                  <a:lnTo>
                    <a:pt x="1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5" name="Freeform 99">
              <a:extLst>
                <a:ext uri="{FF2B5EF4-FFF2-40B4-BE49-F238E27FC236}">
                  <a16:creationId xmlns:a16="http://schemas.microsoft.com/office/drawing/2014/main" id="{8D60EB51-38EF-498D-A7AB-143F38B255CB}"/>
                </a:ext>
              </a:extLst>
            </p:cNvPr>
            <p:cNvSpPr>
              <a:spLocks/>
            </p:cNvSpPr>
            <p:nvPr userDrawn="1"/>
          </p:nvSpPr>
          <p:spPr bwMode="auto">
            <a:xfrm>
              <a:off x="8310563" y="4830763"/>
              <a:ext cx="63500" cy="46038"/>
            </a:xfrm>
            <a:custGeom>
              <a:avLst/>
              <a:gdLst>
                <a:gd name="T0" fmla="*/ 12 w 40"/>
                <a:gd name="T1" fmla="*/ 7 h 29"/>
                <a:gd name="T2" fmla="*/ 0 w 40"/>
                <a:gd name="T3" fmla="*/ 7 h 29"/>
                <a:gd name="T4" fmla="*/ 3 w 40"/>
                <a:gd name="T5" fmla="*/ 0 h 29"/>
                <a:gd name="T6" fmla="*/ 40 w 40"/>
                <a:gd name="T7" fmla="*/ 0 h 29"/>
                <a:gd name="T8" fmla="*/ 38 w 40"/>
                <a:gd name="T9" fmla="*/ 7 h 29"/>
                <a:gd name="T10" fmla="*/ 26 w 40"/>
                <a:gd name="T11" fmla="*/ 7 h 29"/>
                <a:gd name="T12" fmla="*/ 19 w 40"/>
                <a:gd name="T13" fmla="*/ 29 h 29"/>
                <a:gd name="T14" fmla="*/ 5 w 40"/>
                <a:gd name="T15" fmla="*/ 29 h 29"/>
                <a:gd name="T16" fmla="*/ 12 w 40"/>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29">
                  <a:moveTo>
                    <a:pt x="12" y="7"/>
                  </a:moveTo>
                  <a:lnTo>
                    <a:pt x="0" y="7"/>
                  </a:lnTo>
                  <a:lnTo>
                    <a:pt x="3" y="0"/>
                  </a:lnTo>
                  <a:lnTo>
                    <a:pt x="40" y="0"/>
                  </a:lnTo>
                  <a:lnTo>
                    <a:pt x="38" y="7"/>
                  </a:lnTo>
                  <a:lnTo>
                    <a:pt x="26" y="7"/>
                  </a:lnTo>
                  <a:lnTo>
                    <a:pt x="19" y="29"/>
                  </a:lnTo>
                  <a:lnTo>
                    <a:pt x="5" y="29"/>
                  </a:lnTo>
                  <a:lnTo>
                    <a:pt x="12"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6" name="Freeform 100">
              <a:extLst>
                <a:ext uri="{FF2B5EF4-FFF2-40B4-BE49-F238E27FC236}">
                  <a16:creationId xmlns:a16="http://schemas.microsoft.com/office/drawing/2014/main" id="{875B2BF5-5618-4736-A9FD-CA8A95F0322F}"/>
                </a:ext>
              </a:extLst>
            </p:cNvPr>
            <p:cNvSpPr>
              <a:spLocks noEditPoints="1"/>
            </p:cNvSpPr>
            <p:nvPr userDrawn="1"/>
          </p:nvSpPr>
          <p:spPr bwMode="auto">
            <a:xfrm>
              <a:off x="8701088" y="4760913"/>
              <a:ext cx="49213" cy="50800"/>
            </a:xfrm>
            <a:custGeom>
              <a:avLst/>
              <a:gdLst>
                <a:gd name="T0" fmla="*/ 15 w 31"/>
                <a:gd name="T1" fmla="*/ 0 h 32"/>
                <a:gd name="T2" fmla="*/ 15 w 31"/>
                <a:gd name="T3" fmla="*/ 0 h 32"/>
                <a:gd name="T4" fmla="*/ 10 w 31"/>
                <a:gd name="T5" fmla="*/ 1 h 32"/>
                <a:gd name="T6" fmla="*/ 5 w 31"/>
                <a:gd name="T7" fmla="*/ 5 h 32"/>
                <a:gd name="T8" fmla="*/ 1 w 31"/>
                <a:gd name="T9" fmla="*/ 10 h 32"/>
                <a:gd name="T10" fmla="*/ 0 w 31"/>
                <a:gd name="T11" fmla="*/ 15 h 32"/>
                <a:gd name="T12" fmla="*/ 0 w 31"/>
                <a:gd name="T13" fmla="*/ 15 h 32"/>
                <a:gd name="T14" fmla="*/ 1 w 31"/>
                <a:gd name="T15" fmla="*/ 21 h 32"/>
                <a:gd name="T16" fmla="*/ 5 w 31"/>
                <a:gd name="T17" fmla="*/ 27 h 32"/>
                <a:gd name="T18" fmla="*/ 10 w 31"/>
                <a:gd name="T19" fmla="*/ 31 h 32"/>
                <a:gd name="T20" fmla="*/ 15 w 31"/>
                <a:gd name="T21" fmla="*/ 32 h 32"/>
                <a:gd name="T22" fmla="*/ 15 w 31"/>
                <a:gd name="T23" fmla="*/ 32 h 32"/>
                <a:gd name="T24" fmla="*/ 21 w 31"/>
                <a:gd name="T25" fmla="*/ 31 h 32"/>
                <a:gd name="T26" fmla="*/ 27 w 31"/>
                <a:gd name="T27" fmla="*/ 27 h 32"/>
                <a:gd name="T28" fmla="*/ 30 w 31"/>
                <a:gd name="T29" fmla="*/ 21 h 32"/>
                <a:gd name="T30" fmla="*/ 31 w 31"/>
                <a:gd name="T31" fmla="*/ 15 h 32"/>
                <a:gd name="T32" fmla="*/ 31 w 31"/>
                <a:gd name="T33" fmla="*/ 15 h 32"/>
                <a:gd name="T34" fmla="*/ 30 w 31"/>
                <a:gd name="T35" fmla="*/ 10 h 32"/>
                <a:gd name="T36" fmla="*/ 27 w 31"/>
                <a:gd name="T37" fmla="*/ 5 h 32"/>
                <a:gd name="T38" fmla="*/ 21 w 31"/>
                <a:gd name="T39" fmla="*/ 1 h 32"/>
                <a:gd name="T40" fmla="*/ 15 w 31"/>
                <a:gd name="T41" fmla="*/ 0 h 32"/>
                <a:gd name="T42" fmla="*/ 15 w 31"/>
                <a:gd name="T43" fmla="*/ 0 h 32"/>
                <a:gd name="T44" fmla="*/ 15 w 31"/>
                <a:gd name="T45" fmla="*/ 28 h 32"/>
                <a:gd name="T46" fmla="*/ 15 w 31"/>
                <a:gd name="T47" fmla="*/ 28 h 32"/>
                <a:gd name="T48" fmla="*/ 11 w 31"/>
                <a:gd name="T49" fmla="*/ 27 h 32"/>
                <a:gd name="T50" fmla="*/ 6 w 31"/>
                <a:gd name="T51" fmla="*/ 25 h 32"/>
                <a:gd name="T52" fmla="*/ 4 w 31"/>
                <a:gd name="T53" fmla="*/ 21 h 32"/>
                <a:gd name="T54" fmla="*/ 3 w 31"/>
                <a:gd name="T55" fmla="*/ 15 h 32"/>
                <a:gd name="T56" fmla="*/ 3 w 31"/>
                <a:gd name="T57" fmla="*/ 15 h 32"/>
                <a:gd name="T58" fmla="*/ 4 w 31"/>
                <a:gd name="T59" fmla="*/ 11 h 32"/>
                <a:gd name="T60" fmla="*/ 6 w 31"/>
                <a:gd name="T61" fmla="*/ 6 h 32"/>
                <a:gd name="T62" fmla="*/ 11 w 31"/>
                <a:gd name="T63" fmla="*/ 4 h 32"/>
                <a:gd name="T64" fmla="*/ 15 w 31"/>
                <a:gd name="T65" fmla="*/ 3 h 32"/>
                <a:gd name="T66" fmla="*/ 15 w 31"/>
                <a:gd name="T67" fmla="*/ 3 h 32"/>
                <a:gd name="T68" fmla="*/ 20 w 31"/>
                <a:gd name="T69" fmla="*/ 4 h 32"/>
                <a:gd name="T70" fmla="*/ 25 w 31"/>
                <a:gd name="T71" fmla="*/ 6 h 32"/>
                <a:gd name="T72" fmla="*/ 27 w 31"/>
                <a:gd name="T73" fmla="*/ 11 h 32"/>
                <a:gd name="T74" fmla="*/ 28 w 31"/>
                <a:gd name="T75" fmla="*/ 15 h 32"/>
                <a:gd name="T76" fmla="*/ 28 w 31"/>
                <a:gd name="T77" fmla="*/ 15 h 32"/>
                <a:gd name="T78" fmla="*/ 27 w 31"/>
                <a:gd name="T79" fmla="*/ 21 h 32"/>
                <a:gd name="T80" fmla="*/ 25 w 31"/>
                <a:gd name="T81" fmla="*/ 25 h 32"/>
                <a:gd name="T82" fmla="*/ 20 w 31"/>
                <a:gd name="T83" fmla="*/ 27 h 32"/>
                <a:gd name="T84" fmla="*/ 15 w 31"/>
                <a:gd name="T85" fmla="*/ 28 h 32"/>
                <a:gd name="T86" fmla="*/ 15 w 31"/>
                <a:gd name="T87"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1" h="32">
                  <a:moveTo>
                    <a:pt x="15" y="0"/>
                  </a:moveTo>
                  <a:lnTo>
                    <a:pt x="15" y="0"/>
                  </a:lnTo>
                  <a:lnTo>
                    <a:pt x="10" y="1"/>
                  </a:lnTo>
                  <a:lnTo>
                    <a:pt x="5" y="5"/>
                  </a:lnTo>
                  <a:lnTo>
                    <a:pt x="1" y="10"/>
                  </a:lnTo>
                  <a:lnTo>
                    <a:pt x="0" y="15"/>
                  </a:lnTo>
                  <a:lnTo>
                    <a:pt x="0" y="15"/>
                  </a:lnTo>
                  <a:lnTo>
                    <a:pt x="1" y="21"/>
                  </a:lnTo>
                  <a:lnTo>
                    <a:pt x="5" y="27"/>
                  </a:lnTo>
                  <a:lnTo>
                    <a:pt x="10" y="31"/>
                  </a:lnTo>
                  <a:lnTo>
                    <a:pt x="15" y="32"/>
                  </a:lnTo>
                  <a:lnTo>
                    <a:pt x="15" y="32"/>
                  </a:lnTo>
                  <a:lnTo>
                    <a:pt x="21" y="31"/>
                  </a:lnTo>
                  <a:lnTo>
                    <a:pt x="27" y="27"/>
                  </a:lnTo>
                  <a:lnTo>
                    <a:pt x="30" y="21"/>
                  </a:lnTo>
                  <a:lnTo>
                    <a:pt x="31" y="15"/>
                  </a:lnTo>
                  <a:lnTo>
                    <a:pt x="31" y="15"/>
                  </a:lnTo>
                  <a:lnTo>
                    <a:pt x="30" y="10"/>
                  </a:lnTo>
                  <a:lnTo>
                    <a:pt x="27" y="5"/>
                  </a:lnTo>
                  <a:lnTo>
                    <a:pt x="21" y="1"/>
                  </a:lnTo>
                  <a:lnTo>
                    <a:pt x="15" y="0"/>
                  </a:lnTo>
                  <a:lnTo>
                    <a:pt x="15" y="0"/>
                  </a:lnTo>
                  <a:close/>
                  <a:moveTo>
                    <a:pt x="15" y="28"/>
                  </a:moveTo>
                  <a:lnTo>
                    <a:pt x="15" y="28"/>
                  </a:lnTo>
                  <a:lnTo>
                    <a:pt x="11" y="27"/>
                  </a:lnTo>
                  <a:lnTo>
                    <a:pt x="6" y="25"/>
                  </a:lnTo>
                  <a:lnTo>
                    <a:pt x="4" y="21"/>
                  </a:lnTo>
                  <a:lnTo>
                    <a:pt x="3" y="15"/>
                  </a:lnTo>
                  <a:lnTo>
                    <a:pt x="3" y="15"/>
                  </a:lnTo>
                  <a:lnTo>
                    <a:pt x="4" y="11"/>
                  </a:lnTo>
                  <a:lnTo>
                    <a:pt x="6" y="6"/>
                  </a:lnTo>
                  <a:lnTo>
                    <a:pt x="11" y="4"/>
                  </a:lnTo>
                  <a:lnTo>
                    <a:pt x="15" y="3"/>
                  </a:lnTo>
                  <a:lnTo>
                    <a:pt x="15" y="3"/>
                  </a:lnTo>
                  <a:lnTo>
                    <a:pt x="20" y="4"/>
                  </a:lnTo>
                  <a:lnTo>
                    <a:pt x="25" y="6"/>
                  </a:lnTo>
                  <a:lnTo>
                    <a:pt x="27" y="11"/>
                  </a:lnTo>
                  <a:lnTo>
                    <a:pt x="28" y="15"/>
                  </a:lnTo>
                  <a:lnTo>
                    <a:pt x="28" y="15"/>
                  </a:lnTo>
                  <a:lnTo>
                    <a:pt x="27" y="21"/>
                  </a:lnTo>
                  <a:lnTo>
                    <a:pt x="25" y="25"/>
                  </a:lnTo>
                  <a:lnTo>
                    <a:pt x="20" y="27"/>
                  </a:lnTo>
                  <a:lnTo>
                    <a:pt x="15" y="28"/>
                  </a:lnTo>
                  <a:lnTo>
                    <a:pt x="15" y="2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7" name="Freeform 101">
              <a:extLst>
                <a:ext uri="{FF2B5EF4-FFF2-40B4-BE49-F238E27FC236}">
                  <a16:creationId xmlns:a16="http://schemas.microsoft.com/office/drawing/2014/main" id="{9D1E1698-30DD-4022-9411-9D949CA45641}"/>
                </a:ext>
              </a:extLst>
            </p:cNvPr>
            <p:cNvSpPr>
              <a:spLocks noEditPoints="1"/>
            </p:cNvSpPr>
            <p:nvPr userDrawn="1"/>
          </p:nvSpPr>
          <p:spPr bwMode="auto">
            <a:xfrm>
              <a:off x="8716963" y="4772026"/>
              <a:ext cx="20638" cy="26988"/>
            </a:xfrm>
            <a:custGeom>
              <a:avLst/>
              <a:gdLst>
                <a:gd name="T0" fmla="*/ 11 w 13"/>
                <a:gd name="T1" fmla="*/ 6 h 17"/>
                <a:gd name="T2" fmla="*/ 11 w 13"/>
                <a:gd name="T3" fmla="*/ 6 h 17"/>
                <a:gd name="T4" fmla="*/ 11 w 13"/>
                <a:gd name="T5" fmla="*/ 4 h 17"/>
                <a:gd name="T6" fmla="*/ 10 w 13"/>
                <a:gd name="T7" fmla="*/ 1 h 17"/>
                <a:gd name="T8" fmla="*/ 9 w 13"/>
                <a:gd name="T9" fmla="*/ 1 h 17"/>
                <a:gd name="T10" fmla="*/ 7 w 13"/>
                <a:gd name="T11" fmla="*/ 0 h 17"/>
                <a:gd name="T12" fmla="*/ 0 w 13"/>
                <a:gd name="T13" fmla="*/ 0 h 17"/>
                <a:gd name="T14" fmla="*/ 0 w 13"/>
                <a:gd name="T15" fmla="*/ 17 h 17"/>
                <a:gd name="T16" fmla="*/ 3 w 13"/>
                <a:gd name="T17" fmla="*/ 17 h 17"/>
                <a:gd name="T18" fmla="*/ 3 w 13"/>
                <a:gd name="T19" fmla="*/ 11 h 17"/>
                <a:gd name="T20" fmla="*/ 5 w 13"/>
                <a:gd name="T21" fmla="*/ 11 h 17"/>
                <a:gd name="T22" fmla="*/ 9 w 13"/>
                <a:gd name="T23" fmla="*/ 17 h 17"/>
                <a:gd name="T24" fmla="*/ 13 w 13"/>
                <a:gd name="T25" fmla="*/ 17 h 17"/>
                <a:gd name="T26" fmla="*/ 8 w 13"/>
                <a:gd name="T27" fmla="*/ 10 h 17"/>
                <a:gd name="T28" fmla="*/ 8 w 13"/>
                <a:gd name="T29" fmla="*/ 10 h 17"/>
                <a:gd name="T30" fmla="*/ 11 w 13"/>
                <a:gd name="T31" fmla="*/ 8 h 17"/>
                <a:gd name="T32" fmla="*/ 11 w 13"/>
                <a:gd name="T33" fmla="*/ 6 h 17"/>
                <a:gd name="T34" fmla="*/ 11 w 13"/>
                <a:gd name="T35" fmla="*/ 6 h 17"/>
                <a:gd name="T36" fmla="*/ 3 w 13"/>
                <a:gd name="T37" fmla="*/ 7 h 17"/>
                <a:gd name="T38" fmla="*/ 3 w 13"/>
                <a:gd name="T39" fmla="*/ 3 h 17"/>
                <a:gd name="T40" fmla="*/ 5 w 13"/>
                <a:gd name="T41" fmla="*/ 3 h 17"/>
                <a:gd name="T42" fmla="*/ 5 w 13"/>
                <a:gd name="T43" fmla="*/ 3 h 17"/>
                <a:gd name="T44" fmla="*/ 8 w 13"/>
                <a:gd name="T45" fmla="*/ 4 h 17"/>
                <a:gd name="T46" fmla="*/ 9 w 13"/>
                <a:gd name="T47" fmla="*/ 4 h 17"/>
                <a:gd name="T48" fmla="*/ 9 w 13"/>
                <a:gd name="T49" fmla="*/ 5 h 17"/>
                <a:gd name="T50" fmla="*/ 9 w 13"/>
                <a:gd name="T51" fmla="*/ 5 h 17"/>
                <a:gd name="T52" fmla="*/ 9 w 13"/>
                <a:gd name="T53" fmla="*/ 7 h 17"/>
                <a:gd name="T54" fmla="*/ 8 w 13"/>
                <a:gd name="T55" fmla="*/ 7 h 17"/>
                <a:gd name="T56" fmla="*/ 5 w 13"/>
                <a:gd name="T57" fmla="*/ 7 h 17"/>
                <a:gd name="T58" fmla="*/ 3 w 13"/>
                <a:gd name="T59" fmla="*/ 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 h="17">
                  <a:moveTo>
                    <a:pt x="11" y="6"/>
                  </a:moveTo>
                  <a:lnTo>
                    <a:pt x="11" y="6"/>
                  </a:lnTo>
                  <a:lnTo>
                    <a:pt x="11" y="4"/>
                  </a:lnTo>
                  <a:lnTo>
                    <a:pt x="10" y="1"/>
                  </a:lnTo>
                  <a:lnTo>
                    <a:pt x="9" y="1"/>
                  </a:lnTo>
                  <a:lnTo>
                    <a:pt x="7" y="0"/>
                  </a:lnTo>
                  <a:lnTo>
                    <a:pt x="0" y="0"/>
                  </a:lnTo>
                  <a:lnTo>
                    <a:pt x="0" y="17"/>
                  </a:lnTo>
                  <a:lnTo>
                    <a:pt x="3" y="17"/>
                  </a:lnTo>
                  <a:lnTo>
                    <a:pt x="3" y="11"/>
                  </a:lnTo>
                  <a:lnTo>
                    <a:pt x="5" y="11"/>
                  </a:lnTo>
                  <a:lnTo>
                    <a:pt x="9" y="17"/>
                  </a:lnTo>
                  <a:lnTo>
                    <a:pt x="13" y="17"/>
                  </a:lnTo>
                  <a:lnTo>
                    <a:pt x="8" y="10"/>
                  </a:lnTo>
                  <a:lnTo>
                    <a:pt x="8" y="10"/>
                  </a:lnTo>
                  <a:lnTo>
                    <a:pt x="11" y="8"/>
                  </a:lnTo>
                  <a:lnTo>
                    <a:pt x="11" y="6"/>
                  </a:lnTo>
                  <a:lnTo>
                    <a:pt x="11" y="6"/>
                  </a:lnTo>
                  <a:close/>
                  <a:moveTo>
                    <a:pt x="3" y="7"/>
                  </a:moveTo>
                  <a:lnTo>
                    <a:pt x="3" y="3"/>
                  </a:lnTo>
                  <a:lnTo>
                    <a:pt x="5" y="3"/>
                  </a:lnTo>
                  <a:lnTo>
                    <a:pt x="5" y="3"/>
                  </a:lnTo>
                  <a:lnTo>
                    <a:pt x="8" y="4"/>
                  </a:lnTo>
                  <a:lnTo>
                    <a:pt x="9" y="4"/>
                  </a:lnTo>
                  <a:lnTo>
                    <a:pt x="9" y="5"/>
                  </a:lnTo>
                  <a:lnTo>
                    <a:pt x="9" y="5"/>
                  </a:lnTo>
                  <a:lnTo>
                    <a:pt x="9" y="7"/>
                  </a:lnTo>
                  <a:lnTo>
                    <a:pt x="8" y="7"/>
                  </a:lnTo>
                  <a:lnTo>
                    <a:pt x="5" y="7"/>
                  </a:lnTo>
                  <a:lnTo>
                    <a:pt x="3"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8" name="Freeform 102">
              <a:extLst>
                <a:ext uri="{FF2B5EF4-FFF2-40B4-BE49-F238E27FC236}">
                  <a16:creationId xmlns:a16="http://schemas.microsoft.com/office/drawing/2014/main" id="{8DD88DA0-5DF6-4D70-92ED-1EFCC5C5CD75}"/>
                </a:ext>
              </a:extLst>
            </p:cNvPr>
            <p:cNvSpPr>
              <a:spLocks/>
            </p:cNvSpPr>
            <p:nvPr userDrawn="1"/>
          </p:nvSpPr>
          <p:spPr bwMode="auto">
            <a:xfrm>
              <a:off x="7742238" y="4830763"/>
              <a:ext cx="68263" cy="47625"/>
            </a:xfrm>
            <a:custGeom>
              <a:avLst/>
              <a:gdLst>
                <a:gd name="T0" fmla="*/ 20 w 43"/>
                <a:gd name="T1" fmla="*/ 9 h 30"/>
                <a:gd name="T2" fmla="*/ 20 w 43"/>
                <a:gd name="T3" fmla="*/ 7 h 30"/>
                <a:gd name="T4" fmla="*/ 24 w 43"/>
                <a:gd name="T5" fmla="*/ 4 h 30"/>
                <a:gd name="T6" fmla="*/ 28 w 43"/>
                <a:gd name="T7" fmla="*/ 4 h 30"/>
                <a:gd name="T8" fmla="*/ 30 w 43"/>
                <a:gd name="T9" fmla="*/ 5 h 30"/>
                <a:gd name="T10" fmla="*/ 30 w 43"/>
                <a:gd name="T11" fmla="*/ 8 h 30"/>
                <a:gd name="T12" fmla="*/ 43 w 43"/>
                <a:gd name="T13" fmla="*/ 8 h 30"/>
                <a:gd name="T14" fmla="*/ 41 w 43"/>
                <a:gd name="T15" fmla="*/ 2 h 30"/>
                <a:gd name="T16" fmla="*/ 27 w 43"/>
                <a:gd name="T17" fmla="*/ 0 h 30"/>
                <a:gd name="T18" fmla="*/ 18 w 43"/>
                <a:gd name="T19" fmla="*/ 0 h 30"/>
                <a:gd name="T20" fmla="*/ 7 w 43"/>
                <a:gd name="T21" fmla="*/ 4 h 30"/>
                <a:gd name="T22" fmla="*/ 3 w 43"/>
                <a:gd name="T23" fmla="*/ 9 h 30"/>
                <a:gd name="T24" fmla="*/ 4 w 43"/>
                <a:gd name="T25" fmla="*/ 14 h 30"/>
                <a:gd name="T26" fmla="*/ 9 w 43"/>
                <a:gd name="T27" fmla="*/ 16 h 30"/>
                <a:gd name="T28" fmla="*/ 22 w 43"/>
                <a:gd name="T29" fmla="*/ 19 h 30"/>
                <a:gd name="T30" fmla="*/ 25 w 43"/>
                <a:gd name="T31" fmla="*/ 21 h 30"/>
                <a:gd name="T32" fmla="*/ 25 w 43"/>
                <a:gd name="T33" fmla="*/ 22 h 30"/>
                <a:gd name="T34" fmla="*/ 23 w 43"/>
                <a:gd name="T35" fmla="*/ 24 h 30"/>
                <a:gd name="T36" fmla="*/ 18 w 43"/>
                <a:gd name="T37" fmla="*/ 25 h 30"/>
                <a:gd name="T38" fmla="*/ 14 w 43"/>
                <a:gd name="T39" fmla="*/ 24 h 30"/>
                <a:gd name="T40" fmla="*/ 12 w 43"/>
                <a:gd name="T41" fmla="*/ 22 h 30"/>
                <a:gd name="T42" fmla="*/ 0 w 43"/>
                <a:gd name="T43" fmla="*/ 21 h 30"/>
                <a:gd name="T44" fmla="*/ 0 w 43"/>
                <a:gd name="T45" fmla="*/ 24 h 30"/>
                <a:gd name="T46" fmla="*/ 1 w 43"/>
                <a:gd name="T47" fmla="*/ 28 h 30"/>
                <a:gd name="T48" fmla="*/ 5 w 43"/>
                <a:gd name="T49" fmla="*/ 30 h 30"/>
                <a:gd name="T50" fmla="*/ 16 w 43"/>
                <a:gd name="T51" fmla="*/ 30 h 30"/>
                <a:gd name="T52" fmla="*/ 34 w 43"/>
                <a:gd name="T53" fmla="*/ 28 h 30"/>
                <a:gd name="T54" fmla="*/ 41 w 43"/>
                <a:gd name="T55" fmla="*/ 21 h 30"/>
                <a:gd name="T56" fmla="*/ 41 w 43"/>
                <a:gd name="T57" fmla="*/ 17 h 30"/>
                <a:gd name="T58" fmla="*/ 39 w 43"/>
                <a:gd name="T59" fmla="*/ 15 h 30"/>
                <a:gd name="T60" fmla="*/ 29 w 43"/>
                <a:gd name="T61" fmla="*/ 11 h 30"/>
                <a:gd name="T62" fmla="*/ 20 w 43"/>
                <a:gd name="T63" fmla="*/ 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3" h="30">
                  <a:moveTo>
                    <a:pt x="20" y="9"/>
                  </a:moveTo>
                  <a:lnTo>
                    <a:pt x="20" y="9"/>
                  </a:lnTo>
                  <a:lnTo>
                    <a:pt x="20" y="7"/>
                  </a:lnTo>
                  <a:lnTo>
                    <a:pt x="20" y="7"/>
                  </a:lnTo>
                  <a:lnTo>
                    <a:pt x="21" y="5"/>
                  </a:lnTo>
                  <a:lnTo>
                    <a:pt x="24" y="4"/>
                  </a:lnTo>
                  <a:lnTo>
                    <a:pt x="24" y="4"/>
                  </a:lnTo>
                  <a:lnTo>
                    <a:pt x="28" y="4"/>
                  </a:lnTo>
                  <a:lnTo>
                    <a:pt x="30" y="5"/>
                  </a:lnTo>
                  <a:lnTo>
                    <a:pt x="30" y="5"/>
                  </a:lnTo>
                  <a:lnTo>
                    <a:pt x="30" y="7"/>
                  </a:lnTo>
                  <a:lnTo>
                    <a:pt x="30" y="8"/>
                  </a:lnTo>
                  <a:lnTo>
                    <a:pt x="43" y="8"/>
                  </a:lnTo>
                  <a:lnTo>
                    <a:pt x="43" y="8"/>
                  </a:lnTo>
                  <a:lnTo>
                    <a:pt x="43" y="4"/>
                  </a:lnTo>
                  <a:lnTo>
                    <a:pt x="41" y="2"/>
                  </a:lnTo>
                  <a:lnTo>
                    <a:pt x="36" y="0"/>
                  </a:lnTo>
                  <a:lnTo>
                    <a:pt x="27" y="0"/>
                  </a:lnTo>
                  <a:lnTo>
                    <a:pt x="27" y="0"/>
                  </a:lnTo>
                  <a:lnTo>
                    <a:pt x="18" y="0"/>
                  </a:lnTo>
                  <a:lnTo>
                    <a:pt x="11" y="2"/>
                  </a:lnTo>
                  <a:lnTo>
                    <a:pt x="7" y="4"/>
                  </a:lnTo>
                  <a:lnTo>
                    <a:pt x="3" y="9"/>
                  </a:lnTo>
                  <a:lnTo>
                    <a:pt x="3" y="9"/>
                  </a:lnTo>
                  <a:lnTo>
                    <a:pt x="3" y="11"/>
                  </a:lnTo>
                  <a:lnTo>
                    <a:pt x="4" y="14"/>
                  </a:lnTo>
                  <a:lnTo>
                    <a:pt x="4" y="14"/>
                  </a:lnTo>
                  <a:lnTo>
                    <a:pt x="9" y="16"/>
                  </a:lnTo>
                  <a:lnTo>
                    <a:pt x="16" y="18"/>
                  </a:lnTo>
                  <a:lnTo>
                    <a:pt x="22" y="19"/>
                  </a:lnTo>
                  <a:lnTo>
                    <a:pt x="25" y="21"/>
                  </a:lnTo>
                  <a:lnTo>
                    <a:pt x="25" y="21"/>
                  </a:lnTo>
                  <a:lnTo>
                    <a:pt x="25" y="22"/>
                  </a:lnTo>
                  <a:lnTo>
                    <a:pt x="25" y="22"/>
                  </a:lnTo>
                  <a:lnTo>
                    <a:pt x="24" y="23"/>
                  </a:lnTo>
                  <a:lnTo>
                    <a:pt x="23" y="24"/>
                  </a:lnTo>
                  <a:lnTo>
                    <a:pt x="18" y="25"/>
                  </a:lnTo>
                  <a:lnTo>
                    <a:pt x="18" y="25"/>
                  </a:lnTo>
                  <a:lnTo>
                    <a:pt x="15" y="24"/>
                  </a:lnTo>
                  <a:lnTo>
                    <a:pt x="14" y="24"/>
                  </a:lnTo>
                  <a:lnTo>
                    <a:pt x="14" y="24"/>
                  </a:lnTo>
                  <a:lnTo>
                    <a:pt x="12" y="22"/>
                  </a:lnTo>
                  <a:lnTo>
                    <a:pt x="12" y="21"/>
                  </a:lnTo>
                  <a:lnTo>
                    <a:pt x="0" y="21"/>
                  </a:lnTo>
                  <a:lnTo>
                    <a:pt x="0" y="21"/>
                  </a:lnTo>
                  <a:lnTo>
                    <a:pt x="0" y="24"/>
                  </a:lnTo>
                  <a:lnTo>
                    <a:pt x="0" y="26"/>
                  </a:lnTo>
                  <a:lnTo>
                    <a:pt x="1" y="28"/>
                  </a:lnTo>
                  <a:lnTo>
                    <a:pt x="3" y="29"/>
                  </a:lnTo>
                  <a:lnTo>
                    <a:pt x="5" y="30"/>
                  </a:lnTo>
                  <a:lnTo>
                    <a:pt x="16" y="30"/>
                  </a:lnTo>
                  <a:lnTo>
                    <a:pt x="16" y="30"/>
                  </a:lnTo>
                  <a:lnTo>
                    <a:pt x="27" y="30"/>
                  </a:lnTo>
                  <a:lnTo>
                    <a:pt x="34" y="28"/>
                  </a:lnTo>
                  <a:lnTo>
                    <a:pt x="38" y="24"/>
                  </a:lnTo>
                  <a:lnTo>
                    <a:pt x="41" y="21"/>
                  </a:lnTo>
                  <a:lnTo>
                    <a:pt x="41" y="21"/>
                  </a:lnTo>
                  <a:lnTo>
                    <a:pt x="41" y="17"/>
                  </a:lnTo>
                  <a:lnTo>
                    <a:pt x="39" y="15"/>
                  </a:lnTo>
                  <a:lnTo>
                    <a:pt x="39" y="15"/>
                  </a:lnTo>
                  <a:lnTo>
                    <a:pt x="36" y="12"/>
                  </a:lnTo>
                  <a:lnTo>
                    <a:pt x="29" y="11"/>
                  </a:lnTo>
                  <a:lnTo>
                    <a:pt x="23" y="10"/>
                  </a:lnTo>
                  <a:lnTo>
                    <a:pt x="20" y="9"/>
                  </a:lnTo>
                  <a:lnTo>
                    <a:pt x="20" y="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9" name="Freeform 103">
              <a:extLst>
                <a:ext uri="{FF2B5EF4-FFF2-40B4-BE49-F238E27FC236}">
                  <a16:creationId xmlns:a16="http://schemas.microsoft.com/office/drawing/2014/main" id="{DC7D28AC-1E0E-464E-988A-1D4211D831C4}"/>
                </a:ext>
              </a:extLst>
            </p:cNvPr>
            <p:cNvSpPr>
              <a:spLocks/>
            </p:cNvSpPr>
            <p:nvPr userDrawn="1"/>
          </p:nvSpPr>
          <p:spPr bwMode="auto">
            <a:xfrm>
              <a:off x="8089901" y="4830763"/>
              <a:ext cx="66675" cy="46038"/>
            </a:xfrm>
            <a:custGeom>
              <a:avLst/>
              <a:gdLst>
                <a:gd name="T0" fmla="*/ 9 w 42"/>
                <a:gd name="T1" fmla="*/ 0 h 29"/>
                <a:gd name="T2" fmla="*/ 42 w 42"/>
                <a:gd name="T3" fmla="*/ 0 h 29"/>
                <a:gd name="T4" fmla="*/ 40 w 42"/>
                <a:gd name="T5" fmla="*/ 5 h 29"/>
                <a:gd name="T6" fmla="*/ 21 w 42"/>
                <a:gd name="T7" fmla="*/ 5 h 29"/>
                <a:gd name="T8" fmla="*/ 18 w 42"/>
                <a:gd name="T9" fmla="*/ 11 h 29"/>
                <a:gd name="T10" fmla="*/ 36 w 42"/>
                <a:gd name="T11" fmla="*/ 11 h 29"/>
                <a:gd name="T12" fmla="*/ 35 w 42"/>
                <a:gd name="T13" fmla="*/ 17 h 29"/>
                <a:gd name="T14" fmla="*/ 17 w 42"/>
                <a:gd name="T15" fmla="*/ 17 h 29"/>
                <a:gd name="T16" fmla="*/ 15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0" y="5"/>
                  </a:lnTo>
                  <a:lnTo>
                    <a:pt x="21" y="5"/>
                  </a:lnTo>
                  <a:lnTo>
                    <a:pt x="18" y="11"/>
                  </a:lnTo>
                  <a:lnTo>
                    <a:pt x="36" y="11"/>
                  </a:lnTo>
                  <a:lnTo>
                    <a:pt x="35" y="17"/>
                  </a:lnTo>
                  <a:lnTo>
                    <a:pt x="17" y="17"/>
                  </a:lnTo>
                  <a:lnTo>
                    <a:pt x="15"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0" name="Freeform 104">
              <a:extLst>
                <a:ext uri="{FF2B5EF4-FFF2-40B4-BE49-F238E27FC236}">
                  <a16:creationId xmlns:a16="http://schemas.microsoft.com/office/drawing/2014/main" id="{BC85F20B-9F98-43D9-87B6-8BD6177BC0A6}"/>
                </a:ext>
              </a:extLst>
            </p:cNvPr>
            <p:cNvSpPr>
              <a:spLocks/>
            </p:cNvSpPr>
            <p:nvPr userDrawn="1"/>
          </p:nvSpPr>
          <p:spPr bwMode="auto">
            <a:xfrm>
              <a:off x="8518526" y="4606926"/>
              <a:ext cx="277813" cy="269875"/>
            </a:xfrm>
            <a:custGeom>
              <a:avLst/>
              <a:gdLst>
                <a:gd name="T0" fmla="*/ 116 w 175"/>
                <a:gd name="T1" fmla="*/ 0 h 170"/>
                <a:gd name="T2" fmla="*/ 85 w 175"/>
                <a:gd name="T3" fmla="*/ 67 h 170"/>
                <a:gd name="T4" fmla="*/ 86 w 175"/>
                <a:gd name="T5" fmla="*/ 0 h 170"/>
                <a:gd name="T6" fmla="*/ 27 w 175"/>
                <a:gd name="T7" fmla="*/ 0 h 170"/>
                <a:gd name="T8" fmla="*/ 39 w 175"/>
                <a:gd name="T9" fmla="*/ 122 h 170"/>
                <a:gd name="T10" fmla="*/ 39 w 175"/>
                <a:gd name="T11" fmla="*/ 122 h 170"/>
                <a:gd name="T12" fmla="*/ 37 w 175"/>
                <a:gd name="T13" fmla="*/ 127 h 170"/>
                <a:gd name="T14" fmla="*/ 36 w 175"/>
                <a:gd name="T15" fmla="*/ 130 h 170"/>
                <a:gd name="T16" fmla="*/ 33 w 175"/>
                <a:gd name="T17" fmla="*/ 132 h 170"/>
                <a:gd name="T18" fmla="*/ 30 w 175"/>
                <a:gd name="T19" fmla="*/ 135 h 170"/>
                <a:gd name="T20" fmla="*/ 30 w 175"/>
                <a:gd name="T21" fmla="*/ 135 h 170"/>
                <a:gd name="T22" fmla="*/ 26 w 175"/>
                <a:gd name="T23" fmla="*/ 136 h 170"/>
                <a:gd name="T24" fmla="*/ 20 w 175"/>
                <a:gd name="T25" fmla="*/ 136 h 170"/>
                <a:gd name="T26" fmla="*/ 11 w 175"/>
                <a:gd name="T27" fmla="*/ 136 h 170"/>
                <a:gd name="T28" fmla="*/ 10 w 175"/>
                <a:gd name="T29" fmla="*/ 136 h 170"/>
                <a:gd name="T30" fmla="*/ 0 w 175"/>
                <a:gd name="T31" fmla="*/ 170 h 170"/>
                <a:gd name="T32" fmla="*/ 40 w 175"/>
                <a:gd name="T33" fmla="*/ 170 h 170"/>
                <a:gd name="T34" fmla="*/ 40 w 175"/>
                <a:gd name="T35" fmla="*/ 170 h 170"/>
                <a:gd name="T36" fmla="*/ 48 w 175"/>
                <a:gd name="T37" fmla="*/ 169 h 170"/>
                <a:gd name="T38" fmla="*/ 55 w 175"/>
                <a:gd name="T39" fmla="*/ 167 h 170"/>
                <a:gd name="T40" fmla="*/ 63 w 175"/>
                <a:gd name="T41" fmla="*/ 164 h 170"/>
                <a:gd name="T42" fmla="*/ 68 w 175"/>
                <a:gd name="T43" fmla="*/ 160 h 170"/>
                <a:gd name="T44" fmla="*/ 74 w 175"/>
                <a:gd name="T45" fmla="*/ 156 h 170"/>
                <a:gd name="T46" fmla="*/ 79 w 175"/>
                <a:gd name="T47" fmla="*/ 149 h 170"/>
                <a:gd name="T48" fmla="*/ 91 w 175"/>
                <a:gd name="T49" fmla="*/ 132 h 170"/>
                <a:gd name="T50" fmla="*/ 175 w 175"/>
                <a:gd name="T51" fmla="*/ 0 h 170"/>
                <a:gd name="T52" fmla="*/ 116 w 175"/>
                <a:gd name="T53" fmla="*/ 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75" h="170">
                  <a:moveTo>
                    <a:pt x="116" y="0"/>
                  </a:moveTo>
                  <a:lnTo>
                    <a:pt x="85" y="67"/>
                  </a:lnTo>
                  <a:lnTo>
                    <a:pt x="86" y="0"/>
                  </a:lnTo>
                  <a:lnTo>
                    <a:pt x="27" y="0"/>
                  </a:lnTo>
                  <a:lnTo>
                    <a:pt x="39" y="122"/>
                  </a:lnTo>
                  <a:lnTo>
                    <a:pt x="39" y="122"/>
                  </a:lnTo>
                  <a:lnTo>
                    <a:pt x="37" y="127"/>
                  </a:lnTo>
                  <a:lnTo>
                    <a:pt x="36" y="130"/>
                  </a:lnTo>
                  <a:lnTo>
                    <a:pt x="33" y="132"/>
                  </a:lnTo>
                  <a:lnTo>
                    <a:pt x="30" y="135"/>
                  </a:lnTo>
                  <a:lnTo>
                    <a:pt x="30" y="135"/>
                  </a:lnTo>
                  <a:lnTo>
                    <a:pt x="26" y="136"/>
                  </a:lnTo>
                  <a:lnTo>
                    <a:pt x="20" y="136"/>
                  </a:lnTo>
                  <a:lnTo>
                    <a:pt x="11" y="136"/>
                  </a:lnTo>
                  <a:lnTo>
                    <a:pt x="10" y="136"/>
                  </a:lnTo>
                  <a:lnTo>
                    <a:pt x="0" y="170"/>
                  </a:lnTo>
                  <a:lnTo>
                    <a:pt x="40" y="170"/>
                  </a:lnTo>
                  <a:lnTo>
                    <a:pt x="40" y="170"/>
                  </a:lnTo>
                  <a:lnTo>
                    <a:pt x="48" y="169"/>
                  </a:lnTo>
                  <a:lnTo>
                    <a:pt x="55" y="167"/>
                  </a:lnTo>
                  <a:lnTo>
                    <a:pt x="63" y="164"/>
                  </a:lnTo>
                  <a:lnTo>
                    <a:pt x="68" y="160"/>
                  </a:lnTo>
                  <a:lnTo>
                    <a:pt x="74" y="156"/>
                  </a:lnTo>
                  <a:lnTo>
                    <a:pt x="79" y="149"/>
                  </a:lnTo>
                  <a:lnTo>
                    <a:pt x="91" y="132"/>
                  </a:lnTo>
                  <a:lnTo>
                    <a:pt x="175" y="0"/>
                  </a:lnTo>
                  <a:lnTo>
                    <a:pt x="11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85" name="Freeform 105">
              <a:extLst>
                <a:ext uri="{FF2B5EF4-FFF2-40B4-BE49-F238E27FC236}">
                  <a16:creationId xmlns:a16="http://schemas.microsoft.com/office/drawing/2014/main" id="{E99EF339-8D67-4A35-A01D-5514C81BDCD2}"/>
                </a:ext>
              </a:extLst>
            </p:cNvPr>
            <p:cNvSpPr>
              <a:spLocks/>
            </p:cNvSpPr>
            <p:nvPr userDrawn="1"/>
          </p:nvSpPr>
          <p:spPr bwMode="auto">
            <a:xfrm>
              <a:off x="8399463" y="4827588"/>
              <a:ext cx="71438" cy="50800"/>
            </a:xfrm>
            <a:custGeom>
              <a:avLst/>
              <a:gdLst>
                <a:gd name="T0" fmla="*/ 20 w 45"/>
                <a:gd name="T1" fmla="*/ 11 h 32"/>
                <a:gd name="T2" fmla="*/ 20 w 45"/>
                <a:gd name="T3" fmla="*/ 9 h 32"/>
                <a:gd name="T4" fmla="*/ 26 w 45"/>
                <a:gd name="T5" fmla="*/ 6 h 32"/>
                <a:gd name="T6" fmla="*/ 29 w 45"/>
                <a:gd name="T7" fmla="*/ 6 h 32"/>
                <a:gd name="T8" fmla="*/ 31 w 45"/>
                <a:gd name="T9" fmla="*/ 7 h 32"/>
                <a:gd name="T10" fmla="*/ 32 w 45"/>
                <a:gd name="T11" fmla="*/ 10 h 32"/>
                <a:gd name="T12" fmla="*/ 45 w 45"/>
                <a:gd name="T13" fmla="*/ 10 h 32"/>
                <a:gd name="T14" fmla="*/ 43 w 45"/>
                <a:gd name="T15" fmla="*/ 4 h 32"/>
                <a:gd name="T16" fmla="*/ 29 w 45"/>
                <a:gd name="T17" fmla="*/ 0 h 32"/>
                <a:gd name="T18" fmla="*/ 19 w 45"/>
                <a:gd name="T19" fmla="*/ 2 h 32"/>
                <a:gd name="T20" fmla="*/ 7 w 45"/>
                <a:gd name="T21" fmla="*/ 6 h 32"/>
                <a:gd name="T22" fmla="*/ 5 w 45"/>
                <a:gd name="T23" fmla="*/ 11 h 32"/>
                <a:gd name="T24" fmla="*/ 6 w 45"/>
                <a:gd name="T25" fmla="*/ 16 h 32"/>
                <a:gd name="T26" fmla="*/ 11 w 45"/>
                <a:gd name="T27" fmla="*/ 18 h 32"/>
                <a:gd name="T28" fmla="*/ 24 w 45"/>
                <a:gd name="T29" fmla="*/ 21 h 32"/>
                <a:gd name="T30" fmla="*/ 27 w 45"/>
                <a:gd name="T31" fmla="*/ 23 h 32"/>
                <a:gd name="T32" fmla="*/ 27 w 45"/>
                <a:gd name="T33" fmla="*/ 24 h 32"/>
                <a:gd name="T34" fmla="*/ 24 w 45"/>
                <a:gd name="T35" fmla="*/ 26 h 32"/>
                <a:gd name="T36" fmla="*/ 20 w 45"/>
                <a:gd name="T37" fmla="*/ 27 h 32"/>
                <a:gd name="T38" fmla="*/ 14 w 45"/>
                <a:gd name="T39" fmla="*/ 26 h 32"/>
                <a:gd name="T40" fmla="*/ 14 w 45"/>
                <a:gd name="T41" fmla="*/ 24 h 32"/>
                <a:gd name="T42" fmla="*/ 2 w 45"/>
                <a:gd name="T43" fmla="*/ 23 h 32"/>
                <a:gd name="T44" fmla="*/ 0 w 45"/>
                <a:gd name="T45" fmla="*/ 26 h 32"/>
                <a:gd name="T46" fmla="*/ 2 w 45"/>
                <a:gd name="T47" fmla="*/ 30 h 32"/>
                <a:gd name="T48" fmla="*/ 7 w 45"/>
                <a:gd name="T49" fmla="*/ 32 h 32"/>
                <a:gd name="T50" fmla="*/ 18 w 45"/>
                <a:gd name="T51" fmla="*/ 32 h 32"/>
                <a:gd name="T52" fmla="*/ 36 w 45"/>
                <a:gd name="T53" fmla="*/ 30 h 32"/>
                <a:gd name="T54" fmla="*/ 43 w 45"/>
                <a:gd name="T55" fmla="*/ 23 h 32"/>
                <a:gd name="T56" fmla="*/ 43 w 45"/>
                <a:gd name="T57" fmla="*/ 19 h 32"/>
                <a:gd name="T58" fmla="*/ 41 w 45"/>
                <a:gd name="T59" fmla="*/ 17 h 32"/>
                <a:gd name="T60" fmla="*/ 31 w 45"/>
                <a:gd name="T61" fmla="*/ 13 h 32"/>
                <a:gd name="T62" fmla="*/ 20 w 45"/>
                <a:gd name="T63" fmla="*/ 1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5" h="32">
                  <a:moveTo>
                    <a:pt x="20" y="11"/>
                  </a:moveTo>
                  <a:lnTo>
                    <a:pt x="20" y="11"/>
                  </a:lnTo>
                  <a:lnTo>
                    <a:pt x="20" y="9"/>
                  </a:lnTo>
                  <a:lnTo>
                    <a:pt x="20" y="9"/>
                  </a:lnTo>
                  <a:lnTo>
                    <a:pt x="23" y="7"/>
                  </a:lnTo>
                  <a:lnTo>
                    <a:pt x="26" y="6"/>
                  </a:lnTo>
                  <a:lnTo>
                    <a:pt x="26" y="6"/>
                  </a:lnTo>
                  <a:lnTo>
                    <a:pt x="29" y="6"/>
                  </a:lnTo>
                  <a:lnTo>
                    <a:pt x="31" y="7"/>
                  </a:lnTo>
                  <a:lnTo>
                    <a:pt x="31" y="7"/>
                  </a:lnTo>
                  <a:lnTo>
                    <a:pt x="32" y="9"/>
                  </a:lnTo>
                  <a:lnTo>
                    <a:pt x="32" y="10"/>
                  </a:lnTo>
                  <a:lnTo>
                    <a:pt x="45" y="10"/>
                  </a:lnTo>
                  <a:lnTo>
                    <a:pt x="45" y="10"/>
                  </a:lnTo>
                  <a:lnTo>
                    <a:pt x="45" y="6"/>
                  </a:lnTo>
                  <a:lnTo>
                    <a:pt x="43" y="4"/>
                  </a:lnTo>
                  <a:lnTo>
                    <a:pt x="38" y="2"/>
                  </a:lnTo>
                  <a:lnTo>
                    <a:pt x="29" y="0"/>
                  </a:lnTo>
                  <a:lnTo>
                    <a:pt x="29" y="0"/>
                  </a:lnTo>
                  <a:lnTo>
                    <a:pt x="19" y="2"/>
                  </a:lnTo>
                  <a:lnTo>
                    <a:pt x="12" y="3"/>
                  </a:lnTo>
                  <a:lnTo>
                    <a:pt x="7" y="6"/>
                  </a:lnTo>
                  <a:lnTo>
                    <a:pt x="5" y="11"/>
                  </a:lnTo>
                  <a:lnTo>
                    <a:pt x="5" y="11"/>
                  </a:lnTo>
                  <a:lnTo>
                    <a:pt x="5" y="13"/>
                  </a:lnTo>
                  <a:lnTo>
                    <a:pt x="6" y="16"/>
                  </a:lnTo>
                  <a:lnTo>
                    <a:pt x="6" y="16"/>
                  </a:lnTo>
                  <a:lnTo>
                    <a:pt x="11" y="18"/>
                  </a:lnTo>
                  <a:lnTo>
                    <a:pt x="17" y="19"/>
                  </a:lnTo>
                  <a:lnTo>
                    <a:pt x="24" y="21"/>
                  </a:lnTo>
                  <a:lnTo>
                    <a:pt x="27" y="23"/>
                  </a:lnTo>
                  <a:lnTo>
                    <a:pt x="27" y="23"/>
                  </a:lnTo>
                  <a:lnTo>
                    <a:pt x="27" y="24"/>
                  </a:lnTo>
                  <a:lnTo>
                    <a:pt x="27" y="24"/>
                  </a:lnTo>
                  <a:lnTo>
                    <a:pt x="26" y="25"/>
                  </a:lnTo>
                  <a:lnTo>
                    <a:pt x="24" y="26"/>
                  </a:lnTo>
                  <a:lnTo>
                    <a:pt x="20" y="27"/>
                  </a:lnTo>
                  <a:lnTo>
                    <a:pt x="20" y="27"/>
                  </a:lnTo>
                  <a:lnTo>
                    <a:pt x="17" y="26"/>
                  </a:lnTo>
                  <a:lnTo>
                    <a:pt x="14" y="26"/>
                  </a:lnTo>
                  <a:lnTo>
                    <a:pt x="14" y="26"/>
                  </a:lnTo>
                  <a:lnTo>
                    <a:pt x="14" y="24"/>
                  </a:lnTo>
                  <a:lnTo>
                    <a:pt x="14" y="23"/>
                  </a:lnTo>
                  <a:lnTo>
                    <a:pt x="2" y="23"/>
                  </a:lnTo>
                  <a:lnTo>
                    <a:pt x="2" y="23"/>
                  </a:lnTo>
                  <a:lnTo>
                    <a:pt x="0" y="26"/>
                  </a:lnTo>
                  <a:lnTo>
                    <a:pt x="0" y="28"/>
                  </a:lnTo>
                  <a:lnTo>
                    <a:pt x="2" y="30"/>
                  </a:lnTo>
                  <a:lnTo>
                    <a:pt x="4" y="31"/>
                  </a:lnTo>
                  <a:lnTo>
                    <a:pt x="7" y="32"/>
                  </a:lnTo>
                  <a:lnTo>
                    <a:pt x="18" y="32"/>
                  </a:lnTo>
                  <a:lnTo>
                    <a:pt x="18" y="32"/>
                  </a:lnTo>
                  <a:lnTo>
                    <a:pt x="29" y="32"/>
                  </a:lnTo>
                  <a:lnTo>
                    <a:pt x="36" y="30"/>
                  </a:lnTo>
                  <a:lnTo>
                    <a:pt x="40" y="26"/>
                  </a:lnTo>
                  <a:lnTo>
                    <a:pt x="43" y="23"/>
                  </a:lnTo>
                  <a:lnTo>
                    <a:pt x="43" y="23"/>
                  </a:lnTo>
                  <a:lnTo>
                    <a:pt x="43" y="19"/>
                  </a:lnTo>
                  <a:lnTo>
                    <a:pt x="41" y="17"/>
                  </a:lnTo>
                  <a:lnTo>
                    <a:pt x="41" y="17"/>
                  </a:lnTo>
                  <a:lnTo>
                    <a:pt x="37" y="14"/>
                  </a:lnTo>
                  <a:lnTo>
                    <a:pt x="31" y="13"/>
                  </a:lnTo>
                  <a:lnTo>
                    <a:pt x="24" y="12"/>
                  </a:lnTo>
                  <a:lnTo>
                    <a:pt x="20" y="11"/>
                  </a:lnTo>
                  <a:lnTo>
                    <a:pt x="20" y="1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grpSp>
    </p:spTree>
    <p:extLst>
      <p:ext uri="{BB962C8B-B14F-4D97-AF65-F5344CB8AC3E}">
        <p14:creationId xmlns:p14="http://schemas.microsoft.com/office/powerpoint/2010/main" val="1427437457"/>
      </p:ext>
    </p:extLst>
  </p:cSld>
  <p:clrMapOvr>
    <a:masterClrMapping/>
  </p:clrMapOvr>
  <p:extLst>
    <p:ext uri="{DCECCB84-F9BA-43D5-87BE-67443E8EF086}">
      <p15:sldGuideLst xmlns:p15="http://schemas.microsoft.com/office/powerpoint/2012/main">
        <p15:guide id="1" orient="horz" pos="4176">
          <p15:clr>
            <a:srgbClr val="FBAE40"/>
          </p15:clr>
        </p15:guide>
        <p15:guide id="2" pos="7392">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22820" y="228600"/>
            <a:ext cx="10918280" cy="838200"/>
          </a:xfrm>
        </p:spPr>
        <p:txBody>
          <a:bodyPr/>
          <a:lstStyle>
            <a:lvl1pPr>
              <a:defRPr sz="3000">
                <a:solidFill>
                  <a:srgbClr val="333F48"/>
                </a:solidFill>
              </a:defRPr>
            </a:lvl1pPr>
          </a:lstStyle>
          <a:p>
            <a:r>
              <a:rPr lang="en-US"/>
              <a:t>Click to edit Master title style</a:t>
            </a:r>
          </a:p>
        </p:txBody>
      </p:sp>
      <p:sp>
        <p:nvSpPr>
          <p:cNvPr id="37" name="Slide Number Placeholder 3">
            <a:extLst>
              <a:ext uri="{FF2B5EF4-FFF2-40B4-BE49-F238E27FC236}">
                <a16:creationId xmlns:a16="http://schemas.microsoft.com/office/drawing/2014/main" id="{ED2E4C9F-816B-42F5-9F71-FF93BF5E6376}"/>
              </a:ext>
            </a:extLst>
          </p:cNvPr>
          <p:cNvSpPr>
            <a:spLocks noGrp="1"/>
          </p:cNvSpPr>
          <p:nvPr>
            <p:ph type="sldNum" sz="quarter" idx="14"/>
          </p:nvPr>
        </p:nvSpPr>
        <p:spPr>
          <a:xfrm>
            <a:off x="0" y="6382513"/>
            <a:ext cx="437173" cy="268288"/>
          </a:xfrm>
        </p:spPr>
        <p:txBody>
          <a:bodyPr/>
          <a:lstStyle>
            <a:lvl1pPr>
              <a:defRPr>
                <a:solidFill>
                  <a:srgbClr val="000000"/>
                </a:solidFill>
              </a:defRPr>
            </a:lvl1pPr>
          </a:lstStyle>
          <a:p>
            <a:pPr>
              <a:defRPr/>
            </a:pPr>
            <a:fld id="{E6474CC2-1230-4213-AD1A-4B2FEEABA7A1}" type="slidenum">
              <a:rPr lang="en-US" smtClean="0"/>
              <a:pPr>
                <a:defRPr/>
              </a:pPr>
              <a:t>‹#›</a:t>
            </a:fld>
            <a:endParaRPr lang="en-US"/>
          </a:p>
        </p:txBody>
      </p:sp>
      <p:sp>
        <p:nvSpPr>
          <p:cNvPr id="38" name="Footer Placeholder 4">
            <a:extLst>
              <a:ext uri="{FF2B5EF4-FFF2-40B4-BE49-F238E27FC236}">
                <a16:creationId xmlns:a16="http://schemas.microsoft.com/office/drawing/2014/main" id="{87032577-B963-4FCC-AE28-1F67E3E08FD9}"/>
              </a:ext>
            </a:extLst>
          </p:cNvPr>
          <p:cNvSpPr>
            <a:spLocks noGrp="1"/>
          </p:cNvSpPr>
          <p:nvPr>
            <p:ph type="ftr" sz="quarter" idx="15"/>
          </p:nvPr>
        </p:nvSpPr>
        <p:spPr>
          <a:xfrm>
            <a:off x="426722" y="6483292"/>
            <a:ext cx="5245100" cy="172485"/>
          </a:xfrm>
        </p:spPr>
        <p:txBody>
          <a:bodyPr/>
          <a:lstStyle>
            <a:lvl1pPr algn="r">
              <a:defRPr smtClean="0">
                <a:solidFill>
                  <a:srgbClr val="000000"/>
                </a:solidFill>
              </a:defRPr>
            </a:lvl1pPr>
          </a:lstStyle>
          <a:p>
            <a:pPr algn="l">
              <a:defRPr/>
            </a:pPr>
            <a:r>
              <a:rPr lang="en-US"/>
              <a:t>For investment professional use only.</a:t>
            </a:r>
          </a:p>
        </p:txBody>
      </p:sp>
      <p:sp>
        <p:nvSpPr>
          <p:cNvPr id="39" name="Rectangle 155">
            <a:extLst>
              <a:ext uri="{FF2B5EF4-FFF2-40B4-BE49-F238E27FC236}">
                <a16:creationId xmlns:a16="http://schemas.microsoft.com/office/drawing/2014/main" id="{7C763BE8-EAF0-49DD-A9FF-2C9C568746FA}"/>
              </a:ext>
            </a:extLst>
          </p:cNvPr>
          <p:cNvSpPr>
            <a:spLocks noGrp="1" noChangeArrowheads="1"/>
          </p:cNvSpPr>
          <p:nvPr>
            <p:ph type="dt" sz="half" idx="16"/>
          </p:nvPr>
        </p:nvSpPr>
        <p:spPr>
          <a:xfrm>
            <a:off x="426722" y="6655657"/>
            <a:ext cx="2645277" cy="120649"/>
          </a:xfrm>
        </p:spPr>
        <p:txBody>
          <a:bodyPr/>
          <a:lstStyle>
            <a:lvl1pPr algn="l">
              <a:defRPr sz="833" smtClean="0">
                <a:solidFill>
                  <a:srgbClr val="000000"/>
                </a:solidFill>
              </a:defRPr>
            </a:lvl1pPr>
          </a:lstStyle>
          <a:p>
            <a:pPr>
              <a:defRPr/>
            </a:pPr>
            <a:r>
              <a:rPr lang="en-US"/>
              <a:t>977497.15.2</a:t>
            </a:r>
          </a:p>
        </p:txBody>
      </p:sp>
      <p:grpSp>
        <p:nvGrpSpPr>
          <p:cNvPr id="33" name="Group 32">
            <a:extLst>
              <a:ext uri="{FF2B5EF4-FFF2-40B4-BE49-F238E27FC236}">
                <a16:creationId xmlns:a16="http://schemas.microsoft.com/office/drawing/2014/main" id="{4E28DBED-1F29-47C1-A785-9E2CCECF085E}"/>
              </a:ext>
            </a:extLst>
          </p:cNvPr>
          <p:cNvGrpSpPr/>
          <p:nvPr userDrawn="1"/>
        </p:nvGrpSpPr>
        <p:grpSpPr>
          <a:xfrm>
            <a:off x="10215053" y="6295153"/>
            <a:ext cx="1527048" cy="338328"/>
            <a:chOff x="6923088" y="4475163"/>
            <a:chExt cx="1873251" cy="403225"/>
          </a:xfrm>
        </p:grpSpPr>
        <p:sp>
          <p:nvSpPr>
            <p:cNvPr id="34" name="AutoShape 4">
              <a:extLst>
                <a:ext uri="{FF2B5EF4-FFF2-40B4-BE49-F238E27FC236}">
                  <a16:creationId xmlns:a16="http://schemas.microsoft.com/office/drawing/2014/main" id="{354CA2DF-92C1-4AE5-9DE2-C17B850C7E80}"/>
                </a:ext>
              </a:extLst>
            </p:cNvPr>
            <p:cNvSpPr>
              <a:spLocks noChangeAspect="1" noChangeArrowheads="1" noTextEdit="1"/>
            </p:cNvSpPr>
            <p:nvPr userDrawn="1"/>
          </p:nvSpPr>
          <p:spPr bwMode="auto">
            <a:xfrm>
              <a:off x="6923088" y="4475163"/>
              <a:ext cx="1873250" cy="40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5" name="Freeform 6">
              <a:extLst>
                <a:ext uri="{FF2B5EF4-FFF2-40B4-BE49-F238E27FC236}">
                  <a16:creationId xmlns:a16="http://schemas.microsoft.com/office/drawing/2014/main" id="{25B37B6E-DCCC-4ADD-9056-C925F0D607FD}"/>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6" name="Freeform 7">
              <a:extLst>
                <a:ext uri="{FF2B5EF4-FFF2-40B4-BE49-F238E27FC236}">
                  <a16:creationId xmlns:a16="http://schemas.microsoft.com/office/drawing/2014/main" id="{1F873A83-AAE3-44D1-B173-C75926392214}"/>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0" name="Freeform 83">
              <a:extLst>
                <a:ext uri="{FF2B5EF4-FFF2-40B4-BE49-F238E27FC236}">
                  <a16:creationId xmlns:a16="http://schemas.microsoft.com/office/drawing/2014/main" id="{D0A787E4-5B81-464E-A224-0D6FFEC2BF41}"/>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1" name="Freeform 84">
              <a:extLst>
                <a:ext uri="{FF2B5EF4-FFF2-40B4-BE49-F238E27FC236}">
                  <a16:creationId xmlns:a16="http://schemas.microsoft.com/office/drawing/2014/main" id="{F3A118D5-A684-4A66-B354-B50F9F1E7625}"/>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2" name="Freeform 85">
              <a:extLst>
                <a:ext uri="{FF2B5EF4-FFF2-40B4-BE49-F238E27FC236}">
                  <a16:creationId xmlns:a16="http://schemas.microsoft.com/office/drawing/2014/main" id="{D24DE251-FF8A-4F7D-86B7-7050AD095594}"/>
                </a:ext>
              </a:extLst>
            </p:cNvPr>
            <p:cNvSpPr>
              <a:spLocks/>
            </p:cNvSpPr>
            <p:nvPr userDrawn="1"/>
          </p:nvSpPr>
          <p:spPr bwMode="auto">
            <a:xfrm>
              <a:off x="7337426" y="4533901"/>
              <a:ext cx="265113" cy="266700"/>
            </a:xfrm>
            <a:custGeom>
              <a:avLst/>
              <a:gdLst>
                <a:gd name="T0" fmla="*/ 59 w 167"/>
                <a:gd name="T1" fmla="*/ 168 h 168"/>
                <a:gd name="T2" fmla="*/ 0 w 167"/>
                <a:gd name="T3" fmla="*/ 168 h 168"/>
                <a:gd name="T4" fmla="*/ 47 w 167"/>
                <a:gd name="T5" fmla="*/ 0 h 168"/>
                <a:gd name="T6" fmla="*/ 167 w 167"/>
                <a:gd name="T7" fmla="*/ 0 h 168"/>
                <a:gd name="T8" fmla="*/ 156 w 167"/>
                <a:gd name="T9" fmla="*/ 40 h 168"/>
                <a:gd name="T10" fmla="*/ 94 w 167"/>
                <a:gd name="T11" fmla="*/ 40 h 168"/>
                <a:gd name="T12" fmla="*/ 87 w 167"/>
                <a:gd name="T13" fmla="*/ 68 h 168"/>
                <a:gd name="T14" fmla="*/ 148 w 167"/>
                <a:gd name="T15" fmla="*/ 68 h 168"/>
                <a:gd name="T16" fmla="*/ 137 w 167"/>
                <a:gd name="T17" fmla="*/ 106 h 168"/>
                <a:gd name="T18" fmla="*/ 76 w 167"/>
                <a:gd name="T19" fmla="*/ 106 h 168"/>
                <a:gd name="T20" fmla="*/ 59 w 167"/>
                <a:gd name="T21"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7" h="168">
                  <a:moveTo>
                    <a:pt x="59" y="168"/>
                  </a:moveTo>
                  <a:lnTo>
                    <a:pt x="0" y="168"/>
                  </a:lnTo>
                  <a:lnTo>
                    <a:pt x="47" y="0"/>
                  </a:lnTo>
                  <a:lnTo>
                    <a:pt x="167" y="0"/>
                  </a:lnTo>
                  <a:lnTo>
                    <a:pt x="156" y="40"/>
                  </a:lnTo>
                  <a:lnTo>
                    <a:pt x="94" y="40"/>
                  </a:lnTo>
                  <a:lnTo>
                    <a:pt x="87" y="68"/>
                  </a:lnTo>
                  <a:lnTo>
                    <a:pt x="148" y="68"/>
                  </a:lnTo>
                  <a:lnTo>
                    <a:pt x="137" y="106"/>
                  </a:lnTo>
                  <a:lnTo>
                    <a:pt x="76" y="106"/>
                  </a:lnTo>
                  <a:lnTo>
                    <a:pt x="59"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3" name="Freeform 86">
              <a:extLst>
                <a:ext uri="{FF2B5EF4-FFF2-40B4-BE49-F238E27FC236}">
                  <a16:creationId xmlns:a16="http://schemas.microsoft.com/office/drawing/2014/main" id="{5EE5D32B-F3B3-451C-AF81-9CF50CB9A4DF}"/>
                </a:ext>
              </a:extLst>
            </p:cNvPr>
            <p:cNvSpPr>
              <a:spLocks noEditPoints="1"/>
            </p:cNvSpPr>
            <p:nvPr userDrawn="1"/>
          </p:nvSpPr>
          <p:spPr bwMode="auto">
            <a:xfrm>
              <a:off x="7553326" y="4533901"/>
              <a:ext cx="166688" cy="266700"/>
            </a:xfrm>
            <a:custGeom>
              <a:avLst/>
              <a:gdLst>
                <a:gd name="T0" fmla="*/ 58 w 105"/>
                <a:gd name="T1" fmla="*/ 168 h 168"/>
                <a:gd name="T2" fmla="*/ 0 w 105"/>
                <a:gd name="T3" fmla="*/ 168 h 168"/>
                <a:gd name="T4" fmla="*/ 34 w 105"/>
                <a:gd name="T5" fmla="*/ 46 h 168"/>
                <a:gd name="T6" fmla="*/ 93 w 105"/>
                <a:gd name="T7" fmla="*/ 46 h 168"/>
                <a:gd name="T8" fmla="*/ 58 w 105"/>
                <a:gd name="T9" fmla="*/ 168 h 168"/>
                <a:gd name="T10" fmla="*/ 95 w 105"/>
                <a:gd name="T11" fmla="*/ 34 h 168"/>
                <a:gd name="T12" fmla="*/ 38 w 105"/>
                <a:gd name="T13" fmla="*/ 34 h 168"/>
                <a:gd name="T14" fmla="*/ 47 w 105"/>
                <a:gd name="T15" fmla="*/ 0 h 168"/>
                <a:gd name="T16" fmla="*/ 105 w 105"/>
                <a:gd name="T17" fmla="*/ 0 h 168"/>
                <a:gd name="T18" fmla="*/ 95 w 105"/>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5" h="168">
                  <a:moveTo>
                    <a:pt x="58" y="168"/>
                  </a:moveTo>
                  <a:lnTo>
                    <a:pt x="0" y="168"/>
                  </a:lnTo>
                  <a:lnTo>
                    <a:pt x="34" y="46"/>
                  </a:lnTo>
                  <a:lnTo>
                    <a:pt x="93" y="46"/>
                  </a:lnTo>
                  <a:lnTo>
                    <a:pt x="58" y="168"/>
                  </a:lnTo>
                  <a:close/>
                  <a:moveTo>
                    <a:pt x="95" y="34"/>
                  </a:moveTo>
                  <a:lnTo>
                    <a:pt x="38" y="34"/>
                  </a:lnTo>
                  <a:lnTo>
                    <a:pt x="47" y="0"/>
                  </a:lnTo>
                  <a:lnTo>
                    <a:pt x="105"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4" name="Freeform 87">
              <a:extLst>
                <a:ext uri="{FF2B5EF4-FFF2-40B4-BE49-F238E27FC236}">
                  <a16:creationId xmlns:a16="http://schemas.microsoft.com/office/drawing/2014/main" id="{4190B673-869F-4B5A-B909-1D65B44EED1A}"/>
                </a:ext>
              </a:extLst>
            </p:cNvPr>
            <p:cNvSpPr>
              <a:spLocks noEditPoints="1"/>
            </p:cNvSpPr>
            <p:nvPr userDrawn="1"/>
          </p:nvSpPr>
          <p:spPr bwMode="auto">
            <a:xfrm>
              <a:off x="7685088" y="4533901"/>
              <a:ext cx="273050" cy="269875"/>
            </a:xfrm>
            <a:custGeom>
              <a:avLst/>
              <a:gdLst>
                <a:gd name="T0" fmla="*/ 125 w 172"/>
                <a:gd name="T1" fmla="*/ 168 h 170"/>
                <a:gd name="T2" fmla="*/ 68 w 172"/>
                <a:gd name="T3" fmla="*/ 168 h 170"/>
                <a:gd name="T4" fmla="*/ 72 w 172"/>
                <a:gd name="T5" fmla="*/ 154 h 170"/>
                <a:gd name="T6" fmla="*/ 72 w 172"/>
                <a:gd name="T7" fmla="*/ 154 h 170"/>
                <a:gd name="T8" fmla="*/ 64 w 172"/>
                <a:gd name="T9" fmla="*/ 161 h 170"/>
                <a:gd name="T10" fmla="*/ 54 w 172"/>
                <a:gd name="T11" fmla="*/ 165 h 170"/>
                <a:gd name="T12" fmla="*/ 44 w 172"/>
                <a:gd name="T13" fmla="*/ 169 h 170"/>
                <a:gd name="T14" fmla="*/ 31 w 172"/>
                <a:gd name="T15" fmla="*/ 170 h 170"/>
                <a:gd name="T16" fmla="*/ 31 w 172"/>
                <a:gd name="T17" fmla="*/ 170 h 170"/>
                <a:gd name="T18" fmla="*/ 24 w 172"/>
                <a:gd name="T19" fmla="*/ 170 h 170"/>
                <a:gd name="T20" fmla="*/ 18 w 172"/>
                <a:gd name="T21" fmla="*/ 169 h 170"/>
                <a:gd name="T22" fmla="*/ 12 w 172"/>
                <a:gd name="T23" fmla="*/ 167 h 170"/>
                <a:gd name="T24" fmla="*/ 9 w 172"/>
                <a:gd name="T25" fmla="*/ 163 h 170"/>
                <a:gd name="T26" fmla="*/ 5 w 172"/>
                <a:gd name="T27" fmla="*/ 160 h 170"/>
                <a:gd name="T28" fmla="*/ 2 w 172"/>
                <a:gd name="T29" fmla="*/ 155 h 170"/>
                <a:gd name="T30" fmla="*/ 0 w 172"/>
                <a:gd name="T31" fmla="*/ 149 h 170"/>
                <a:gd name="T32" fmla="*/ 0 w 172"/>
                <a:gd name="T33" fmla="*/ 142 h 170"/>
                <a:gd name="T34" fmla="*/ 0 w 172"/>
                <a:gd name="T35" fmla="*/ 142 h 170"/>
                <a:gd name="T36" fmla="*/ 2 w 172"/>
                <a:gd name="T37" fmla="*/ 126 h 170"/>
                <a:gd name="T38" fmla="*/ 5 w 172"/>
                <a:gd name="T39" fmla="*/ 106 h 170"/>
                <a:gd name="T40" fmla="*/ 12 w 172"/>
                <a:gd name="T41" fmla="*/ 86 h 170"/>
                <a:gd name="T42" fmla="*/ 20 w 172"/>
                <a:gd name="T43" fmla="*/ 68 h 170"/>
                <a:gd name="T44" fmla="*/ 20 w 172"/>
                <a:gd name="T45" fmla="*/ 68 h 170"/>
                <a:gd name="T46" fmla="*/ 24 w 172"/>
                <a:gd name="T47" fmla="*/ 62 h 170"/>
                <a:gd name="T48" fmla="*/ 29 w 172"/>
                <a:gd name="T49" fmla="*/ 58 h 170"/>
                <a:gd name="T50" fmla="*/ 33 w 172"/>
                <a:gd name="T51" fmla="*/ 53 h 170"/>
                <a:gd name="T52" fmla="*/ 39 w 172"/>
                <a:gd name="T53" fmla="*/ 50 h 170"/>
                <a:gd name="T54" fmla="*/ 45 w 172"/>
                <a:gd name="T55" fmla="*/ 47 h 170"/>
                <a:gd name="T56" fmla="*/ 51 w 172"/>
                <a:gd name="T57" fmla="*/ 45 h 170"/>
                <a:gd name="T58" fmla="*/ 58 w 172"/>
                <a:gd name="T59" fmla="*/ 44 h 170"/>
                <a:gd name="T60" fmla="*/ 65 w 172"/>
                <a:gd name="T61" fmla="*/ 44 h 170"/>
                <a:gd name="T62" fmla="*/ 65 w 172"/>
                <a:gd name="T63" fmla="*/ 44 h 170"/>
                <a:gd name="T64" fmla="*/ 77 w 172"/>
                <a:gd name="T65" fmla="*/ 45 h 170"/>
                <a:gd name="T66" fmla="*/ 86 w 172"/>
                <a:gd name="T67" fmla="*/ 48 h 170"/>
                <a:gd name="T68" fmla="*/ 93 w 172"/>
                <a:gd name="T69" fmla="*/ 53 h 170"/>
                <a:gd name="T70" fmla="*/ 98 w 172"/>
                <a:gd name="T71" fmla="*/ 60 h 170"/>
                <a:gd name="T72" fmla="*/ 114 w 172"/>
                <a:gd name="T73" fmla="*/ 0 h 170"/>
                <a:gd name="T74" fmla="*/ 172 w 172"/>
                <a:gd name="T75" fmla="*/ 0 h 170"/>
                <a:gd name="T76" fmla="*/ 125 w 172"/>
                <a:gd name="T77" fmla="*/ 168 h 170"/>
                <a:gd name="T78" fmla="*/ 81 w 172"/>
                <a:gd name="T79" fmla="*/ 82 h 170"/>
                <a:gd name="T80" fmla="*/ 81 w 172"/>
                <a:gd name="T81" fmla="*/ 82 h 170"/>
                <a:gd name="T82" fmla="*/ 78 w 172"/>
                <a:gd name="T83" fmla="*/ 82 h 170"/>
                <a:gd name="T84" fmla="*/ 74 w 172"/>
                <a:gd name="T85" fmla="*/ 84 h 170"/>
                <a:gd name="T86" fmla="*/ 71 w 172"/>
                <a:gd name="T87" fmla="*/ 86 h 170"/>
                <a:gd name="T88" fmla="*/ 68 w 172"/>
                <a:gd name="T89" fmla="*/ 91 h 170"/>
                <a:gd name="T90" fmla="*/ 68 w 172"/>
                <a:gd name="T91" fmla="*/ 91 h 170"/>
                <a:gd name="T92" fmla="*/ 63 w 172"/>
                <a:gd name="T93" fmla="*/ 106 h 170"/>
                <a:gd name="T94" fmla="*/ 61 w 172"/>
                <a:gd name="T95" fmla="*/ 114 h 170"/>
                <a:gd name="T96" fmla="*/ 60 w 172"/>
                <a:gd name="T97" fmla="*/ 121 h 170"/>
                <a:gd name="T98" fmla="*/ 60 w 172"/>
                <a:gd name="T99" fmla="*/ 121 h 170"/>
                <a:gd name="T100" fmla="*/ 61 w 172"/>
                <a:gd name="T101" fmla="*/ 125 h 170"/>
                <a:gd name="T102" fmla="*/ 63 w 172"/>
                <a:gd name="T103" fmla="*/ 127 h 170"/>
                <a:gd name="T104" fmla="*/ 65 w 172"/>
                <a:gd name="T105" fmla="*/ 129 h 170"/>
                <a:gd name="T106" fmla="*/ 70 w 172"/>
                <a:gd name="T107" fmla="*/ 130 h 170"/>
                <a:gd name="T108" fmla="*/ 70 w 172"/>
                <a:gd name="T109" fmla="*/ 130 h 170"/>
                <a:gd name="T110" fmla="*/ 74 w 172"/>
                <a:gd name="T111" fmla="*/ 129 h 170"/>
                <a:gd name="T112" fmla="*/ 79 w 172"/>
                <a:gd name="T113" fmla="*/ 127 h 170"/>
                <a:gd name="T114" fmla="*/ 91 w 172"/>
                <a:gd name="T115" fmla="*/ 87 h 170"/>
                <a:gd name="T116" fmla="*/ 91 w 172"/>
                <a:gd name="T117" fmla="*/ 87 h 170"/>
                <a:gd name="T118" fmla="*/ 87 w 172"/>
                <a:gd name="T119" fmla="*/ 84 h 170"/>
                <a:gd name="T120" fmla="*/ 81 w 172"/>
                <a:gd name="T121" fmla="*/ 82 h 170"/>
                <a:gd name="T122" fmla="*/ 81 w 172"/>
                <a:gd name="T123" fmla="*/ 82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2" h="170">
                  <a:moveTo>
                    <a:pt x="125" y="168"/>
                  </a:moveTo>
                  <a:lnTo>
                    <a:pt x="68" y="168"/>
                  </a:lnTo>
                  <a:lnTo>
                    <a:pt x="72" y="154"/>
                  </a:lnTo>
                  <a:lnTo>
                    <a:pt x="72" y="154"/>
                  </a:lnTo>
                  <a:lnTo>
                    <a:pt x="64" y="161"/>
                  </a:lnTo>
                  <a:lnTo>
                    <a:pt x="54" y="165"/>
                  </a:lnTo>
                  <a:lnTo>
                    <a:pt x="44" y="169"/>
                  </a:lnTo>
                  <a:lnTo>
                    <a:pt x="31" y="170"/>
                  </a:lnTo>
                  <a:lnTo>
                    <a:pt x="31" y="170"/>
                  </a:lnTo>
                  <a:lnTo>
                    <a:pt x="24" y="170"/>
                  </a:lnTo>
                  <a:lnTo>
                    <a:pt x="18" y="169"/>
                  </a:lnTo>
                  <a:lnTo>
                    <a:pt x="12" y="167"/>
                  </a:lnTo>
                  <a:lnTo>
                    <a:pt x="9" y="163"/>
                  </a:lnTo>
                  <a:lnTo>
                    <a:pt x="5" y="160"/>
                  </a:lnTo>
                  <a:lnTo>
                    <a:pt x="2" y="155"/>
                  </a:lnTo>
                  <a:lnTo>
                    <a:pt x="0" y="149"/>
                  </a:lnTo>
                  <a:lnTo>
                    <a:pt x="0" y="142"/>
                  </a:lnTo>
                  <a:lnTo>
                    <a:pt x="0" y="142"/>
                  </a:lnTo>
                  <a:lnTo>
                    <a:pt x="2" y="126"/>
                  </a:lnTo>
                  <a:lnTo>
                    <a:pt x="5" y="106"/>
                  </a:lnTo>
                  <a:lnTo>
                    <a:pt x="12" y="86"/>
                  </a:lnTo>
                  <a:lnTo>
                    <a:pt x="20" y="68"/>
                  </a:lnTo>
                  <a:lnTo>
                    <a:pt x="20" y="68"/>
                  </a:lnTo>
                  <a:lnTo>
                    <a:pt x="24" y="62"/>
                  </a:lnTo>
                  <a:lnTo>
                    <a:pt x="29" y="58"/>
                  </a:lnTo>
                  <a:lnTo>
                    <a:pt x="33" y="53"/>
                  </a:lnTo>
                  <a:lnTo>
                    <a:pt x="39" y="50"/>
                  </a:lnTo>
                  <a:lnTo>
                    <a:pt x="45" y="47"/>
                  </a:lnTo>
                  <a:lnTo>
                    <a:pt x="51" y="45"/>
                  </a:lnTo>
                  <a:lnTo>
                    <a:pt x="58" y="44"/>
                  </a:lnTo>
                  <a:lnTo>
                    <a:pt x="65" y="44"/>
                  </a:lnTo>
                  <a:lnTo>
                    <a:pt x="65" y="44"/>
                  </a:lnTo>
                  <a:lnTo>
                    <a:pt x="77" y="45"/>
                  </a:lnTo>
                  <a:lnTo>
                    <a:pt x="86" y="48"/>
                  </a:lnTo>
                  <a:lnTo>
                    <a:pt x="93" y="53"/>
                  </a:lnTo>
                  <a:lnTo>
                    <a:pt x="98" y="60"/>
                  </a:lnTo>
                  <a:lnTo>
                    <a:pt x="114" y="0"/>
                  </a:lnTo>
                  <a:lnTo>
                    <a:pt x="172" y="0"/>
                  </a:lnTo>
                  <a:lnTo>
                    <a:pt x="125" y="168"/>
                  </a:lnTo>
                  <a:close/>
                  <a:moveTo>
                    <a:pt x="81" y="82"/>
                  </a:moveTo>
                  <a:lnTo>
                    <a:pt x="81" y="82"/>
                  </a:lnTo>
                  <a:lnTo>
                    <a:pt x="78" y="82"/>
                  </a:lnTo>
                  <a:lnTo>
                    <a:pt x="74" y="84"/>
                  </a:lnTo>
                  <a:lnTo>
                    <a:pt x="71" y="86"/>
                  </a:lnTo>
                  <a:lnTo>
                    <a:pt x="68" y="91"/>
                  </a:lnTo>
                  <a:lnTo>
                    <a:pt x="68" y="91"/>
                  </a:lnTo>
                  <a:lnTo>
                    <a:pt x="63" y="106"/>
                  </a:lnTo>
                  <a:lnTo>
                    <a:pt x="61" y="114"/>
                  </a:lnTo>
                  <a:lnTo>
                    <a:pt x="60" y="121"/>
                  </a:lnTo>
                  <a:lnTo>
                    <a:pt x="60" y="121"/>
                  </a:lnTo>
                  <a:lnTo>
                    <a:pt x="61" y="125"/>
                  </a:lnTo>
                  <a:lnTo>
                    <a:pt x="63" y="127"/>
                  </a:lnTo>
                  <a:lnTo>
                    <a:pt x="65" y="129"/>
                  </a:lnTo>
                  <a:lnTo>
                    <a:pt x="70" y="130"/>
                  </a:lnTo>
                  <a:lnTo>
                    <a:pt x="70" y="130"/>
                  </a:lnTo>
                  <a:lnTo>
                    <a:pt x="74" y="129"/>
                  </a:lnTo>
                  <a:lnTo>
                    <a:pt x="79" y="127"/>
                  </a:lnTo>
                  <a:lnTo>
                    <a:pt x="91" y="87"/>
                  </a:lnTo>
                  <a:lnTo>
                    <a:pt x="91" y="87"/>
                  </a:lnTo>
                  <a:lnTo>
                    <a:pt x="87" y="84"/>
                  </a:lnTo>
                  <a:lnTo>
                    <a:pt x="81" y="82"/>
                  </a:lnTo>
                  <a:lnTo>
                    <a:pt x="81" y="8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5" name="Freeform 88">
              <a:extLst>
                <a:ext uri="{FF2B5EF4-FFF2-40B4-BE49-F238E27FC236}">
                  <a16:creationId xmlns:a16="http://schemas.microsoft.com/office/drawing/2014/main" id="{7E4A8ABA-C166-4BFF-9D0B-8E1A65FC2CAA}"/>
                </a:ext>
              </a:extLst>
            </p:cNvPr>
            <p:cNvSpPr>
              <a:spLocks noEditPoints="1"/>
            </p:cNvSpPr>
            <p:nvPr userDrawn="1"/>
          </p:nvSpPr>
          <p:spPr bwMode="auto">
            <a:xfrm>
              <a:off x="7923213" y="4602163"/>
              <a:ext cx="230188" cy="201613"/>
            </a:xfrm>
            <a:custGeom>
              <a:avLst/>
              <a:gdLst>
                <a:gd name="T0" fmla="*/ 58 w 145"/>
                <a:gd name="T1" fmla="*/ 71 h 127"/>
                <a:gd name="T2" fmla="*/ 56 w 145"/>
                <a:gd name="T3" fmla="*/ 80 h 127"/>
                <a:gd name="T4" fmla="*/ 56 w 145"/>
                <a:gd name="T5" fmla="*/ 87 h 127"/>
                <a:gd name="T6" fmla="*/ 57 w 145"/>
                <a:gd name="T7" fmla="*/ 93 h 127"/>
                <a:gd name="T8" fmla="*/ 64 w 145"/>
                <a:gd name="T9" fmla="*/ 97 h 127"/>
                <a:gd name="T10" fmla="*/ 68 w 145"/>
                <a:gd name="T11" fmla="*/ 96 h 127"/>
                <a:gd name="T12" fmla="*/ 75 w 145"/>
                <a:gd name="T13" fmla="*/ 89 h 127"/>
                <a:gd name="T14" fmla="*/ 135 w 145"/>
                <a:gd name="T15" fmla="*/ 82 h 127"/>
                <a:gd name="T16" fmla="*/ 134 w 145"/>
                <a:gd name="T17" fmla="*/ 87 h 127"/>
                <a:gd name="T18" fmla="*/ 128 w 145"/>
                <a:gd name="T19" fmla="*/ 98 h 127"/>
                <a:gd name="T20" fmla="*/ 115 w 145"/>
                <a:gd name="T21" fmla="*/ 111 h 127"/>
                <a:gd name="T22" fmla="*/ 94 w 145"/>
                <a:gd name="T23" fmla="*/ 122 h 127"/>
                <a:gd name="T24" fmla="*/ 72 w 145"/>
                <a:gd name="T25" fmla="*/ 127 h 127"/>
                <a:gd name="T26" fmla="*/ 61 w 145"/>
                <a:gd name="T27" fmla="*/ 127 h 127"/>
                <a:gd name="T28" fmla="*/ 38 w 145"/>
                <a:gd name="T29" fmla="*/ 126 h 127"/>
                <a:gd name="T30" fmla="*/ 18 w 145"/>
                <a:gd name="T31" fmla="*/ 121 h 127"/>
                <a:gd name="T32" fmla="*/ 5 w 145"/>
                <a:gd name="T33" fmla="*/ 110 h 127"/>
                <a:gd name="T34" fmla="*/ 2 w 145"/>
                <a:gd name="T35" fmla="*/ 101 h 127"/>
                <a:gd name="T36" fmla="*/ 0 w 145"/>
                <a:gd name="T37" fmla="*/ 90 h 127"/>
                <a:gd name="T38" fmla="*/ 3 w 145"/>
                <a:gd name="T39" fmla="*/ 75 h 127"/>
                <a:gd name="T40" fmla="*/ 13 w 145"/>
                <a:gd name="T41" fmla="*/ 41 h 127"/>
                <a:gd name="T42" fmla="*/ 22 w 145"/>
                <a:gd name="T43" fmla="*/ 27 h 127"/>
                <a:gd name="T44" fmla="*/ 27 w 145"/>
                <a:gd name="T45" fmla="*/ 19 h 127"/>
                <a:gd name="T46" fmla="*/ 43 w 145"/>
                <a:gd name="T47" fmla="*/ 9 h 127"/>
                <a:gd name="T48" fmla="*/ 59 w 145"/>
                <a:gd name="T49" fmla="*/ 3 h 127"/>
                <a:gd name="T50" fmla="*/ 77 w 145"/>
                <a:gd name="T51" fmla="*/ 1 h 127"/>
                <a:gd name="T52" fmla="*/ 85 w 145"/>
                <a:gd name="T53" fmla="*/ 0 h 127"/>
                <a:gd name="T54" fmla="*/ 109 w 145"/>
                <a:gd name="T55" fmla="*/ 2 h 127"/>
                <a:gd name="T56" fmla="*/ 128 w 145"/>
                <a:gd name="T57" fmla="*/ 8 h 127"/>
                <a:gd name="T58" fmla="*/ 140 w 145"/>
                <a:gd name="T59" fmla="*/ 19 h 127"/>
                <a:gd name="T60" fmla="*/ 145 w 145"/>
                <a:gd name="T61" fmla="*/ 38 h 127"/>
                <a:gd name="T62" fmla="*/ 142 w 145"/>
                <a:gd name="T63" fmla="*/ 53 h 127"/>
                <a:gd name="T64" fmla="*/ 138 w 145"/>
                <a:gd name="T65" fmla="*/ 71 h 127"/>
                <a:gd name="T66" fmla="*/ 80 w 145"/>
                <a:gd name="T67" fmla="*/ 30 h 127"/>
                <a:gd name="T68" fmla="*/ 71 w 145"/>
                <a:gd name="T69" fmla="*/ 35 h 127"/>
                <a:gd name="T70" fmla="*/ 65 w 145"/>
                <a:gd name="T71" fmla="*/ 48 h 127"/>
                <a:gd name="T72" fmla="*/ 88 w 145"/>
                <a:gd name="T73" fmla="*/ 48 h 127"/>
                <a:gd name="T74" fmla="*/ 91 w 145"/>
                <a:gd name="T75" fmla="*/ 39 h 127"/>
                <a:gd name="T76" fmla="*/ 87 w 145"/>
                <a:gd name="T77" fmla="*/ 32 h 127"/>
                <a:gd name="T78" fmla="*/ 80 w 145"/>
                <a:gd name="T79" fmla="*/ 3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45" h="127">
                  <a:moveTo>
                    <a:pt x="138" y="71"/>
                  </a:moveTo>
                  <a:lnTo>
                    <a:pt x="58" y="71"/>
                  </a:lnTo>
                  <a:lnTo>
                    <a:pt x="58" y="71"/>
                  </a:lnTo>
                  <a:lnTo>
                    <a:pt x="56" y="80"/>
                  </a:lnTo>
                  <a:lnTo>
                    <a:pt x="56" y="87"/>
                  </a:lnTo>
                  <a:lnTo>
                    <a:pt x="56" y="87"/>
                  </a:lnTo>
                  <a:lnTo>
                    <a:pt x="56" y="90"/>
                  </a:lnTo>
                  <a:lnTo>
                    <a:pt x="57" y="93"/>
                  </a:lnTo>
                  <a:lnTo>
                    <a:pt x="59" y="96"/>
                  </a:lnTo>
                  <a:lnTo>
                    <a:pt x="64" y="97"/>
                  </a:lnTo>
                  <a:lnTo>
                    <a:pt x="64" y="97"/>
                  </a:lnTo>
                  <a:lnTo>
                    <a:pt x="68" y="96"/>
                  </a:lnTo>
                  <a:lnTo>
                    <a:pt x="73" y="93"/>
                  </a:lnTo>
                  <a:lnTo>
                    <a:pt x="75" y="89"/>
                  </a:lnTo>
                  <a:lnTo>
                    <a:pt x="79" y="82"/>
                  </a:lnTo>
                  <a:lnTo>
                    <a:pt x="135" y="82"/>
                  </a:lnTo>
                  <a:lnTo>
                    <a:pt x="135" y="82"/>
                  </a:lnTo>
                  <a:lnTo>
                    <a:pt x="134" y="87"/>
                  </a:lnTo>
                  <a:lnTo>
                    <a:pt x="130" y="93"/>
                  </a:lnTo>
                  <a:lnTo>
                    <a:pt x="128" y="98"/>
                  </a:lnTo>
                  <a:lnTo>
                    <a:pt x="125" y="103"/>
                  </a:lnTo>
                  <a:lnTo>
                    <a:pt x="115" y="111"/>
                  </a:lnTo>
                  <a:lnTo>
                    <a:pt x="105" y="118"/>
                  </a:lnTo>
                  <a:lnTo>
                    <a:pt x="94" y="122"/>
                  </a:lnTo>
                  <a:lnTo>
                    <a:pt x="82" y="125"/>
                  </a:lnTo>
                  <a:lnTo>
                    <a:pt x="72" y="127"/>
                  </a:lnTo>
                  <a:lnTo>
                    <a:pt x="61" y="127"/>
                  </a:lnTo>
                  <a:lnTo>
                    <a:pt x="61" y="127"/>
                  </a:lnTo>
                  <a:lnTo>
                    <a:pt x="50" y="127"/>
                  </a:lnTo>
                  <a:lnTo>
                    <a:pt x="38" y="126"/>
                  </a:lnTo>
                  <a:lnTo>
                    <a:pt x="27" y="125"/>
                  </a:lnTo>
                  <a:lnTo>
                    <a:pt x="18" y="121"/>
                  </a:lnTo>
                  <a:lnTo>
                    <a:pt x="11" y="117"/>
                  </a:lnTo>
                  <a:lnTo>
                    <a:pt x="5" y="110"/>
                  </a:lnTo>
                  <a:lnTo>
                    <a:pt x="4" y="106"/>
                  </a:lnTo>
                  <a:lnTo>
                    <a:pt x="2" y="101"/>
                  </a:lnTo>
                  <a:lnTo>
                    <a:pt x="0" y="90"/>
                  </a:lnTo>
                  <a:lnTo>
                    <a:pt x="0" y="90"/>
                  </a:lnTo>
                  <a:lnTo>
                    <a:pt x="2" y="83"/>
                  </a:lnTo>
                  <a:lnTo>
                    <a:pt x="3" y="75"/>
                  </a:lnTo>
                  <a:lnTo>
                    <a:pt x="6" y="57"/>
                  </a:lnTo>
                  <a:lnTo>
                    <a:pt x="13" y="41"/>
                  </a:lnTo>
                  <a:lnTo>
                    <a:pt x="18" y="32"/>
                  </a:lnTo>
                  <a:lnTo>
                    <a:pt x="22" y="27"/>
                  </a:lnTo>
                  <a:lnTo>
                    <a:pt x="22" y="27"/>
                  </a:lnTo>
                  <a:lnTo>
                    <a:pt x="27" y="19"/>
                  </a:lnTo>
                  <a:lnTo>
                    <a:pt x="34" y="14"/>
                  </a:lnTo>
                  <a:lnTo>
                    <a:pt x="43" y="9"/>
                  </a:lnTo>
                  <a:lnTo>
                    <a:pt x="50" y="5"/>
                  </a:lnTo>
                  <a:lnTo>
                    <a:pt x="59" y="3"/>
                  </a:lnTo>
                  <a:lnTo>
                    <a:pt x="67" y="1"/>
                  </a:lnTo>
                  <a:lnTo>
                    <a:pt x="77" y="1"/>
                  </a:lnTo>
                  <a:lnTo>
                    <a:pt x="85" y="0"/>
                  </a:lnTo>
                  <a:lnTo>
                    <a:pt x="85" y="0"/>
                  </a:lnTo>
                  <a:lnTo>
                    <a:pt x="98" y="1"/>
                  </a:lnTo>
                  <a:lnTo>
                    <a:pt x="109" y="2"/>
                  </a:lnTo>
                  <a:lnTo>
                    <a:pt x="120" y="4"/>
                  </a:lnTo>
                  <a:lnTo>
                    <a:pt x="128" y="8"/>
                  </a:lnTo>
                  <a:lnTo>
                    <a:pt x="135" y="12"/>
                  </a:lnTo>
                  <a:lnTo>
                    <a:pt x="140" y="19"/>
                  </a:lnTo>
                  <a:lnTo>
                    <a:pt x="143" y="28"/>
                  </a:lnTo>
                  <a:lnTo>
                    <a:pt x="145" y="38"/>
                  </a:lnTo>
                  <a:lnTo>
                    <a:pt x="145" y="38"/>
                  </a:lnTo>
                  <a:lnTo>
                    <a:pt x="142" y="53"/>
                  </a:lnTo>
                  <a:lnTo>
                    <a:pt x="138" y="71"/>
                  </a:lnTo>
                  <a:lnTo>
                    <a:pt x="138" y="71"/>
                  </a:lnTo>
                  <a:close/>
                  <a:moveTo>
                    <a:pt x="80" y="30"/>
                  </a:moveTo>
                  <a:lnTo>
                    <a:pt x="80" y="30"/>
                  </a:lnTo>
                  <a:lnTo>
                    <a:pt x="75" y="31"/>
                  </a:lnTo>
                  <a:lnTo>
                    <a:pt x="71" y="35"/>
                  </a:lnTo>
                  <a:lnTo>
                    <a:pt x="67" y="39"/>
                  </a:lnTo>
                  <a:lnTo>
                    <a:pt x="65" y="48"/>
                  </a:lnTo>
                  <a:lnTo>
                    <a:pt x="88" y="48"/>
                  </a:lnTo>
                  <a:lnTo>
                    <a:pt x="88" y="48"/>
                  </a:lnTo>
                  <a:lnTo>
                    <a:pt x="91" y="39"/>
                  </a:lnTo>
                  <a:lnTo>
                    <a:pt x="91" y="39"/>
                  </a:lnTo>
                  <a:lnTo>
                    <a:pt x="89" y="35"/>
                  </a:lnTo>
                  <a:lnTo>
                    <a:pt x="87" y="32"/>
                  </a:lnTo>
                  <a:lnTo>
                    <a:pt x="85" y="31"/>
                  </a:lnTo>
                  <a:lnTo>
                    <a:pt x="80" y="30"/>
                  </a:lnTo>
                  <a:lnTo>
                    <a:pt x="80" y="3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6" name="Freeform 89">
              <a:extLst>
                <a:ext uri="{FF2B5EF4-FFF2-40B4-BE49-F238E27FC236}">
                  <a16:creationId xmlns:a16="http://schemas.microsoft.com/office/drawing/2014/main" id="{A43514D3-56D5-4809-A809-5B4B1FA99117}"/>
                </a:ext>
              </a:extLst>
            </p:cNvPr>
            <p:cNvSpPr>
              <a:spLocks/>
            </p:cNvSpPr>
            <p:nvPr userDrawn="1"/>
          </p:nvSpPr>
          <p:spPr bwMode="auto">
            <a:xfrm>
              <a:off x="8143876" y="4533901"/>
              <a:ext cx="165100" cy="266700"/>
            </a:xfrm>
            <a:custGeom>
              <a:avLst/>
              <a:gdLst>
                <a:gd name="T0" fmla="*/ 57 w 104"/>
                <a:gd name="T1" fmla="*/ 168 h 168"/>
                <a:gd name="T2" fmla="*/ 0 w 104"/>
                <a:gd name="T3" fmla="*/ 168 h 168"/>
                <a:gd name="T4" fmla="*/ 45 w 104"/>
                <a:gd name="T5" fmla="*/ 0 h 168"/>
                <a:gd name="T6" fmla="*/ 104 w 104"/>
                <a:gd name="T7" fmla="*/ 0 h 168"/>
                <a:gd name="T8" fmla="*/ 57 w 104"/>
                <a:gd name="T9" fmla="*/ 168 h 168"/>
              </a:gdLst>
              <a:ahLst/>
              <a:cxnLst>
                <a:cxn ang="0">
                  <a:pos x="T0" y="T1"/>
                </a:cxn>
                <a:cxn ang="0">
                  <a:pos x="T2" y="T3"/>
                </a:cxn>
                <a:cxn ang="0">
                  <a:pos x="T4" y="T5"/>
                </a:cxn>
                <a:cxn ang="0">
                  <a:pos x="T6" y="T7"/>
                </a:cxn>
                <a:cxn ang="0">
                  <a:pos x="T8" y="T9"/>
                </a:cxn>
              </a:cxnLst>
              <a:rect l="0" t="0" r="r" b="b"/>
              <a:pathLst>
                <a:path w="104" h="168">
                  <a:moveTo>
                    <a:pt x="57" y="168"/>
                  </a:moveTo>
                  <a:lnTo>
                    <a:pt x="0" y="168"/>
                  </a:lnTo>
                  <a:lnTo>
                    <a:pt x="45" y="0"/>
                  </a:lnTo>
                  <a:lnTo>
                    <a:pt x="104" y="0"/>
                  </a:lnTo>
                  <a:lnTo>
                    <a:pt x="57"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7" name="Freeform 90">
              <a:extLst>
                <a:ext uri="{FF2B5EF4-FFF2-40B4-BE49-F238E27FC236}">
                  <a16:creationId xmlns:a16="http://schemas.microsoft.com/office/drawing/2014/main" id="{0EFEC20D-0924-4E7D-965B-7AA681BBB132}"/>
                </a:ext>
              </a:extLst>
            </p:cNvPr>
            <p:cNvSpPr>
              <a:spLocks noEditPoints="1"/>
            </p:cNvSpPr>
            <p:nvPr userDrawn="1"/>
          </p:nvSpPr>
          <p:spPr bwMode="auto">
            <a:xfrm>
              <a:off x="8264526" y="4533901"/>
              <a:ext cx="165100" cy="266700"/>
            </a:xfrm>
            <a:custGeom>
              <a:avLst/>
              <a:gdLst>
                <a:gd name="T0" fmla="*/ 57 w 104"/>
                <a:gd name="T1" fmla="*/ 168 h 168"/>
                <a:gd name="T2" fmla="*/ 0 w 104"/>
                <a:gd name="T3" fmla="*/ 168 h 168"/>
                <a:gd name="T4" fmla="*/ 34 w 104"/>
                <a:gd name="T5" fmla="*/ 46 h 168"/>
                <a:gd name="T6" fmla="*/ 91 w 104"/>
                <a:gd name="T7" fmla="*/ 46 h 168"/>
                <a:gd name="T8" fmla="*/ 57 w 104"/>
                <a:gd name="T9" fmla="*/ 168 h 168"/>
                <a:gd name="T10" fmla="*/ 95 w 104"/>
                <a:gd name="T11" fmla="*/ 34 h 168"/>
                <a:gd name="T12" fmla="*/ 36 w 104"/>
                <a:gd name="T13" fmla="*/ 34 h 168"/>
                <a:gd name="T14" fmla="*/ 47 w 104"/>
                <a:gd name="T15" fmla="*/ 0 h 168"/>
                <a:gd name="T16" fmla="*/ 104 w 104"/>
                <a:gd name="T17" fmla="*/ 0 h 168"/>
                <a:gd name="T18" fmla="*/ 95 w 104"/>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4" h="168">
                  <a:moveTo>
                    <a:pt x="57" y="168"/>
                  </a:moveTo>
                  <a:lnTo>
                    <a:pt x="0" y="168"/>
                  </a:lnTo>
                  <a:lnTo>
                    <a:pt x="34" y="46"/>
                  </a:lnTo>
                  <a:lnTo>
                    <a:pt x="91" y="46"/>
                  </a:lnTo>
                  <a:lnTo>
                    <a:pt x="57" y="168"/>
                  </a:lnTo>
                  <a:close/>
                  <a:moveTo>
                    <a:pt x="95" y="34"/>
                  </a:moveTo>
                  <a:lnTo>
                    <a:pt x="36" y="34"/>
                  </a:lnTo>
                  <a:lnTo>
                    <a:pt x="47" y="0"/>
                  </a:lnTo>
                  <a:lnTo>
                    <a:pt x="104"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8" name="Freeform 91">
              <a:extLst>
                <a:ext uri="{FF2B5EF4-FFF2-40B4-BE49-F238E27FC236}">
                  <a16:creationId xmlns:a16="http://schemas.microsoft.com/office/drawing/2014/main" id="{3B5945D4-025A-4212-AF2C-C3D25B56AB04}"/>
                </a:ext>
              </a:extLst>
            </p:cNvPr>
            <p:cNvSpPr>
              <a:spLocks/>
            </p:cNvSpPr>
            <p:nvPr userDrawn="1"/>
          </p:nvSpPr>
          <p:spPr bwMode="auto">
            <a:xfrm>
              <a:off x="8396288" y="4564063"/>
              <a:ext cx="192088" cy="236538"/>
            </a:xfrm>
            <a:custGeom>
              <a:avLst/>
              <a:gdLst>
                <a:gd name="T0" fmla="*/ 115 w 121"/>
                <a:gd name="T1" fmla="*/ 27 h 149"/>
                <a:gd name="T2" fmla="*/ 121 w 121"/>
                <a:gd name="T3" fmla="*/ 54 h 149"/>
                <a:gd name="T4" fmla="*/ 76 w 121"/>
                <a:gd name="T5" fmla="*/ 54 h 149"/>
                <a:gd name="T6" fmla="*/ 63 w 121"/>
                <a:gd name="T7" fmla="*/ 101 h 149"/>
                <a:gd name="T8" fmla="*/ 63 w 121"/>
                <a:gd name="T9" fmla="*/ 101 h 149"/>
                <a:gd name="T10" fmla="*/ 62 w 121"/>
                <a:gd name="T11" fmla="*/ 107 h 149"/>
                <a:gd name="T12" fmla="*/ 61 w 121"/>
                <a:gd name="T13" fmla="*/ 111 h 149"/>
                <a:gd name="T14" fmla="*/ 61 w 121"/>
                <a:gd name="T15" fmla="*/ 111 h 149"/>
                <a:gd name="T16" fmla="*/ 61 w 121"/>
                <a:gd name="T17" fmla="*/ 115 h 149"/>
                <a:gd name="T18" fmla="*/ 63 w 121"/>
                <a:gd name="T19" fmla="*/ 117 h 149"/>
                <a:gd name="T20" fmla="*/ 67 w 121"/>
                <a:gd name="T21" fmla="*/ 118 h 149"/>
                <a:gd name="T22" fmla="*/ 72 w 121"/>
                <a:gd name="T23" fmla="*/ 118 h 149"/>
                <a:gd name="T24" fmla="*/ 83 w 121"/>
                <a:gd name="T25" fmla="*/ 118 h 149"/>
                <a:gd name="T26" fmla="*/ 75 w 121"/>
                <a:gd name="T27" fmla="*/ 149 h 149"/>
                <a:gd name="T28" fmla="*/ 23 w 121"/>
                <a:gd name="T29" fmla="*/ 149 h 149"/>
                <a:gd name="T30" fmla="*/ 23 w 121"/>
                <a:gd name="T31" fmla="*/ 149 h 149"/>
                <a:gd name="T32" fmla="*/ 18 w 121"/>
                <a:gd name="T33" fmla="*/ 148 h 149"/>
                <a:gd name="T34" fmla="*/ 13 w 121"/>
                <a:gd name="T35" fmla="*/ 148 h 149"/>
                <a:gd name="T36" fmla="*/ 8 w 121"/>
                <a:gd name="T37" fmla="*/ 145 h 149"/>
                <a:gd name="T38" fmla="*/ 6 w 121"/>
                <a:gd name="T39" fmla="*/ 143 h 149"/>
                <a:gd name="T40" fmla="*/ 2 w 121"/>
                <a:gd name="T41" fmla="*/ 139 h 149"/>
                <a:gd name="T42" fmla="*/ 1 w 121"/>
                <a:gd name="T43" fmla="*/ 136 h 149"/>
                <a:gd name="T44" fmla="*/ 0 w 121"/>
                <a:gd name="T45" fmla="*/ 132 h 149"/>
                <a:gd name="T46" fmla="*/ 0 w 121"/>
                <a:gd name="T47" fmla="*/ 128 h 149"/>
                <a:gd name="T48" fmla="*/ 0 w 121"/>
                <a:gd name="T49" fmla="*/ 128 h 149"/>
                <a:gd name="T50" fmla="*/ 0 w 121"/>
                <a:gd name="T51" fmla="*/ 120 h 149"/>
                <a:gd name="T52" fmla="*/ 2 w 121"/>
                <a:gd name="T53" fmla="*/ 111 h 149"/>
                <a:gd name="T54" fmla="*/ 34 w 121"/>
                <a:gd name="T55" fmla="*/ 0 h 149"/>
                <a:gd name="T56" fmla="*/ 91 w 121"/>
                <a:gd name="T57" fmla="*/ 0 h 149"/>
                <a:gd name="T58" fmla="*/ 84 w 121"/>
                <a:gd name="T59" fmla="*/ 27 h 149"/>
                <a:gd name="T60" fmla="*/ 115 w 121"/>
                <a:gd name="T61" fmla="*/ 27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1" h="149">
                  <a:moveTo>
                    <a:pt x="115" y="27"/>
                  </a:moveTo>
                  <a:lnTo>
                    <a:pt x="121" y="54"/>
                  </a:lnTo>
                  <a:lnTo>
                    <a:pt x="76" y="54"/>
                  </a:lnTo>
                  <a:lnTo>
                    <a:pt x="63" y="101"/>
                  </a:lnTo>
                  <a:lnTo>
                    <a:pt x="63" y="101"/>
                  </a:lnTo>
                  <a:lnTo>
                    <a:pt x="62" y="107"/>
                  </a:lnTo>
                  <a:lnTo>
                    <a:pt x="61" y="111"/>
                  </a:lnTo>
                  <a:lnTo>
                    <a:pt x="61" y="111"/>
                  </a:lnTo>
                  <a:lnTo>
                    <a:pt x="61" y="115"/>
                  </a:lnTo>
                  <a:lnTo>
                    <a:pt x="63" y="117"/>
                  </a:lnTo>
                  <a:lnTo>
                    <a:pt x="67" y="118"/>
                  </a:lnTo>
                  <a:lnTo>
                    <a:pt x="72" y="118"/>
                  </a:lnTo>
                  <a:lnTo>
                    <a:pt x="83" y="118"/>
                  </a:lnTo>
                  <a:lnTo>
                    <a:pt x="75" y="149"/>
                  </a:lnTo>
                  <a:lnTo>
                    <a:pt x="23" y="149"/>
                  </a:lnTo>
                  <a:lnTo>
                    <a:pt x="23" y="149"/>
                  </a:lnTo>
                  <a:lnTo>
                    <a:pt x="18" y="148"/>
                  </a:lnTo>
                  <a:lnTo>
                    <a:pt x="13" y="148"/>
                  </a:lnTo>
                  <a:lnTo>
                    <a:pt x="8" y="145"/>
                  </a:lnTo>
                  <a:lnTo>
                    <a:pt x="6" y="143"/>
                  </a:lnTo>
                  <a:lnTo>
                    <a:pt x="2" y="139"/>
                  </a:lnTo>
                  <a:lnTo>
                    <a:pt x="1" y="136"/>
                  </a:lnTo>
                  <a:lnTo>
                    <a:pt x="0" y="132"/>
                  </a:lnTo>
                  <a:lnTo>
                    <a:pt x="0" y="128"/>
                  </a:lnTo>
                  <a:lnTo>
                    <a:pt x="0" y="128"/>
                  </a:lnTo>
                  <a:lnTo>
                    <a:pt x="0" y="120"/>
                  </a:lnTo>
                  <a:lnTo>
                    <a:pt x="2" y="111"/>
                  </a:lnTo>
                  <a:lnTo>
                    <a:pt x="34" y="0"/>
                  </a:lnTo>
                  <a:lnTo>
                    <a:pt x="91" y="0"/>
                  </a:lnTo>
                  <a:lnTo>
                    <a:pt x="84" y="27"/>
                  </a:lnTo>
                  <a:lnTo>
                    <a:pt x="115" y="2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9" name="Freeform 92">
              <a:extLst>
                <a:ext uri="{FF2B5EF4-FFF2-40B4-BE49-F238E27FC236}">
                  <a16:creationId xmlns:a16="http://schemas.microsoft.com/office/drawing/2014/main" id="{24DC6E91-1937-4E26-A99D-BD657014736C}"/>
                </a:ext>
              </a:extLst>
            </p:cNvPr>
            <p:cNvSpPr>
              <a:spLocks/>
            </p:cNvSpPr>
            <p:nvPr userDrawn="1"/>
          </p:nvSpPr>
          <p:spPr bwMode="auto">
            <a:xfrm>
              <a:off x="7321551" y="4830763"/>
              <a:ext cx="38100" cy="46038"/>
            </a:xfrm>
            <a:custGeom>
              <a:avLst/>
              <a:gdLst>
                <a:gd name="T0" fmla="*/ 9 w 24"/>
                <a:gd name="T1" fmla="*/ 0 h 29"/>
                <a:gd name="T2" fmla="*/ 24 w 24"/>
                <a:gd name="T3" fmla="*/ 0 h 29"/>
                <a:gd name="T4" fmla="*/ 15 w 24"/>
                <a:gd name="T5" fmla="*/ 29 h 29"/>
                <a:gd name="T6" fmla="*/ 0 w 24"/>
                <a:gd name="T7" fmla="*/ 29 h 29"/>
                <a:gd name="T8" fmla="*/ 9 w 24"/>
                <a:gd name="T9" fmla="*/ 0 h 29"/>
              </a:gdLst>
              <a:ahLst/>
              <a:cxnLst>
                <a:cxn ang="0">
                  <a:pos x="T0" y="T1"/>
                </a:cxn>
                <a:cxn ang="0">
                  <a:pos x="T2" y="T3"/>
                </a:cxn>
                <a:cxn ang="0">
                  <a:pos x="T4" y="T5"/>
                </a:cxn>
                <a:cxn ang="0">
                  <a:pos x="T6" y="T7"/>
                </a:cxn>
                <a:cxn ang="0">
                  <a:pos x="T8" y="T9"/>
                </a:cxn>
              </a:cxnLst>
              <a:rect l="0" t="0" r="r" b="b"/>
              <a:pathLst>
                <a:path w="24" h="29">
                  <a:moveTo>
                    <a:pt x="9" y="0"/>
                  </a:moveTo>
                  <a:lnTo>
                    <a:pt x="24" y="0"/>
                  </a:lnTo>
                  <a:lnTo>
                    <a:pt x="15"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0" name="Freeform 93">
              <a:extLst>
                <a:ext uri="{FF2B5EF4-FFF2-40B4-BE49-F238E27FC236}">
                  <a16:creationId xmlns:a16="http://schemas.microsoft.com/office/drawing/2014/main" id="{136F4DBA-943F-4485-A265-6999F2B7BF14}"/>
                </a:ext>
              </a:extLst>
            </p:cNvPr>
            <p:cNvSpPr>
              <a:spLocks/>
            </p:cNvSpPr>
            <p:nvPr userDrawn="1"/>
          </p:nvSpPr>
          <p:spPr bwMode="auto">
            <a:xfrm>
              <a:off x="7400926" y="4830763"/>
              <a:ext cx="87313" cy="46038"/>
            </a:xfrm>
            <a:custGeom>
              <a:avLst/>
              <a:gdLst>
                <a:gd name="T0" fmla="*/ 10 w 55"/>
                <a:gd name="T1" fmla="*/ 0 h 29"/>
                <a:gd name="T2" fmla="*/ 31 w 55"/>
                <a:gd name="T3" fmla="*/ 0 h 29"/>
                <a:gd name="T4" fmla="*/ 36 w 55"/>
                <a:gd name="T5" fmla="*/ 19 h 29"/>
                <a:gd name="T6" fmla="*/ 36 w 55"/>
                <a:gd name="T7" fmla="*/ 19 h 29"/>
                <a:gd name="T8" fmla="*/ 42 w 55"/>
                <a:gd name="T9" fmla="*/ 0 h 29"/>
                <a:gd name="T10" fmla="*/ 55 w 55"/>
                <a:gd name="T11" fmla="*/ 0 h 29"/>
                <a:gd name="T12" fmla="*/ 46 w 55"/>
                <a:gd name="T13" fmla="*/ 29 h 29"/>
                <a:gd name="T14" fmla="*/ 26 w 55"/>
                <a:gd name="T15" fmla="*/ 29 h 29"/>
                <a:gd name="T16" fmla="*/ 20 w 55"/>
                <a:gd name="T17" fmla="*/ 8 h 29"/>
                <a:gd name="T18" fmla="*/ 20 w 55"/>
                <a:gd name="T19" fmla="*/ 8 h 29"/>
                <a:gd name="T20" fmla="*/ 13 w 55"/>
                <a:gd name="T21" fmla="*/ 29 h 29"/>
                <a:gd name="T22" fmla="*/ 0 w 55"/>
                <a:gd name="T23" fmla="*/ 29 h 29"/>
                <a:gd name="T24" fmla="*/ 10 w 55"/>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5" h="29">
                  <a:moveTo>
                    <a:pt x="10" y="0"/>
                  </a:moveTo>
                  <a:lnTo>
                    <a:pt x="31" y="0"/>
                  </a:lnTo>
                  <a:lnTo>
                    <a:pt x="36" y="19"/>
                  </a:lnTo>
                  <a:lnTo>
                    <a:pt x="36" y="19"/>
                  </a:lnTo>
                  <a:lnTo>
                    <a:pt x="42" y="0"/>
                  </a:lnTo>
                  <a:lnTo>
                    <a:pt x="55" y="0"/>
                  </a:lnTo>
                  <a:lnTo>
                    <a:pt x="46" y="29"/>
                  </a:lnTo>
                  <a:lnTo>
                    <a:pt x="26" y="29"/>
                  </a:lnTo>
                  <a:lnTo>
                    <a:pt x="20" y="8"/>
                  </a:lnTo>
                  <a:lnTo>
                    <a:pt x="20" y="8"/>
                  </a:lnTo>
                  <a:lnTo>
                    <a:pt x="13" y="29"/>
                  </a:lnTo>
                  <a:lnTo>
                    <a:pt x="0" y="29"/>
                  </a:lnTo>
                  <a:lnTo>
                    <a:pt x="1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1" name="Freeform 94">
              <a:extLst>
                <a:ext uri="{FF2B5EF4-FFF2-40B4-BE49-F238E27FC236}">
                  <a16:creationId xmlns:a16="http://schemas.microsoft.com/office/drawing/2014/main" id="{94AB506A-52A0-4303-B084-75D28B1A0B37}"/>
                </a:ext>
              </a:extLst>
            </p:cNvPr>
            <p:cNvSpPr>
              <a:spLocks/>
            </p:cNvSpPr>
            <p:nvPr userDrawn="1"/>
          </p:nvSpPr>
          <p:spPr bwMode="auto">
            <a:xfrm>
              <a:off x="7531101" y="4830763"/>
              <a:ext cx="76200" cy="46038"/>
            </a:xfrm>
            <a:custGeom>
              <a:avLst/>
              <a:gdLst>
                <a:gd name="T0" fmla="*/ 0 w 48"/>
                <a:gd name="T1" fmla="*/ 0 h 29"/>
                <a:gd name="T2" fmla="*/ 15 w 48"/>
                <a:gd name="T3" fmla="*/ 0 h 29"/>
                <a:gd name="T4" fmla="*/ 19 w 48"/>
                <a:gd name="T5" fmla="*/ 18 h 29"/>
                <a:gd name="T6" fmla="*/ 33 w 48"/>
                <a:gd name="T7" fmla="*/ 0 h 29"/>
                <a:gd name="T8" fmla="*/ 48 w 48"/>
                <a:gd name="T9" fmla="*/ 0 h 29"/>
                <a:gd name="T10" fmla="*/ 24 w 48"/>
                <a:gd name="T11" fmla="*/ 29 h 29"/>
                <a:gd name="T12" fmla="*/ 6 w 48"/>
                <a:gd name="T13" fmla="*/ 29 h 29"/>
                <a:gd name="T14" fmla="*/ 0 w 48"/>
                <a:gd name="T15" fmla="*/ 0 h 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29">
                  <a:moveTo>
                    <a:pt x="0" y="0"/>
                  </a:moveTo>
                  <a:lnTo>
                    <a:pt x="15" y="0"/>
                  </a:lnTo>
                  <a:lnTo>
                    <a:pt x="19" y="18"/>
                  </a:lnTo>
                  <a:lnTo>
                    <a:pt x="33" y="0"/>
                  </a:lnTo>
                  <a:lnTo>
                    <a:pt x="48" y="0"/>
                  </a:lnTo>
                  <a:lnTo>
                    <a:pt x="24" y="29"/>
                  </a:lnTo>
                  <a:lnTo>
                    <a:pt x="6" y="29"/>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2" name="Freeform 95">
              <a:extLst>
                <a:ext uri="{FF2B5EF4-FFF2-40B4-BE49-F238E27FC236}">
                  <a16:creationId xmlns:a16="http://schemas.microsoft.com/office/drawing/2014/main" id="{441E1489-4E55-4F92-A23A-4CC967904D10}"/>
                </a:ext>
              </a:extLst>
            </p:cNvPr>
            <p:cNvSpPr>
              <a:spLocks/>
            </p:cNvSpPr>
            <p:nvPr userDrawn="1"/>
          </p:nvSpPr>
          <p:spPr bwMode="auto">
            <a:xfrm>
              <a:off x="7635876" y="4830763"/>
              <a:ext cx="66675" cy="46038"/>
            </a:xfrm>
            <a:custGeom>
              <a:avLst/>
              <a:gdLst>
                <a:gd name="T0" fmla="*/ 9 w 42"/>
                <a:gd name="T1" fmla="*/ 0 h 29"/>
                <a:gd name="T2" fmla="*/ 42 w 42"/>
                <a:gd name="T3" fmla="*/ 0 h 29"/>
                <a:gd name="T4" fmla="*/ 41 w 42"/>
                <a:gd name="T5" fmla="*/ 5 h 29"/>
                <a:gd name="T6" fmla="*/ 22 w 42"/>
                <a:gd name="T7" fmla="*/ 5 h 29"/>
                <a:gd name="T8" fmla="*/ 20 w 42"/>
                <a:gd name="T9" fmla="*/ 11 h 29"/>
                <a:gd name="T10" fmla="*/ 37 w 42"/>
                <a:gd name="T11" fmla="*/ 11 h 29"/>
                <a:gd name="T12" fmla="*/ 36 w 42"/>
                <a:gd name="T13" fmla="*/ 17 h 29"/>
                <a:gd name="T14" fmla="*/ 17 w 42"/>
                <a:gd name="T15" fmla="*/ 17 h 29"/>
                <a:gd name="T16" fmla="*/ 16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1" y="5"/>
                  </a:lnTo>
                  <a:lnTo>
                    <a:pt x="22" y="5"/>
                  </a:lnTo>
                  <a:lnTo>
                    <a:pt x="20" y="11"/>
                  </a:lnTo>
                  <a:lnTo>
                    <a:pt x="37" y="11"/>
                  </a:lnTo>
                  <a:lnTo>
                    <a:pt x="36" y="17"/>
                  </a:lnTo>
                  <a:lnTo>
                    <a:pt x="17" y="17"/>
                  </a:lnTo>
                  <a:lnTo>
                    <a:pt x="16"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3" name="Freeform 96">
              <a:extLst>
                <a:ext uri="{FF2B5EF4-FFF2-40B4-BE49-F238E27FC236}">
                  <a16:creationId xmlns:a16="http://schemas.microsoft.com/office/drawing/2014/main" id="{E2938380-2167-4E02-81B1-189DF8E519DF}"/>
                </a:ext>
              </a:extLst>
            </p:cNvPr>
            <p:cNvSpPr>
              <a:spLocks/>
            </p:cNvSpPr>
            <p:nvPr userDrawn="1"/>
          </p:nvSpPr>
          <p:spPr bwMode="auto">
            <a:xfrm>
              <a:off x="7856538" y="4830763"/>
              <a:ext cx="61913" cy="46038"/>
            </a:xfrm>
            <a:custGeom>
              <a:avLst/>
              <a:gdLst>
                <a:gd name="T0" fmla="*/ 11 w 39"/>
                <a:gd name="T1" fmla="*/ 7 h 29"/>
                <a:gd name="T2" fmla="*/ 0 w 39"/>
                <a:gd name="T3" fmla="*/ 7 h 29"/>
                <a:gd name="T4" fmla="*/ 3 w 39"/>
                <a:gd name="T5" fmla="*/ 0 h 29"/>
                <a:gd name="T6" fmla="*/ 39 w 39"/>
                <a:gd name="T7" fmla="*/ 0 h 29"/>
                <a:gd name="T8" fmla="*/ 37 w 39"/>
                <a:gd name="T9" fmla="*/ 7 h 29"/>
                <a:gd name="T10" fmla="*/ 25 w 39"/>
                <a:gd name="T11" fmla="*/ 7 h 29"/>
                <a:gd name="T12" fmla="*/ 19 w 39"/>
                <a:gd name="T13" fmla="*/ 29 h 29"/>
                <a:gd name="T14" fmla="*/ 4 w 39"/>
                <a:gd name="T15" fmla="*/ 29 h 29"/>
                <a:gd name="T16" fmla="*/ 11 w 39"/>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29">
                  <a:moveTo>
                    <a:pt x="11" y="7"/>
                  </a:moveTo>
                  <a:lnTo>
                    <a:pt x="0" y="7"/>
                  </a:lnTo>
                  <a:lnTo>
                    <a:pt x="3" y="0"/>
                  </a:lnTo>
                  <a:lnTo>
                    <a:pt x="39" y="0"/>
                  </a:lnTo>
                  <a:lnTo>
                    <a:pt x="37" y="7"/>
                  </a:lnTo>
                  <a:lnTo>
                    <a:pt x="25" y="7"/>
                  </a:lnTo>
                  <a:lnTo>
                    <a:pt x="19" y="29"/>
                  </a:lnTo>
                  <a:lnTo>
                    <a:pt x="4" y="29"/>
                  </a:lnTo>
                  <a:lnTo>
                    <a:pt x="11"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4" name="Freeform 97">
              <a:extLst>
                <a:ext uri="{FF2B5EF4-FFF2-40B4-BE49-F238E27FC236}">
                  <a16:creationId xmlns:a16="http://schemas.microsoft.com/office/drawing/2014/main" id="{307D2305-BBEE-437F-9058-815B72A5299C}"/>
                </a:ext>
              </a:extLst>
            </p:cNvPr>
            <p:cNvSpPr>
              <a:spLocks/>
            </p:cNvSpPr>
            <p:nvPr userDrawn="1"/>
          </p:nvSpPr>
          <p:spPr bwMode="auto">
            <a:xfrm>
              <a:off x="7951788" y="4830763"/>
              <a:ext cx="106363" cy="46038"/>
            </a:xfrm>
            <a:custGeom>
              <a:avLst/>
              <a:gdLst>
                <a:gd name="T0" fmla="*/ 8 w 67"/>
                <a:gd name="T1" fmla="*/ 0 h 29"/>
                <a:gd name="T2" fmla="*/ 30 w 67"/>
                <a:gd name="T3" fmla="*/ 0 h 29"/>
                <a:gd name="T4" fmla="*/ 32 w 67"/>
                <a:gd name="T5" fmla="*/ 19 h 29"/>
                <a:gd name="T6" fmla="*/ 32 w 67"/>
                <a:gd name="T7" fmla="*/ 19 h 29"/>
                <a:gd name="T8" fmla="*/ 45 w 67"/>
                <a:gd name="T9" fmla="*/ 0 h 29"/>
                <a:gd name="T10" fmla="*/ 67 w 67"/>
                <a:gd name="T11" fmla="*/ 0 h 29"/>
                <a:gd name="T12" fmla="*/ 57 w 67"/>
                <a:gd name="T13" fmla="*/ 29 h 29"/>
                <a:gd name="T14" fmla="*/ 45 w 67"/>
                <a:gd name="T15" fmla="*/ 29 h 29"/>
                <a:gd name="T16" fmla="*/ 50 w 67"/>
                <a:gd name="T17" fmla="*/ 7 h 29"/>
                <a:gd name="T18" fmla="*/ 50 w 67"/>
                <a:gd name="T19" fmla="*/ 7 h 29"/>
                <a:gd name="T20" fmla="*/ 34 w 67"/>
                <a:gd name="T21" fmla="*/ 29 h 29"/>
                <a:gd name="T22" fmla="*/ 21 w 67"/>
                <a:gd name="T23" fmla="*/ 29 h 29"/>
                <a:gd name="T24" fmla="*/ 19 w 67"/>
                <a:gd name="T25" fmla="*/ 7 h 29"/>
                <a:gd name="T26" fmla="*/ 19 w 67"/>
                <a:gd name="T27" fmla="*/ 7 h 29"/>
                <a:gd name="T28" fmla="*/ 12 w 67"/>
                <a:gd name="T29" fmla="*/ 29 h 29"/>
                <a:gd name="T30" fmla="*/ 0 w 67"/>
                <a:gd name="T31" fmla="*/ 29 h 29"/>
                <a:gd name="T32" fmla="*/ 8 w 67"/>
                <a:gd name="T33"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7" h="29">
                  <a:moveTo>
                    <a:pt x="8" y="0"/>
                  </a:moveTo>
                  <a:lnTo>
                    <a:pt x="30" y="0"/>
                  </a:lnTo>
                  <a:lnTo>
                    <a:pt x="32" y="19"/>
                  </a:lnTo>
                  <a:lnTo>
                    <a:pt x="32" y="19"/>
                  </a:lnTo>
                  <a:lnTo>
                    <a:pt x="45" y="0"/>
                  </a:lnTo>
                  <a:lnTo>
                    <a:pt x="67" y="0"/>
                  </a:lnTo>
                  <a:lnTo>
                    <a:pt x="57" y="29"/>
                  </a:lnTo>
                  <a:lnTo>
                    <a:pt x="45" y="29"/>
                  </a:lnTo>
                  <a:lnTo>
                    <a:pt x="50" y="7"/>
                  </a:lnTo>
                  <a:lnTo>
                    <a:pt x="50" y="7"/>
                  </a:lnTo>
                  <a:lnTo>
                    <a:pt x="34" y="29"/>
                  </a:lnTo>
                  <a:lnTo>
                    <a:pt x="21" y="29"/>
                  </a:lnTo>
                  <a:lnTo>
                    <a:pt x="19" y="7"/>
                  </a:lnTo>
                  <a:lnTo>
                    <a:pt x="19" y="7"/>
                  </a:lnTo>
                  <a:lnTo>
                    <a:pt x="12" y="29"/>
                  </a:lnTo>
                  <a:lnTo>
                    <a:pt x="0" y="29"/>
                  </a:lnTo>
                  <a:lnTo>
                    <a:pt x="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5" name="Freeform 98">
              <a:extLst>
                <a:ext uri="{FF2B5EF4-FFF2-40B4-BE49-F238E27FC236}">
                  <a16:creationId xmlns:a16="http://schemas.microsoft.com/office/drawing/2014/main" id="{54678D13-16BD-414C-9959-228D32B0F1AB}"/>
                </a:ext>
              </a:extLst>
            </p:cNvPr>
            <p:cNvSpPr>
              <a:spLocks/>
            </p:cNvSpPr>
            <p:nvPr userDrawn="1"/>
          </p:nvSpPr>
          <p:spPr bwMode="auto">
            <a:xfrm>
              <a:off x="8188326" y="4830763"/>
              <a:ext cx="85725" cy="46038"/>
            </a:xfrm>
            <a:custGeom>
              <a:avLst/>
              <a:gdLst>
                <a:gd name="T0" fmla="*/ 9 w 54"/>
                <a:gd name="T1" fmla="*/ 0 h 29"/>
                <a:gd name="T2" fmla="*/ 30 w 54"/>
                <a:gd name="T3" fmla="*/ 0 h 29"/>
                <a:gd name="T4" fmla="*/ 35 w 54"/>
                <a:gd name="T5" fmla="*/ 19 h 29"/>
                <a:gd name="T6" fmla="*/ 36 w 54"/>
                <a:gd name="T7" fmla="*/ 19 h 29"/>
                <a:gd name="T8" fmla="*/ 42 w 54"/>
                <a:gd name="T9" fmla="*/ 0 h 29"/>
                <a:gd name="T10" fmla="*/ 54 w 54"/>
                <a:gd name="T11" fmla="*/ 0 h 29"/>
                <a:gd name="T12" fmla="*/ 46 w 54"/>
                <a:gd name="T13" fmla="*/ 29 h 29"/>
                <a:gd name="T14" fmla="*/ 24 w 54"/>
                <a:gd name="T15" fmla="*/ 29 h 29"/>
                <a:gd name="T16" fmla="*/ 19 w 54"/>
                <a:gd name="T17" fmla="*/ 8 h 29"/>
                <a:gd name="T18" fmla="*/ 19 w 54"/>
                <a:gd name="T19" fmla="*/ 8 h 29"/>
                <a:gd name="T20" fmla="*/ 13 w 54"/>
                <a:gd name="T21" fmla="*/ 29 h 29"/>
                <a:gd name="T22" fmla="*/ 0 w 54"/>
                <a:gd name="T23" fmla="*/ 29 h 29"/>
                <a:gd name="T24" fmla="*/ 9 w 54"/>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 h="29">
                  <a:moveTo>
                    <a:pt x="9" y="0"/>
                  </a:moveTo>
                  <a:lnTo>
                    <a:pt x="30" y="0"/>
                  </a:lnTo>
                  <a:lnTo>
                    <a:pt x="35" y="19"/>
                  </a:lnTo>
                  <a:lnTo>
                    <a:pt x="36" y="19"/>
                  </a:lnTo>
                  <a:lnTo>
                    <a:pt x="42" y="0"/>
                  </a:lnTo>
                  <a:lnTo>
                    <a:pt x="54" y="0"/>
                  </a:lnTo>
                  <a:lnTo>
                    <a:pt x="46" y="29"/>
                  </a:lnTo>
                  <a:lnTo>
                    <a:pt x="24" y="29"/>
                  </a:lnTo>
                  <a:lnTo>
                    <a:pt x="19" y="8"/>
                  </a:lnTo>
                  <a:lnTo>
                    <a:pt x="19" y="8"/>
                  </a:lnTo>
                  <a:lnTo>
                    <a:pt x="1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6" name="Freeform 99">
              <a:extLst>
                <a:ext uri="{FF2B5EF4-FFF2-40B4-BE49-F238E27FC236}">
                  <a16:creationId xmlns:a16="http://schemas.microsoft.com/office/drawing/2014/main" id="{EE5572CF-2FD8-4DFE-8548-4FC8B8771FAE}"/>
                </a:ext>
              </a:extLst>
            </p:cNvPr>
            <p:cNvSpPr>
              <a:spLocks/>
            </p:cNvSpPr>
            <p:nvPr userDrawn="1"/>
          </p:nvSpPr>
          <p:spPr bwMode="auto">
            <a:xfrm>
              <a:off x="8310563" y="4830763"/>
              <a:ext cx="63500" cy="46038"/>
            </a:xfrm>
            <a:custGeom>
              <a:avLst/>
              <a:gdLst>
                <a:gd name="T0" fmla="*/ 12 w 40"/>
                <a:gd name="T1" fmla="*/ 7 h 29"/>
                <a:gd name="T2" fmla="*/ 0 w 40"/>
                <a:gd name="T3" fmla="*/ 7 h 29"/>
                <a:gd name="T4" fmla="*/ 3 w 40"/>
                <a:gd name="T5" fmla="*/ 0 h 29"/>
                <a:gd name="T6" fmla="*/ 40 w 40"/>
                <a:gd name="T7" fmla="*/ 0 h 29"/>
                <a:gd name="T8" fmla="*/ 38 w 40"/>
                <a:gd name="T9" fmla="*/ 7 h 29"/>
                <a:gd name="T10" fmla="*/ 26 w 40"/>
                <a:gd name="T11" fmla="*/ 7 h 29"/>
                <a:gd name="T12" fmla="*/ 19 w 40"/>
                <a:gd name="T13" fmla="*/ 29 h 29"/>
                <a:gd name="T14" fmla="*/ 5 w 40"/>
                <a:gd name="T15" fmla="*/ 29 h 29"/>
                <a:gd name="T16" fmla="*/ 12 w 40"/>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29">
                  <a:moveTo>
                    <a:pt x="12" y="7"/>
                  </a:moveTo>
                  <a:lnTo>
                    <a:pt x="0" y="7"/>
                  </a:lnTo>
                  <a:lnTo>
                    <a:pt x="3" y="0"/>
                  </a:lnTo>
                  <a:lnTo>
                    <a:pt x="40" y="0"/>
                  </a:lnTo>
                  <a:lnTo>
                    <a:pt x="38" y="7"/>
                  </a:lnTo>
                  <a:lnTo>
                    <a:pt x="26" y="7"/>
                  </a:lnTo>
                  <a:lnTo>
                    <a:pt x="19" y="29"/>
                  </a:lnTo>
                  <a:lnTo>
                    <a:pt x="5" y="29"/>
                  </a:lnTo>
                  <a:lnTo>
                    <a:pt x="12"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7" name="Freeform 100">
              <a:extLst>
                <a:ext uri="{FF2B5EF4-FFF2-40B4-BE49-F238E27FC236}">
                  <a16:creationId xmlns:a16="http://schemas.microsoft.com/office/drawing/2014/main" id="{B8782544-759F-4A17-9450-5B7E65A448F8}"/>
                </a:ext>
              </a:extLst>
            </p:cNvPr>
            <p:cNvSpPr>
              <a:spLocks noEditPoints="1"/>
            </p:cNvSpPr>
            <p:nvPr userDrawn="1"/>
          </p:nvSpPr>
          <p:spPr bwMode="auto">
            <a:xfrm>
              <a:off x="8701088" y="4760913"/>
              <a:ext cx="49213" cy="50800"/>
            </a:xfrm>
            <a:custGeom>
              <a:avLst/>
              <a:gdLst>
                <a:gd name="T0" fmla="*/ 15 w 31"/>
                <a:gd name="T1" fmla="*/ 0 h 32"/>
                <a:gd name="T2" fmla="*/ 15 w 31"/>
                <a:gd name="T3" fmla="*/ 0 h 32"/>
                <a:gd name="T4" fmla="*/ 10 w 31"/>
                <a:gd name="T5" fmla="*/ 1 h 32"/>
                <a:gd name="T6" fmla="*/ 5 w 31"/>
                <a:gd name="T7" fmla="*/ 5 h 32"/>
                <a:gd name="T8" fmla="*/ 1 w 31"/>
                <a:gd name="T9" fmla="*/ 10 h 32"/>
                <a:gd name="T10" fmla="*/ 0 w 31"/>
                <a:gd name="T11" fmla="*/ 15 h 32"/>
                <a:gd name="T12" fmla="*/ 0 w 31"/>
                <a:gd name="T13" fmla="*/ 15 h 32"/>
                <a:gd name="T14" fmla="*/ 1 w 31"/>
                <a:gd name="T15" fmla="*/ 21 h 32"/>
                <a:gd name="T16" fmla="*/ 5 w 31"/>
                <a:gd name="T17" fmla="*/ 27 h 32"/>
                <a:gd name="T18" fmla="*/ 10 w 31"/>
                <a:gd name="T19" fmla="*/ 31 h 32"/>
                <a:gd name="T20" fmla="*/ 15 w 31"/>
                <a:gd name="T21" fmla="*/ 32 h 32"/>
                <a:gd name="T22" fmla="*/ 15 w 31"/>
                <a:gd name="T23" fmla="*/ 32 h 32"/>
                <a:gd name="T24" fmla="*/ 21 w 31"/>
                <a:gd name="T25" fmla="*/ 31 h 32"/>
                <a:gd name="T26" fmla="*/ 27 w 31"/>
                <a:gd name="T27" fmla="*/ 27 h 32"/>
                <a:gd name="T28" fmla="*/ 30 w 31"/>
                <a:gd name="T29" fmla="*/ 21 h 32"/>
                <a:gd name="T30" fmla="*/ 31 w 31"/>
                <a:gd name="T31" fmla="*/ 15 h 32"/>
                <a:gd name="T32" fmla="*/ 31 w 31"/>
                <a:gd name="T33" fmla="*/ 15 h 32"/>
                <a:gd name="T34" fmla="*/ 30 w 31"/>
                <a:gd name="T35" fmla="*/ 10 h 32"/>
                <a:gd name="T36" fmla="*/ 27 w 31"/>
                <a:gd name="T37" fmla="*/ 5 h 32"/>
                <a:gd name="T38" fmla="*/ 21 w 31"/>
                <a:gd name="T39" fmla="*/ 1 h 32"/>
                <a:gd name="T40" fmla="*/ 15 w 31"/>
                <a:gd name="T41" fmla="*/ 0 h 32"/>
                <a:gd name="T42" fmla="*/ 15 w 31"/>
                <a:gd name="T43" fmla="*/ 0 h 32"/>
                <a:gd name="T44" fmla="*/ 15 w 31"/>
                <a:gd name="T45" fmla="*/ 28 h 32"/>
                <a:gd name="T46" fmla="*/ 15 w 31"/>
                <a:gd name="T47" fmla="*/ 28 h 32"/>
                <a:gd name="T48" fmla="*/ 11 w 31"/>
                <a:gd name="T49" fmla="*/ 27 h 32"/>
                <a:gd name="T50" fmla="*/ 6 w 31"/>
                <a:gd name="T51" fmla="*/ 25 h 32"/>
                <a:gd name="T52" fmla="*/ 4 w 31"/>
                <a:gd name="T53" fmla="*/ 21 h 32"/>
                <a:gd name="T54" fmla="*/ 3 w 31"/>
                <a:gd name="T55" fmla="*/ 15 h 32"/>
                <a:gd name="T56" fmla="*/ 3 w 31"/>
                <a:gd name="T57" fmla="*/ 15 h 32"/>
                <a:gd name="T58" fmla="*/ 4 w 31"/>
                <a:gd name="T59" fmla="*/ 11 h 32"/>
                <a:gd name="T60" fmla="*/ 6 w 31"/>
                <a:gd name="T61" fmla="*/ 6 h 32"/>
                <a:gd name="T62" fmla="*/ 11 w 31"/>
                <a:gd name="T63" fmla="*/ 4 h 32"/>
                <a:gd name="T64" fmla="*/ 15 w 31"/>
                <a:gd name="T65" fmla="*/ 3 h 32"/>
                <a:gd name="T66" fmla="*/ 15 w 31"/>
                <a:gd name="T67" fmla="*/ 3 h 32"/>
                <a:gd name="T68" fmla="*/ 20 w 31"/>
                <a:gd name="T69" fmla="*/ 4 h 32"/>
                <a:gd name="T70" fmla="*/ 25 w 31"/>
                <a:gd name="T71" fmla="*/ 6 h 32"/>
                <a:gd name="T72" fmla="*/ 27 w 31"/>
                <a:gd name="T73" fmla="*/ 11 h 32"/>
                <a:gd name="T74" fmla="*/ 28 w 31"/>
                <a:gd name="T75" fmla="*/ 15 h 32"/>
                <a:gd name="T76" fmla="*/ 28 w 31"/>
                <a:gd name="T77" fmla="*/ 15 h 32"/>
                <a:gd name="T78" fmla="*/ 27 w 31"/>
                <a:gd name="T79" fmla="*/ 21 h 32"/>
                <a:gd name="T80" fmla="*/ 25 w 31"/>
                <a:gd name="T81" fmla="*/ 25 h 32"/>
                <a:gd name="T82" fmla="*/ 20 w 31"/>
                <a:gd name="T83" fmla="*/ 27 h 32"/>
                <a:gd name="T84" fmla="*/ 15 w 31"/>
                <a:gd name="T85" fmla="*/ 28 h 32"/>
                <a:gd name="T86" fmla="*/ 15 w 31"/>
                <a:gd name="T87"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1" h="32">
                  <a:moveTo>
                    <a:pt x="15" y="0"/>
                  </a:moveTo>
                  <a:lnTo>
                    <a:pt x="15" y="0"/>
                  </a:lnTo>
                  <a:lnTo>
                    <a:pt x="10" y="1"/>
                  </a:lnTo>
                  <a:lnTo>
                    <a:pt x="5" y="5"/>
                  </a:lnTo>
                  <a:lnTo>
                    <a:pt x="1" y="10"/>
                  </a:lnTo>
                  <a:lnTo>
                    <a:pt x="0" y="15"/>
                  </a:lnTo>
                  <a:lnTo>
                    <a:pt x="0" y="15"/>
                  </a:lnTo>
                  <a:lnTo>
                    <a:pt x="1" y="21"/>
                  </a:lnTo>
                  <a:lnTo>
                    <a:pt x="5" y="27"/>
                  </a:lnTo>
                  <a:lnTo>
                    <a:pt x="10" y="31"/>
                  </a:lnTo>
                  <a:lnTo>
                    <a:pt x="15" y="32"/>
                  </a:lnTo>
                  <a:lnTo>
                    <a:pt x="15" y="32"/>
                  </a:lnTo>
                  <a:lnTo>
                    <a:pt x="21" y="31"/>
                  </a:lnTo>
                  <a:lnTo>
                    <a:pt x="27" y="27"/>
                  </a:lnTo>
                  <a:lnTo>
                    <a:pt x="30" y="21"/>
                  </a:lnTo>
                  <a:lnTo>
                    <a:pt x="31" y="15"/>
                  </a:lnTo>
                  <a:lnTo>
                    <a:pt x="31" y="15"/>
                  </a:lnTo>
                  <a:lnTo>
                    <a:pt x="30" y="10"/>
                  </a:lnTo>
                  <a:lnTo>
                    <a:pt x="27" y="5"/>
                  </a:lnTo>
                  <a:lnTo>
                    <a:pt x="21" y="1"/>
                  </a:lnTo>
                  <a:lnTo>
                    <a:pt x="15" y="0"/>
                  </a:lnTo>
                  <a:lnTo>
                    <a:pt x="15" y="0"/>
                  </a:lnTo>
                  <a:close/>
                  <a:moveTo>
                    <a:pt x="15" y="28"/>
                  </a:moveTo>
                  <a:lnTo>
                    <a:pt x="15" y="28"/>
                  </a:lnTo>
                  <a:lnTo>
                    <a:pt x="11" y="27"/>
                  </a:lnTo>
                  <a:lnTo>
                    <a:pt x="6" y="25"/>
                  </a:lnTo>
                  <a:lnTo>
                    <a:pt x="4" y="21"/>
                  </a:lnTo>
                  <a:lnTo>
                    <a:pt x="3" y="15"/>
                  </a:lnTo>
                  <a:lnTo>
                    <a:pt x="3" y="15"/>
                  </a:lnTo>
                  <a:lnTo>
                    <a:pt x="4" y="11"/>
                  </a:lnTo>
                  <a:lnTo>
                    <a:pt x="6" y="6"/>
                  </a:lnTo>
                  <a:lnTo>
                    <a:pt x="11" y="4"/>
                  </a:lnTo>
                  <a:lnTo>
                    <a:pt x="15" y="3"/>
                  </a:lnTo>
                  <a:lnTo>
                    <a:pt x="15" y="3"/>
                  </a:lnTo>
                  <a:lnTo>
                    <a:pt x="20" y="4"/>
                  </a:lnTo>
                  <a:lnTo>
                    <a:pt x="25" y="6"/>
                  </a:lnTo>
                  <a:lnTo>
                    <a:pt x="27" y="11"/>
                  </a:lnTo>
                  <a:lnTo>
                    <a:pt x="28" y="15"/>
                  </a:lnTo>
                  <a:lnTo>
                    <a:pt x="28" y="15"/>
                  </a:lnTo>
                  <a:lnTo>
                    <a:pt x="27" y="21"/>
                  </a:lnTo>
                  <a:lnTo>
                    <a:pt x="25" y="25"/>
                  </a:lnTo>
                  <a:lnTo>
                    <a:pt x="20" y="27"/>
                  </a:lnTo>
                  <a:lnTo>
                    <a:pt x="15" y="28"/>
                  </a:lnTo>
                  <a:lnTo>
                    <a:pt x="15" y="2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8" name="Freeform 101">
              <a:extLst>
                <a:ext uri="{FF2B5EF4-FFF2-40B4-BE49-F238E27FC236}">
                  <a16:creationId xmlns:a16="http://schemas.microsoft.com/office/drawing/2014/main" id="{8C6CCFE7-5CB7-442D-BB23-69DAB220A567}"/>
                </a:ext>
              </a:extLst>
            </p:cNvPr>
            <p:cNvSpPr>
              <a:spLocks noEditPoints="1"/>
            </p:cNvSpPr>
            <p:nvPr userDrawn="1"/>
          </p:nvSpPr>
          <p:spPr bwMode="auto">
            <a:xfrm>
              <a:off x="8716963" y="4772026"/>
              <a:ext cx="20638" cy="26988"/>
            </a:xfrm>
            <a:custGeom>
              <a:avLst/>
              <a:gdLst>
                <a:gd name="T0" fmla="*/ 11 w 13"/>
                <a:gd name="T1" fmla="*/ 6 h 17"/>
                <a:gd name="T2" fmla="*/ 11 w 13"/>
                <a:gd name="T3" fmla="*/ 6 h 17"/>
                <a:gd name="T4" fmla="*/ 11 w 13"/>
                <a:gd name="T5" fmla="*/ 4 h 17"/>
                <a:gd name="T6" fmla="*/ 10 w 13"/>
                <a:gd name="T7" fmla="*/ 1 h 17"/>
                <a:gd name="T8" fmla="*/ 9 w 13"/>
                <a:gd name="T9" fmla="*/ 1 h 17"/>
                <a:gd name="T10" fmla="*/ 7 w 13"/>
                <a:gd name="T11" fmla="*/ 0 h 17"/>
                <a:gd name="T12" fmla="*/ 0 w 13"/>
                <a:gd name="T13" fmla="*/ 0 h 17"/>
                <a:gd name="T14" fmla="*/ 0 w 13"/>
                <a:gd name="T15" fmla="*/ 17 h 17"/>
                <a:gd name="T16" fmla="*/ 3 w 13"/>
                <a:gd name="T17" fmla="*/ 17 h 17"/>
                <a:gd name="T18" fmla="*/ 3 w 13"/>
                <a:gd name="T19" fmla="*/ 11 h 17"/>
                <a:gd name="T20" fmla="*/ 5 w 13"/>
                <a:gd name="T21" fmla="*/ 11 h 17"/>
                <a:gd name="T22" fmla="*/ 9 w 13"/>
                <a:gd name="T23" fmla="*/ 17 h 17"/>
                <a:gd name="T24" fmla="*/ 13 w 13"/>
                <a:gd name="T25" fmla="*/ 17 h 17"/>
                <a:gd name="T26" fmla="*/ 8 w 13"/>
                <a:gd name="T27" fmla="*/ 10 h 17"/>
                <a:gd name="T28" fmla="*/ 8 w 13"/>
                <a:gd name="T29" fmla="*/ 10 h 17"/>
                <a:gd name="T30" fmla="*/ 11 w 13"/>
                <a:gd name="T31" fmla="*/ 8 h 17"/>
                <a:gd name="T32" fmla="*/ 11 w 13"/>
                <a:gd name="T33" fmla="*/ 6 h 17"/>
                <a:gd name="T34" fmla="*/ 11 w 13"/>
                <a:gd name="T35" fmla="*/ 6 h 17"/>
                <a:gd name="T36" fmla="*/ 3 w 13"/>
                <a:gd name="T37" fmla="*/ 7 h 17"/>
                <a:gd name="T38" fmla="*/ 3 w 13"/>
                <a:gd name="T39" fmla="*/ 3 h 17"/>
                <a:gd name="T40" fmla="*/ 5 w 13"/>
                <a:gd name="T41" fmla="*/ 3 h 17"/>
                <a:gd name="T42" fmla="*/ 5 w 13"/>
                <a:gd name="T43" fmla="*/ 3 h 17"/>
                <a:gd name="T44" fmla="*/ 8 w 13"/>
                <a:gd name="T45" fmla="*/ 4 h 17"/>
                <a:gd name="T46" fmla="*/ 9 w 13"/>
                <a:gd name="T47" fmla="*/ 4 h 17"/>
                <a:gd name="T48" fmla="*/ 9 w 13"/>
                <a:gd name="T49" fmla="*/ 5 h 17"/>
                <a:gd name="T50" fmla="*/ 9 w 13"/>
                <a:gd name="T51" fmla="*/ 5 h 17"/>
                <a:gd name="T52" fmla="*/ 9 w 13"/>
                <a:gd name="T53" fmla="*/ 7 h 17"/>
                <a:gd name="T54" fmla="*/ 8 w 13"/>
                <a:gd name="T55" fmla="*/ 7 h 17"/>
                <a:gd name="T56" fmla="*/ 5 w 13"/>
                <a:gd name="T57" fmla="*/ 7 h 17"/>
                <a:gd name="T58" fmla="*/ 3 w 13"/>
                <a:gd name="T59" fmla="*/ 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 h="17">
                  <a:moveTo>
                    <a:pt x="11" y="6"/>
                  </a:moveTo>
                  <a:lnTo>
                    <a:pt x="11" y="6"/>
                  </a:lnTo>
                  <a:lnTo>
                    <a:pt x="11" y="4"/>
                  </a:lnTo>
                  <a:lnTo>
                    <a:pt x="10" y="1"/>
                  </a:lnTo>
                  <a:lnTo>
                    <a:pt x="9" y="1"/>
                  </a:lnTo>
                  <a:lnTo>
                    <a:pt x="7" y="0"/>
                  </a:lnTo>
                  <a:lnTo>
                    <a:pt x="0" y="0"/>
                  </a:lnTo>
                  <a:lnTo>
                    <a:pt x="0" y="17"/>
                  </a:lnTo>
                  <a:lnTo>
                    <a:pt x="3" y="17"/>
                  </a:lnTo>
                  <a:lnTo>
                    <a:pt x="3" y="11"/>
                  </a:lnTo>
                  <a:lnTo>
                    <a:pt x="5" y="11"/>
                  </a:lnTo>
                  <a:lnTo>
                    <a:pt x="9" y="17"/>
                  </a:lnTo>
                  <a:lnTo>
                    <a:pt x="13" y="17"/>
                  </a:lnTo>
                  <a:lnTo>
                    <a:pt x="8" y="10"/>
                  </a:lnTo>
                  <a:lnTo>
                    <a:pt x="8" y="10"/>
                  </a:lnTo>
                  <a:lnTo>
                    <a:pt x="11" y="8"/>
                  </a:lnTo>
                  <a:lnTo>
                    <a:pt x="11" y="6"/>
                  </a:lnTo>
                  <a:lnTo>
                    <a:pt x="11" y="6"/>
                  </a:lnTo>
                  <a:close/>
                  <a:moveTo>
                    <a:pt x="3" y="7"/>
                  </a:moveTo>
                  <a:lnTo>
                    <a:pt x="3" y="3"/>
                  </a:lnTo>
                  <a:lnTo>
                    <a:pt x="5" y="3"/>
                  </a:lnTo>
                  <a:lnTo>
                    <a:pt x="5" y="3"/>
                  </a:lnTo>
                  <a:lnTo>
                    <a:pt x="8" y="4"/>
                  </a:lnTo>
                  <a:lnTo>
                    <a:pt x="9" y="4"/>
                  </a:lnTo>
                  <a:lnTo>
                    <a:pt x="9" y="5"/>
                  </a:lnTo>
                  <a:lnTo>
                    <a:pt x="9" y="5"/>
                  </a:lnTo>
                  <a:lnTo>
                    <a:pt x="9" y="7"/>
                  </a:lnTo>
                  <a:lnTo>
                    <a:pt x="8" y="7"/>
                  </a:lnTo>
                  <a:lnTo>
                    <a:pt x="5" y="7"/>
                  </a:lnTo>
                  <a:lnTo>
                    <a:pt x="3"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9" name="Freeform 102">
              <a:extLst>
                <a:ext uri="{FF2B5EF4-FFF2-40B4-BE49-F238E27FC236}">
                  <a16:creationId xmlns:a16="http://schemas.microsoft.com/office/drawing/2014/main" id="{B6BBDB81-9186-4D77-84F7-46591A2B3311}"/>
                </a:ext>
              </a:extLst>
            </p:cNvPr>
            <p:cNvSpPr>
              <a:spLocks/>
            </p:cNvSpPr>
            <p:nvPr userDrawn="1"/>
          </p:nvSpPr>
          <p:spPr bwMode="auto">
            <a:xfrm>
              <a:off x="7742238" y="4830763"/>
              <a:ext cx="68263" cy="47625"/>
            </a:xfrm>
            <a:custGeom>
              <a:avLst/>
              <a:gdLst>
                <a:gd name="T0" fmla="*/ 20 w 43"/>
                <a:gd name="T1" fmla="*/ 9 h 30"/>
                <a:gd name="T2" fmla="*/ 20 w 43"/>
                <a:gd name="T3" fmla="*/ 7 h 30"/>
                <a:gd name="T4" fmla="*/ 24 w 43"/>
                <a:gd name="T5" fmla="*/ 4 h 30"/>
                <a:gd name="T6" fmla="*/ 28 w 43"/>
                <a:gd name="T7" fmla="*/ 4 h 30"/>
                <a:gd name="T8" fmla="*/ 30 w 43"/>
                <a:gd name="T9" fmla="*/ 5 h 30"/>
                <a:gd name="T10" fmla="*/ 30 w 43"/>
                <a:gd name="T11" fmla="*/ 8 h 30"/>
                <a:gd name="T12" fmla="*/ 43 w 43"/>
                <a:gd name="T13" fmla="*/ 8 h 30"/>
                <a:gd name="T14" fmla="*/ 41 w 43"/>
                <a:gd name="T15" fmla="*/ 2 h 30"/>
                <a:gd name="T16" fmla="*/ 27 w 43"/>
                <a:gd name="T17" fmla="*/ 0 h 30"/>
                <a:gd name="T18" fmla="*/ 18 w 43"/>
                <a:gd name="T19" fmla="*/ 0 h 30"/>
                <a:gd name="T20" fmla="*/ 7 w 43"/>
                <a:gd name="T21" fmla="*/ 4 h 30"/>
                <a:gd name="T22" fmla="*/ 3 w 43"/>
                <a:gd name="T23" fmla="*/ 9 h 30"/>
                <a:gd name="T24" fmla="*/ 4 w 43"/>
                <a:gd name="T25" fmla="*/ 14 h 30"/>
                <a:gd name="T26" fmla="*/ 9 w 43"/>
                <a:gd name="T27" fmla="*/ 16 h 30"/>
                <a:gd name="T28" fmla="*/ 22 w 43"/>
                <a:gd name="T29" fmla="*/ 19 h 30"/>
                <a:gd name="T30" fmla="*/ 25 w 43"/>
                <a:gd name="T31" fmla="*/ 21 h 30"/>
                <a:gd name="T32" fmla="*/ 25 w 43"/>
                <a:gd name="T33" fmla="*/ 22 h 30"/>
                <a:gd name="T34" fmla="*/ 23 w 43"/>
                <a:gd name="T35" fmla="*/ 24 h 30"/>
                <a:gd name="T36" fmla="*/ 18 w 43"/>
                <a:gd name="T37" fmla="*/ 25 h 30"/>
                <a:gd name="T38" fmla="*/ 14 w 43"/>
                <a:gd name="T39" fmla="*/ 24 h 30"/>
                <a:gd name="T40" fmla="*/ 12 w 43"/>
                <a:gd name="T41" fmla="*/ 22 h 30"/>
                <a:gd name="T42" fmla="*/ 0 w 43"/>
                <a:gd name="T43" fmla="*/ 21 h 30"/>
                <a:gd name="T44" fmla="*/ 0 w 43"/>
                <a:gd name="T45" fmla="*/ 24 h 30"/>
                <a:gd name="T46" fmla="*/ 1 w 43"/>
                <a:gd name="T47" fmla="*/ 28 h 30"/>
                <a:gd name="T48" fmla="*/ 5 w 43"/>
                <a:gd name="T49" fmla="*/ 30 h 30"/>
                <a:gd name="T50" fmla="*/ 16 w 43"/>
                <a:gd name="T51" fmla="*/ 30 h 30"/>
                <a:gd name="T52" fmla="*/ 34 w 43"/>
                <a:gd name="T53" fmla="*/ 28 h 30"/>
                <a:gd name="T54" fmla="*/ 41 w 43"/>
                <a:gd name="T55" fmla="*/ 21 h 30"/>
                <a:gd name="T56" fmla="*/ 41 w 43"/>
                <a:gd name="T57" fmla="*/ 17 h 30"/>
                <a:gd name="T58" fmla="*/ 39 w 43"/>
                <a:gd name="T59" fmla="*/ 15 h 30"/>
                <a:gd name="T60" fmla="*/ 29 w 43"/>
                <a:gd name="T61" fmla="*/ 11 h 30"/>
                <a:gd name="T62" fmla="*/ 20 w 43"/>
                <a:gd name="T63" fmla="*/ 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3" h="30">
                  <a:moveTo>
                    <a:pt x="20" y="9"/>
                  </a:moveTo>
                  <a:lnTo>
                    <a:pt x="20" y="9"/>
                  </a:lnTo>
                  <a:lnTo>
                    <a:pt x="20" y="7"/>
                  </a:lnTo>
                  <a:lnTo>
                    <a:pt x="20" y="7"/>
                  </a:lnTo>
                  <a:lnTo>
                    <a:pt x="21" y="5"/>
                  </a:lnTo>
                  <a:lnTo>
                    <a:pt x="24" y="4"/>
                  </a:lnTo>
                  <a:lnTo>
                    <a:pt x="24" y="4"/>
                  </a:lnTo>
                  <a:lnTo>
                    <a:pt x="28" y="4"/>
                  </a:lnTo>
                  <a:lnTo>
                    <a:pt x="30" y="5"/>
                  </a:lnTo>
                  <a:lnTo>
                    <a:pt x="30" y="5"/>
                  </a:lnTo>
                  <a:lnTo>
                    <a:pt x="30" y="7"/>
                  </a:lnTo>
                  <a:lnTo>
                    <a:pt x="30" y="8"/>
                  </a:lnTo>
                  <a:lnTo>
                    <a:pt x="43" y="8"/>
                  </a:lnTo>
                  <a:lnTo>
                    <a:pt x="43" y="8"/>
                  </a:lnTo>
                  <a:lnTo>
                    <a:pt x="43" y="4"/>
                  </a:lnTo>
                  <a:lnTo>
                    <a:pt x="41" y="2"/>
                  </a:lnTo>
                  <a:lnTo>
                    <a:pt x="36" y="0"/>
                  </a:lnTo>
                  <a:lnTo>
                    <a:pt x="27" y="0"/>
                  </a:lnTo>
                  <a:lnTo>
                    <a:pt x="27" y="0"/>
                  </a:lnTo>
                  <a:lnTo>
                    <a:pt x="18" y="0"/>
                  </a:lnTo>
                  <a:lnTo>
                    <a:pt x="11" y="2"/>
                  </a:lnTo>
                  <a:lnTo>
                    <a:pt x="7" y="4"/>
                  </a:lnTo>
                  <a:lnTo>
                    <a:pt x="3" y="9"/>
                  </a:lnTo>
                  <a:lnTo>
                    <a:pt x="3" y="9"/>
                  </a:lnTo>
                  <a:lnTo>
                    <a:pt x="3" y="11"/>
                  </a:lnTo>
                  <a:lnTo>
                    <a:pt x="4" y="14"/>
                  </a:lnTo>
                  <a:lnTo>
                    <a:pt x="4" y="14"/>
                  </a:lnTo>
                  <a:lnTo>
                    <a:pt x="9" y="16"/>
                  </a:lnTo>
                  <a:lnTo>
                    <a:pt x="16" y="18"/>
                  </a:lnTo>
                  <a:lnTo>
                    <a:pt x="22" y="19"/>
                  </a:lnTo>
                  <a:lnTo>
                    <a:pt x="25" y="21"/>
                  </a:lnTo>
                  <a:lnTo>
                    <a:pt x="25" y="21"/>
                  </a:lnTo>
                  <a:lnTo>
                    <a:pt x="25" y="22"/>
                  </a:lnTo>
                  <a:lnTo>
                    <a:pt x="25" y="22"/>
                  </a:lnTo>
                  <a:lnTo>
                    <a:pt x="24" y="23"/>
                  </a:lnTo>
                  <a:lnTo>
                    <a:pt x="23" y="24"/>
                  </a:lnTo>
                  <a:lnTo>
                    <a:pt x="18" y="25"/>
                  </a:lnTo>
                  <a:lnTo>
                    <a:pt x="18" y="25"/>
                  </a:lnTo>
                  <a:lnTo>
                    <a:pt x="15" y="24"/>
                  </a:lnTo>
                  <a:lnTo>
                    <a:pt x="14" y="24"/>
                  </a:lnTo>
                  <a:lnTo>
                    <a:pt x="14" y="24"/>
                  </a:lnTo>
                  <a:lnTo>
                    <a:pt x="12" y="22"/>
                  </a:lnTo>
                  <a:lnTo>
                    <a:pt x="12" y="21"/>
                  </a:lnTo>
                  <a:lnTo>
                    <a:pt x="0" y="21"/>
                  </a:lnTo>
                  <a:lnTo>
                    <a:pt x="0" y="21"/>
                  </a:lnTo>
                  <a:lnTo>
                    <a:pt x="0" y="24"/>
                  </a:lnTo>
                  <a:lnTo>
                    <a:pt x="0" y="26"/>
                  </a:lnTo>
                  <a:lnTo>
                    <a:pt x="1" y="28"/>
                  </a:lnTo>
                  <a:lnTo>
                    <a:pt x="3" y="29"/>
                  </a:lnTo>
                  <a:lnTo>
                    <a:pt x="5" y="30"/>
                  </a:lnTo>
                  <a:lnTo>
                    <a:pt x="16" y="30"/>
                  </a:lnTo>
                  <a:lnTo>
                    <a:pt x="16" y="30"/>
                  </a:lnTo>
                  <a:lnTo>
                    <a:pt x="27" y="30"/>
                  </a:lnTo>
                  <a:lnTo>
                    <a:pt x="34" y="28"/>
                  </a:lnTo>
                  <a:lnTo>
                    <a:pt x="38" y="24"/>
                  </a:lnTo>
                  <a:lnTo>
                    <a:pt x="41" y="21"/>
                  </a:lnTo>
                  <a:lnTo>
                    <a:pt x="41" y="21"/>
                  </a:lnTo>
                  <a:lnTo>
                    <a:pt x="41" y="17"/>
                  </a:lnTo>
                  <a:lnTo>
                    <a:pt x="39" y="15"/>
                  </a:lnTo>
                  <a:lnTo>
                    <a:pt x="39" y="15"/>
                  </a:lnTo>
                  <a:lnTo>
                    <a:pt x="36" y="12"/>
                  </a:lnTo>
                  <a:lnTo>
                    <a:pt x="29" y="11"/>
                  </a:lnTo>
                  <a:lnTo>
                    <a:pt x="23" y="10"/>
                  </a:lnTo>
                  <a:lnTo>
                    <a:pt x="20" y="9"/>
                  </a:lnTo>
                  <a:lnTo>
                    <a:pt x="20" y="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0" name="Freeform 103">
              <a:extLst>
                <a:ext uri="{FF2B5EF4-FFF2-40B4-BE49-F238E27FC236}">
                  <a16:creationId xmlns:a16="http://schemas.microsoft.com/office/drawing/2014/main" id="{62B15F74-9CDF-4590-A192-F3E41CE25F0F}"/>
                </a:ext>
              </a:extLst>
            </p:cNvPr>
            <p:cNvSpPr>
              <a:spLocks/>
            </p:cNvSpPr>
            <p:nvPr userDrawn="1"/>
          </p:nvSpPr>
          <p:spPr bwMode="auto">
            <a:xfrm>
              <a:off x="8089901" y="4830763"/>
              <a:ext cx="66675" cy="46038"/>
            </a:xfrm>
            <a:custGeom>
              <a:avLst/>
              <a:gdLst>
                <a:gd name="T0" fmla="*/ 9 w 42"/>
                <a:gd name="T1" fmla="*/ 0 h 29"/>
                <a:gd name="T2" fmla="*/ 42 w 42"/>
                <a:gd name="T3" fmla="*/ 0 h 29"/>
                <a:gd name="T4" fmla="*/ 40 w 42"/>
                <a:gd name="T5" fmla="*/ 5 h 29"/>
                <a:gd name="T6" fmla="*/ 21 w 42"/>
                <a:gd name="T7" fmla="*/ 5 h 29"/>
                <a:gd name="T8" fmla="*/ 18 w 42"/>
                <a:gd name="T9" fmla="*/ 11 h 29"/>
                <a:gd name="T10" fmla="*/ 36 w 42"/>
                <a:gd name="T11" fmla="*/ 11 h 29"/>
                <a:gd name="T12" fmla="*/ 35 w 42"/>
                <a:gd name="T13" fmla="*/ 17 h 29"/>
                <a:gd name="T14" fmla="*/ 17 w 42"/>
                <a:gd name="T15" fmla="*/ 17 h 29"/>
                <a:gd name="T16" fmla="*/ 15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0" y="5"/>
                  </a:lnTo>
                  <a:lnTo>
                    <a:pt x="21" y="5"/>
                  </a:lnTo>
                  <a:lnTo>
                    <a:pt x="18" y="11"/>
                  </a:lnTo>
                  <a:lnTo>
                    <a:pt x="36" y="11"/>
                  </a:lnTo>
                  <a:lnTo>
                    <a:pt x="35" y="17"/>
                  </a:lnTo>
                  <a:lnTo>
                    <a:pt x="17" y="17"/>
                  </a:lnTo>
                  <a:lnTo>
                    <a:pt x="15"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1" name="Freeform 104">
              <a:extLst>
                <a:ext uri="{FF2B5EF4-FFF2-40B4-BE49-F238E27FC236}">
                  <a16:creationId xmlns:a16="http://schemas.microsoft.com/office/drawing/2014/main" id="{E1D34A83-FCF6-4916-8AFF-91A42B5F665E}"/>
                </a:ext>
              </a:extLst>
            </p:cNvPr>
            <p:cNvSpPr>
              <a:spLocks/>
            </p:cNvSpPr>
            <p:nvPr userDrawn="1"/>
          </p:nvSpPr>
          <p:spPr bwMode="auto">
            <a:xfrm>
              <a:off x="8518526" y="4606926"/>
              <a:ext cx="277813" cy="269875"/>
            </a:xfrm>
            <a:custGeom>
              <a:avLst/>
              <a:gdLst>
                <a:gd name="T0" fmla="*/ 116 w 175"/>
                <a:gd name="T1" fmla="*/ 0 h 170"/>
                <a:gd name="T2" fmla="*/ 85 w 175"/>
                <a:gd name="T3" fmla="*/ 67 h 170"/>
                <a:gd name="T4" fmla="*/ 86 w 175"/>
                <a:gd name="T5" fmla="*/ 0 h 170"/>
                <a:gd name="T6" fmla="*/ 27 w 175"/>
                <a:gd name="T7" fmla="*/ 0 h 170"/>
                <a:gd name="T8" fmla="*/ 39 w 175"/>
                <a:gd name="T9" fmla="*/ 122 h 170"/>
                <a:gd name="T10" fmla="*/ 39 w 175"/>
                <a:gd name="T11" fmla="*/ 122 h 170"/>
                <a:gd name="T12" fmla="*/ 37 w 175"/>
                <a:gd name="T13" fmla="*/ 127 h 170"/>
                <a:gd name="T14" fmla="*/ 36 w 175"/>
                <a:gd name="T15" fmla="*/ 130 h 170"/>
                <a:gd name="T16" fmla="*/ 33 w 175"/>
                <a:gd name="T17" fmla="*/ 132 h 170"/>
                <a:gd name="T18" fmla="*/ 30 w 175"/>
                <a:gd name="T19" fmla="*/ 135 h 170"/>
                <a:gd name="T20" fmla="*/ 30 w 175"/>
                <a:gd name="T21" fmla="*/ 135 h 170"/>
                <a:gd name="T22" fmla="*/ 26 w 175"/>
                <a:gd name="T23" fmla="*/ 136 h 170"/>
                <a:gd name="T24" fmla="*/ 20 w 175"/>
                <a:gd name="T25" fmla="*/ 136 h 170"/>
                <a:gd name="T26" fmla="*/ 11 w 175"/>
                <a:gd name="T27" fmla="*/ 136 h 170"/>
                <a:gd name="T28" fmla="*/ 10 w 175"/>
                <a:gd name="T29" fmla="*/ 136 h 170"/>
                <a:gd name="T30" fmla="*/ 0 w 175"/>
                <a:gd name="T31" fmla="*/ 170 h 170"/>
                <a:gd name="T32" fmla="*/ 40 w 175"/>
                <a:gd name="T33" fmla="*/ 170 h 170"/>
                <a:gd name="T34" fmla="*/ 40 w 175"/>
                <a:gd name="T35" fmla="*/ 170 h 170"/>
                <a:gd name="T36" fmla="*/ 48 w 175"/>
                <a:gd name="T37" fmla="*/ 169 h 170"/>
                <a:gd name="T38" fmla="*/ 55 w 175"/>
                <a:gd name="T39" fmla="*/ 167 h 170"/>
                <a:gd name="T40" fmla="*/ 63 w 175"/>
                <a:gd name="T41" fmla="*/ 164 h 170"/>
                <a:gd name="T42" fmla="*/ 68 w 175"/>
                <a:gd name="T43" fmla="*/ 160 h 170"/>
                <a:gd name="T44" fmla="*/ 74 w 175"/>
                <a:gd name="T45" fmla="*/ 156 h 170"/>
                <a:gd name="T46" fmla="*/ 79 w 175"/>
                <a:gd name="T47" fmla="*/ 149 h 170"/>
                <a:gd name="T48" fmla="*/ 91 w 175"/>
                <a:gd name="T49" fmla="*/ 132 h 170"/>
                <a:gd name="T50" fmla="*/ 175 w 175"/>
                <a:gd name="T51" fmla="*/ 0 h 170"/>
                <a:gd name="T52" fmla="*/ 116 w 175"/>
                <a:gd name="T53" fmla="*/ 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75" h="170">
                  <a:moveTo>
                    <a:pt x="116" y="0"/>
                  </a:moveTo>
                  <a:lnTo>
                    <a:pt x="85" y="67"/>
                  </a:lnTo>
                  <a:lnTo>
                    <a:pt x="86" y="0"/>
                  </a:lnTo>
                  <a:lnTo>
                    <a:pt x="27" y="0"/>
                  </a:lnTo>
                  <a:lnTo>
                    <a:pt x="39" y="122"/>
                  </a:lnTo>
                  <a:lnTo>
                    <a:pt x="39" y="122"/>
                  </a:lnTo>
                  <a:lnTo>
                    <a:pt x="37" y="127"/>
                  </a:lnTo>
                  <a:lnTo>
                    <a:pt x="36" y="130"/>
                  </a:lnTo>
                  <a:lnTo>
                    <a:pt x="33" y="132"/>
                  </a:lnTo>
                  <a:lnTo>
                    <a:pt x="30" y="135"/>
                  </a:lnTo>
                  <a:lnTo>
                    <a:pt x="30" y="135"/>
                  </a:lnTo>
                  <a:lnTo>
                    <a:pt x="26" y="136"/>
                  </a:lnTo>
                  <a:lnTo>
                    <a:pt x="20" y="136"/>
                  </a:lnTo>
                  <a:lnTo>
                    <a:pt x="11" y="136"/>
                  </a:lnTo>
                  <a:lnTo>
                    <a:pt x="10" y="136"/>
                  </a:lnTo>
                  <a:lnTo>
                    <a:pt x="0" y="170"/>
                  </a:lnTo>
                  <a:lnTo>
                    <a:pt x="40" y="170"/>
                  </a:lnTo>
                  <a:lnTo>
                    <a:pt x="40" y="170"/>
                  </a:lnTo>
                  <a:lnTo>
                    <a:pt x="48" y="169"/>
                  </a:lnTo>
                  <a:lnTo>
                    <a:pt x="55" y="167"/>
                  </a:lnTo>
                  <a:lnTo>
                    <a:pt x="63" y="164"/>
                  </a:lnTo>
                  <a:lnTo>
                    <a:pt x="68" y="160"/>
                  </a:lnTo>
                  <a:lnTo>
                    <a:pt x="74" y="156"/>
                  </a:lnTo>
                  <a:lnTo>
                    <a:pt x="79" y="149"/>
                  </a:lnTo>
                  <a:lnTo>
                    <a:pt x="91" y="132"/>
                  </a:lnTo>
                  <a:lnTo>
                    <a:pt x="175" y="0"/>
                  </a:lnTo>
                  <a:lnTo>
                    <a:pt x="11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2" name="Freeform 105">
              <a:extLst>
                <a:ext uri="{FF2B5EF4-FFF2-40B4-BE49-F238E27FC236}">
                  <a16:creationId xmlns:a16="http://schemas.microsoft.com/office/drawing/2014/main" id="{6B1BD4F9-D7EF-4946-B0ED-96F03B54DCB0}"/>
                </a:ext>
              </a:extLst>
            </p:cNvPr>
            <p:cNvSpPr>
              <a:spLocks/>
            </p:cNvSpPr>
            <p:nvPr userDrawn="1"/>
          </p:nvSpPr>
          <p:spPr bwMode="auto">
            <a:xfrm>
              <a:off x="8399463" y="4827588"/>
              <a:ext cx="71438" cy="50800"/>
            </a:xfrm>
            <a:custGeom>
              <a:avLst/>
              <a:gdLst>
                <a:gd name="T0" fmla="*/ 20 w 45"/>
                <a:gd name="T1" fmla="*/ 11 h 32"/>
                <a:gd name="T2" fmla="*/ 20 w 45"/>
                <a:gd name="T3" fmla="*/ 9 h 32"/>
                <a:gd name="T4" fmla="*/ 26 w 45"/>
                <a:gd name="T5" fmla="*/ 6 h 32"/>
                <a:gd name="T6" fmla="*/ 29 w 45"/>
                <a:gd name="T7" fmla="*/ 6 h 32"/>
                <a:gd name="T8" fmla="*/ 31 w 45"/>
                <a:gd name="T9" fmla="*/ 7 h 32"/>
                <a:gd name="T10" fmla="*/ 32 w 45"/>
                <a:gd name="T11" fmla="*/ 10 h 32"/>
                <a:gd name="T12" fmla="*/ 45 w 45"/>
                <a:gd name="T13" fmla="*/ 10 h 32"/>
                <a:gd name="T14" fmla="*/ 43 w 45"/>
                <a:gd name="T15" fmla="*/ 4 h 32"/>
                <a:gd name="T16" fmla="*/ 29 w 45"/>
                <a:gd name="T17" fmla="*/ 0 h 32"/>
                <a:gd name="T18" fmla="*/ 19 w 45"/>
                <a:gd name="T19" fmla="*/ 2 h 32"/>
                <a:gd name="T20" fmla="*/ 7 w 45"/>
                <a:gd name="T21" fmla="*/ 6 h 32"/>
                <a:gd name="T22" fmla="*/ 5 w 45"/>
                <a:gd name="T23" fmla="*/ 11 h 32"/>
                <a:gd name="T24" fmla="*/ 6 w 45"/>
                <a:gd name="T25" fmla="*/ 16 h 32"/>
                <a:gd name="T26" fmla="*/ 11 w 45"/>
                <a:gd name="T27" fmla="*/ 18 h 32"/>
                <a:gd name="T28" fmla="*/ 24 w 45"/>
                <a:gd name="T29" fmla="*/ 21 h 32"/>
                <a:gd name="T30" fmla="*/ 27 w 45"/>
                <a:gd name="T31" fmla="*/ 23 h 32"/>
                <a:gd name="T32" fmla="*/ 27 w 45"/>
                <a:gd name="T33" fmla="*/ 24 h 32"/>
                <a:gd name="T34" fmla="*/ 24 w 45"/>
                <a:gd name="T35" fmla="*/ 26 h 32"/>
                <a:gd name="T36" fmla="*/ 20 w 45"/>
                <a:gd name="T37" fmla="*/ 27 h 32"/>
                <a:gd name="T38" fmla="*/ 14 w 45"/>
                <a:gd name="T39" fmla="*/ 26 h 32"/>
                <a:gd name="T40" fmla="*/ 14 w 45"/>
                <a:gd name="T41" fmla="*/ 24 h 32"/>
                <a:gd name="T42" fmla="*/ 2 w 45"/>
                <a:gd name="T43" fmla="*/ 23 h 32"/>
                <a:gd name="T44" fmla="*/ 0 w 45"/>
                <a:gd name="T45" fmla="*/ 26 h 32"/>
                <a:gd name="T46" fmla="*/ 2 w 45"/>
                <a:gd name="T47" fmla="*/ 30 h 32"/>
                <a:gd name="T48" fmla="*/ 7 w 45"/>
                <a:gd name="T49" fmla="*/ 32 h 32"/>
                <a:gd name="T50" fmla="*/ 18 w 45"/>
                <a:gd name="T51" fmla="*/ 32 h 32"/>
                <a:gd name="T52" fmla="*/ 36 w 45"/>
                <a:gd name="T53" fmla="*/ 30 h 32"/>
                <a:gd name="T54" fmla="*/ 43 w 45"/>
                <a:gd name="T55" fmla="*/ 23 h 32"/>
                <a:gd name="T56" fmla="*/ 43 w 45"/>
                <a:gd name="T57" fmla="*/ 19 h 32"/>
                <a:gd name="T58" fmla="*/ 41 w 45"/>
                <a:gd name="T59" fmla="*/ 17 h 32"/>
                <a:gd name="T60" fmla="*/ 31 w 45"/>
                <a:gd name="T61" fmla="*/ 13 h 32"/>
                <a:gd name="T62" fmla="*/ 20 w 45"/>
                <a:gd name="T63" fmla="*/ 1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5" h="32">
                  <a:moveTo>
                    <a:pt x="20" y="11"/>
                  </a:moveTo>
                  <a:lnTo>
                    <a:pt x="20" y="11"/>
                  </a:lnTo>
                  <a:lnTo>
                    <a:pt x="20" y="9"/>
                  </a:lnTo>
                  <a:lnTo>
                    <a:pt x="20" y="9"/>
                  </a:lnTo>
                  <a:lnTo>
                    <a:pt x="23" y="7"/>
                  </a:lnTo>
                  <a:lnTo>
                    <a:pt x="26" y="6"/>
                  </a:lnTo>
                  <a:lnTo>
                    <a:pt x="26" y="6"/>
                  </a:lnTo>
                  <a:lnTo>
                    <a:pt x="29" y="6"/>
                  </a:lnTo>
                  <a:lnTo>
                    <a:pt x="31" y="7"/>
                  </a:lnTo>
                  <a:lnTo>
                    <a:pt x="31" y="7"/>
                  </a:lnTo>
                  <a:lnTo>
                    <a:pt x="32" y="9"/>
                  </a:lnTo>
                  <a:lnTo>
                    <a:pt x="32" y="10"/>
                  </a:lnTo>
                  <a:lnTo>
                    <a:pt x="45" y="10"/>
                  </a:lnTo>
                  <a:lnTo>
                    <a:pt x="45" y="10"/>
                  </a:lnTo>
                  <a:lnTo>
                    <a:pt x="45" y="6"/>
                  </a:lnTo>
                  <a:lnTo>
                    <a:pt x="43" y="4"/>
                  </a:lnTo>
                  <a:lnTo>
                    <a:pt x="38" y="2"/>
                  </a:lnTo>
                  <a:lnTo>
                    <a:pt x="29" y="0"/>
                  </a:lnTo>
                  <a:lnTo>
                    <a:pt x="29" y="0"/>
                  </a:lnTo>
                  <a:lnTo>
                    <a:pt x="19" y="2"/>
                  </a:lnTo>
                  <a:lnTo>
                    <a:pt x="12" y="3"/>
                  </a:lnTo>
                  <a:lnTo>
                    <a:pt x="7" y="6"/>
                  </a:lnTo>
                  <a:lnTo>
                    <a:pt x="5" y="11"/>
                  </a:lnTo>
                  <a:lnTo>
                    <a:pt x="5" y="11"/>
                  </a:lnTo>
                  <a:lnTo>
                    <a:pt x="5" y="13"/>
                  </a:lnTo>
                  <a:lnTo>
                    <a:pt x="6" y="16"/>
                  </a:lnTo>
                  <a:lnTo>
                    <a:pt x="6" y="16"/>
                  </a:lnTo>
                  <a:lnTo>
                    <a:pt x="11" y="18"/>
                  </a:lnTo>
                  <a:lnTo>
                    <a:pt x="17" y="19"/>
                  </a:lnTo>
                  <a:lnTo>
                    <a:pt x="24" y="21"/>
                  </a:lnTo>
                  <a:lnTo>
                    <a:pt x="27" y="23"/>
                  </a:lnTo>
                  <a:lnTo>
                    <a:pt x="27" y="23"/>
                  </a:lnTo>
                  <a:lnTo>
                    <a:pt x="27" y="24"/>
                  </a:lnTo>
                  <a:lnTo>
                    <a:pt x="27" y="24"/>
                  </a:lnTo>
                  <a:lnTo>
                    <a:pt x="26" y="25"/>
                  </a:lnTo>
                  <a:lnTo>
                    <a:pt x="24" y="26"/>
                  </a:lnTo>
                  <a:lnTo>
                    <a:pt x="20" y="27"/>
                  </a:lnTo>
                  <a:lnTo>
                    <a:pt x="20" y="27"/>
                  </a:lnTo>
                  <a:lnTo>
                    <a:pt x="17" y="26"/>
                  </a:lnTo>
                  <a:lnTo>
                    <a:pt x="14" y="26"/>
                  </a:lnTo>
                  <a:lnTo>
                    <a:pt x="14" y="26"/>
                  </a:lnTo>
                  <a:lnTo>
                    <a:pt x="14" y="24"/>
                  </a:lnTo>
                  <a:lnTo>
                    <a:pt x="14" y="23"/>
                  </a:lnTo>
                  <a:lnTo>
                    <a:pt x="2" y="23"/>
                  </a:lnTo>
                  <a:lnTo>
                    <a:pt x="2" y="23"/>
                  </a:lnTo>
                  <a:lnTo>
                    <a:pt x="0" y="26"/>
                  </a:lnTo>
                  <a:lnTo>
                    <a:pt x="0" y="28"/>
                  </a:lnTo>
                  <a:lnTo>
                    <a:pt x="2" y="30"/>
                  </a:lnTo>
                  <a:lnTo>
                    <a:pt x="4" y="31"/>
                  </a:lnTo>
                  <a:lnTo>
                    <a:pt x="7" y="32"/>
                  </a:lnTo>
                  <a:lnTo>
                    <a:pt x="18" y="32"/>
                  </a:lnTo>
                  <a:lnTo>
                    <a:pt x="18" y="32"/>
                  </a:lnTo>
                  <a:lnTo>
                    <a:pt x="29" y="32"/>
                  </a:lnTo>
                  <a:lnTo>
                    <a:pt x="36" y="30"/>
                  </a:lnTo>
                  <a:lnTo>
                    <a:pt x="40" y="26"/>
                  </a:lnTo>
                  <a:lnTo>
                    <a:pt x="43" y="23"/>
                  </a:lnTo>
                  <a:lnTo>
                    <a:pt x="43" y="23"/>
                  </a:lnTo>
                  <a:lnTo>
                    <a:pt x="43" y="19"/>
                  </a:lnTo>
                  <a:lnTo>
                    <a:pt x="41" y="17"/>
                  </a:lnTo>
                  <a:lnTo>
                    <a:pt x="41" y="17"/>
                  </a:lnTo>
                  <a:lnTo>
                    <a:pt x="37" y="14"/>
                  </a:lnTo>
                  <a:lnTo>
                    <a:pt x="31" y="13"/>
                  </a:lnTo>
                  <a:lnTo>
                    <a:pt x="24" y="12"/>
                  </a:lnTo>
                  <a:lnTo>
                    <a:pt x="20" y="11"/>
                  </a:lnTo>
                  <a:lnTo>
                    <a:pt x="20" y="1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grpSp>
    </p:spTree>
    <p:extLst>
      <p:ext uri="{BB962C8B-B14F-4D97-AF65-F5344CB8AC3E}">
        <p14:creationId xmlns:p14="http://schemas.microsoft.com/office/powerpoint/2010/main" val="3009495323"/>
      </p:ext>
    </p:extLst>
  </p:cSld>
  <p:clrMapOvr>
    <a:masterClrMapping/>
  </p:clrMapOvr>
  <p:extLst>
    <p:ext uri="{DCECCB84-F9BA-43D5-87BE-67443E8EF086}">
      <p15:sldGuideLst xmlns:p15="http://schemas.microsoft.com/office/powerpoint/2012/main">
        <p15:guide id="1" orient="horz" pos="2160">
          <p15:clr>
            <a:srgbClr val="FBAE40"/>
          </p15:clr>
        </p15:guide>
        <p15:guide id="2" pos="7392">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22820" y="228600"/>
            <a:ext cx="10918280" cy="838200"/>
          </a:xfrm>
        </p:spPr>
        <p:txBody>
          <a:bodyPr/>
          <a:lstStyle>
            <a:lvl1pPr>
              <a:defRPr sz="3000"/>
            </a:lvl1pPr>
          </a:lstStyle>
          <a:p>
            <a:r>
              <a:rPr lang="en-US"/>
              <a:t>Click to edit Master title style</a:t>
            </a:r>
          </a:p>
        </p:txBody>
      </p:sp>
      <p:sp>
        <p:nvSpPr>
          <p:cNvPr id="7" name="Content Placeholder 2"/>
          <p:cNvSpPr>
            <a:spLocks noGrp="1"/>
          </p:cNvSpPr>
          <p:nvPr>
            <p:ph idx="13"/>
          </p:nvPr>
        </p:nvSpPr>
        <p:spPr>
          <a:xfrm>
            <a:off x="422820" y="1339851"/>
            <a:ext cx="10918280" cy="4878388"/>
          </a:xfrm>
        </p:spPr>
        <p:txBody>
          <a:bodyPr lIns="135852"/>
          <a:lstStyle>
            <a:lvl1pPr marL="0" indent="0" algn="l" rtl="0" fontAlgn="base">
              <a:spcBef>
                <a:spcPts val="595"/>
              </a:spcBef>
              <a:spcAft>
                <a:spcPct val="0"/>
              </a:spcAft>
              <a:buSzPct val="40000"/>
              <a:defRPr lang="en-US" sz="1800" b="1" dirty="0" smtClean="0">
                <a:solidFill>
                  <a:srgbClr val="7A9A3D"/>
                </a:solidFill>
                <a:latin typeface="+mn-lt"/>
                <a:ea typeface="+mn-ea"/>
                <a:cs typeface="+mn-cs"/>
              </a:defRPr>
            </a:lvl1pPr>
            <a:lvl2pPr>
              <a:spcBef>
                <a:spcPts val="2476"/>
              </a:spcBef>
              <a:defRPr lang="en-US" dirty="0" smtClean="0">
                <a:solidFill>
                  <a:schemeClr val="tx1"/>
                </a:solidFill>
                <a:latin typeface="+mn-lt"/>
              </a:defRPr>
            </a:lvl2pPr>
            <a:lvl3pPr>
              <a:defRPr lang="en-US" sz="2000" dirty="0" smtClean="0">
                <a:solidFill>
                  <a:schemeClr val="accent1"/>
                </a:solidFill>
                <a:latin typeface="+mn-lt"/>
              </a:defRPr>
            </a:lvl3pPr>
            <a:lvl4pPr>
              <a:buClr>
                <a:schemeClr val="bg2"/>
              </a:buClr>
              <a:buSzPct val="80000"/>
              <a:buFont typeface="Arial" pitchFamily="34" charset="0"/>
              <a:buChar char="•"/>
              <a:defRPr sz="1751">
                <a:solidFill>
                  <a:schemeClr val="accent1"/>
                </a:solidFill>
              </a:defRPr>
            </a:lvl4pPr>
          </a:lstStyle>
          <a:p>
            <a:pPr lvl="0"/>
            <a:r>
              <a:rPr lang="en-US"/>
              <a:t>Click to edit Master text styles</a:t>
            </a:r>
          </a:p>
        </p:txBody>
      </p:sp>
      <p:sp>
        <p:nvSpPr>
          <p:cNvPr id="39" name="Slide Number Placeholder 3">
            <a:extLst>
              <a:ext uri="{FF2B5EF4-FFF2-40B4-BE49-F238E27FC236}">
                <a16:creationId xmlns:a16="http://schemas.microsoft.com/office/drawing/2014/main" id="{0238AC6C-D460-4F19-A38B-6122F4C16F15}"/>
              </a:ext>
            </a:extLst>
          </p:cNvPr>
          <p:cNvSpPr>
            <a:spLocks noGrp="1"/>
          </p:cNvSpPr>
          <p:nvPr>
            <p:ph type="sldNum" sz="quarter" idx="14"/>
          </p:nvPr>
        </p:nvSpPr>
        <p:spPr>
          <a:xfrm>
            <a:off x="0" y="6382513"/>
            <a:ext cx="437173" cy="268288"/>
          </a:xfrm>
        </p:spPr>
        <p:txBody>
          <a:bodyPr/>
          <a:lstStyle>
            <a:lvl1pPr>
              <a:defRPr>
                <a:solidFill>
                  <a:srgbClr val="000000"/>
                </a:solidFill>
              </a:defRPr>
            </a:lvl1pPr>
          </a:lstStyle>
          <a:p>
            <a:pPr>
              <a:defRPr/>
            </a:pPr>
            <a:fld id="{E6474CC2-1230-4213-AD1A-4B2FEEABA7A1}" type="slidenum">
              <a:rPr lang="en-US" smtClean="0"/>
              <a:pPr>
                <a:defRPr/>
              </a:pPr>
              <a:t>‹#›</a:t>
            </a:fld>
            <a:endParaRPr lang="en-US"/>
          </a:p>
        </p:txBody>
      </p:sp>
      <p:sp>
        <p:nvSpPr>
          <p:cNvPr id="40" name="Footer Placeholder 4">
            <a:extLst>
              <a:ext uri="{FF2B5EF4-FFF2-40B4-BE49-F238E27FC236}">
                <a16:creationId xmlns:a16="http://schemas.microsoft.com/office/drawing/2014/main" id="{484B9CE5-8C15-4535-BDD1-B150CDDBAFB0}"/>
              </a:ext>
            </a:extLst>
          </p:cNvPr>
          <p:cNvSpPr>
            <a:spLocks noGrp="1"/>
          </p:cNvSpPr>
          <p:nvPr>
            <p:ph type="ftr" sz="quarter" idx="15"/>
          </p:nvPr>
        </p:nvSpPr>
        <p:spPr>
          <a:xfrm>
            <a:off x="426722" y="6483292"/>
            <a:ext cx="5245100" cy="172485"/>
          </a:xfrm>
        </p:spPr>
        <p:txBody>
          <a:bodyPr/>
          <a:lstStyle>
            <a:lvl1pPr algn="r">
              <a:defRPr smtClean="0">
                <a:solidFill>
                  <a:srgbClr val="000000"/>
                </a:solidFill>
              </a:defRPr>
            </a:lvl1pPr>
          </a:lstStyle>
          <a:p>
            <a:pPr algn="l">
              <a:defRPr/>
            </a:pPr>
            <a:r>
              <a:rPr lang="en-US"/>
              <a:t>For investment professional use only.</a:t>
            </a:r>
          </a:p>
        </p:txBody>
      </p:sp>
      <p:sp>
        <p:nvSpPr>
          <p:cNvPr id="41" name="Rectangle 155">
            <a:extLst>
              <a:ext uri="{FF2B5EF4-FFF2-40B4-BE49-F238E27FC236}">
                <a16:creationId xmlns:a16="http://schemas.microsoft.com/office/drawing/2014/main" id="{636C09BD-20B1-4D0B-BB9C-EFFB4B26D703}"/>
              </a:ext>
            </a:extLst>
          </p:cNvPr>
          <p:cNvSpPr>
            <a:spLocks noGrp="1" noChangeArrowheads="1"/>
          </p:cNvSpPr>
          <p:nvPr>
            <p:ph type="dt" sz="half" idx="16"/>
          </p:nvPr>
        </p:nvSpPr>
        <p:spPr>
          <a:xfrm>
            <a:off x="426722" y="6655657"/>
            <a:ext cx="2645277" cy="120649"/>
          </a:xfrm>
        </p:spPr>
        <p:txBody>
          <a:bodyPr/>
          <a:lstStyle>
            <a:lvl1pPr algn="l">
              <a:defRPr sz="833" smtClean="0">
                <a:solidFill>
                  <a:srgbClr val="000000"/>
                </a:solidFill>
              </a:defRPr>
            </a:lvl1pPr>
          </a:lstStyle>
          <a:p>
            <a:pPr>
              <a:defRPr/>
            </a:pPr>
            <a:r>
              <a:rPr lang="en-US"/>
              <a:t>977497.15.2</a:t>
            </a:r>
          </a:p>
        </p:txBody>
      </p:sp>
      <p:grpSp>
        <p:nvGrpSpPr>
          <p:cNvPr id="34" name="Group 33">
            <a:extLst>
              <a:ext uri="{FF2B5EF4-FFF2-40B4-BE49-F238E27FC236}">
                <a16:creationId xmlns:a16="http://schemas.microsoft.com/office/drawing/2014/main" id="{F6E62061-E1B2-4C1E-95B2-762CF1B881C9}"/>
              </a:ext>
            </a:extLst>
          </p:cNvPr>
          <p:cNvGrpSpPr/>
          <p:nvPr userDrawn="1"/>
        </p:nvGrpSpPr>
        <p:grpSpPr>
          <a:xfrm>
            <a:off x="10215053" y="6295153"/>
            <a:ext cx="1527048" cy="338328"/>
            <a:chOff x="6923088" y="4475163"/>
            <a:chExt cx="1873251" cy="403225"/>
          </a:xfrm>
        </p:grpSpPr>
        <p:sp>
          <p:nvSpPr>
            <p:cNvPr id="35" name="AutoShape 4">
              <a:extLst>
                <a:ext uri="{FF2B5EF4-FFF2-40B4-BE49-F238E27FC236}">
                  <a16:creationId xmlns:a16="http://schemas.microsoft.com/office/drawing/2014/main" id="{8055079D-13D3-44E4-9785-A9EB3765D698}"/>
                </a:ext>
              </a:extLst>
            </p:cNvPr>
            <p:cNvSpPr>
              <a:spLocks noChangeAspect="1" noChangeArrowheads="1" noTextEdit="1"/>
            </p:cNvSpPr>
            <p:nvPr userDrawn="1"/>
          </p:nvSpPr>
          <p:spPr bwMode="auto">
            <a:xfrm>
              <a:off x="6923088" y="4475163"/>
              <a:ext cx="1873250" cy="40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6" name="Freeform 6">
              <a:extLst>
                <a:ext uri="{FF2B5EF4-FFF2-40B4-BE49-F238E27FC236}">
                  <a16:creationId xmlns:a16="http://schemas.microsoft.com/office/drawing/2014/main" id="{9B409620-C01F-4CCF-8E67-ED5AEB13DE0D}"/>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7" name="Freeform 7">
              <a:extLst>
                <a:ext uri="{FF2B5EF4-FFF2-40B4-BE49-F238E27FC236}">
                  <a16:creationId xmlns:a16="http://schemas.microsoft.com/office/drawing/2014/main" id="{51A57AC3-D65A-49B8-A1C4-AB5B4AB7E144}"/>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8" name="Freeform 83">
              <a:extLst>
                <a:ext uri="{FF2B5EF4-FFF2-40B4-BE49-F238E27FC236}">
                  <a16:creationId xmlns:a16="http://schemas.microsoft.com/office/drawing/2014/main" id="{B4B57DEE-B0DC-4317-A94C-32FA73B1DEC4}"/>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2" name="Freeform 84">
              <a:extLst>
                <a:ext uri="{FF2B5EF4-FFF2-40B4-BE49-F238E27FC236}">
                  <a16:creationId xmlns:a16="http://schemas.microsoft.com/office/drawing/2014/main" id="{88AB428D-711C-40E3-93E5-D5AD36920288}"/>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3" name="Freeform 85">
              <a:extLst>
                <a:ext uri="{FF2B5EF4-FFF2-40B4-BE49-F238E27FC236}">
                  <a16:creationId xmlns:a16="http://schemas.microsoft.com/office/drawing/2014/main" id="{D9C75FDE-FB8E-425A-A9B5-FAB9ACD80F9A}"/>
                </a:ext>
              </a:extLst>
            </p:cNvPr>
            <p:cNvSpPr>
              <a:spLocks/>
            </p:cNvSpPr>
            <p:nvPr userDrawn="1"/>
          </p:nvSpPr>
          <p:spPr bwMode="auto">
            <a:xfrm>
              <a:off x="7337426" y="4533901"/>
              <a:ext cx="265113" cy="266700"/>
            </a:xfrm>
            <a:custGeom>
              <a:avLst/>
              <a:gdLst>
                <a:gd name="T0" fmla="*/ 59 w 167"/>
                <a:gd name="T1" fmla="*/ 168 h 168"/>
                <a:gd name="T2" fmla="*/ 0 w 167"/>
                <a:gd name="T3" fmla="*/ 168 h 168"/>
                <a:gd name="T4" fmla="*/ 47 w 167"/>
                <a:gd name="T5" fmla="*/ 0 h 168"/>
                <a:gd name="T6" fmla="*/ 167 w 167"/>
                <a:gd name="T7" fmla="*/ 0 h 168"/>
                <a:gd name="T8" fmla="*/ 156 w 167"/>
                <a:gd name="T9" fmla="*/ 40 h 168"/>
                <a:gd name="T10" fmla="*/ 94 w 167"/>
                <a:gd name="T11" fmla="*/ 40 h 168"/>
                <a:gd name="T12" fmla="*/ 87 w 167"/>
                <a:gd name="T13" fmla="*/ 68 h 168"/>
                <a:gd name="T14" fmla="*/ 148 w 167"/>
                <a:gd name="T15" fmla="*/ 68 h 168"/>
                <a:gd name="T16" fmla="*/ 137 w 167"/>
                <a:gd name="T17" fmla="*/ 106 h 168"/>
                <a:gd name="T18" fmla="*/ 76 w 167"/>
                <a:gd name="T19" fmla="*/ 106 h 168"/>
                <a:gd name="T20" fmla="*/ 59 w 167"/>
                <a:gd name="T21"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7" h="168">
                  <a:moveTo>
                    <a:pt x="59" y="168"/>
                  </a:moveTo>
                  <a:lnTo>
                    <a:pt x="0" y="168"/>
                  </a:lnTo>
                  <a:lnTo>
                    <a:pt x="47" y="0"/>
                  </a:lnTo>
                  <a:lnTo>
                    <a:pt x="167" y="0"/>
                  </a:lnTo>
                  <a:lnTo>
                    <a:pt x="156" y="40"/>
                  </a:lnTo>
                  <a:lnTo>
                    <a:pt x="94" y="40"/>
                  </a:lnTo>
                  <a:lnTo>
                    <a:pt x="87" y="68"/>
                  </a:lnTo>
                  <a:lnTo>
                    <a:pt x="148" y="68"/>
                  </a:lnTo>
                  <a:lnTo>
                    <a:pt x="137" y="106"/>
                  </a:lnTo>
                  <a:lnTo>
                    <a:pt x="76" y="106"/>
                  </a:lnTo>
                  <a:lnTo>
                    <a:pt x="59"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4" name="Freeform 86">
              <a:extLst>
                <a:ext uri="{FF2B5EF4-FFF2-40B4-BE49-F238E27FC236}">
                  <a16:creationId xmlns:a16="http://schemas.microsoft.com/office/drawing/2014/main" id="{08BB0907-1766-4B8E-8D56-3710D356B1F1}"/>
                </a:ext>
              </a:extLst>
            </p:cNvPr>
            <p:cNvSpPr>
              <a:spLocks noEditPoints="1"/>
            </p:cNvSpPr>
            <p:nvPr userDrawn="1"/>
          </p:nvSpPr>
          <p:spPr bwMode="auto">
            <a:xfrm>
              <a:off x="7553326" y="4533901"/>
              <a:ext cx="166688" cy="266700"/>
            </a:xfrm>
            <a:custGeom>
              <a:avLst/>
              <a:gdLst>
                <a:gd name="T0" fmla="*/ 58 w 105"/>
                <a:gd name="T1" fmla="*/ 168 h 168"/>
                <a:gd name="T2" fmla="*/ 0 w 105"/>
                <a:gd name="T3" fmla="*/ 168 h 168"/>
                <a:gd name="T4" fmla="*/ 34 w 105"/>
                <a:gd name="T5" fmla="*/ 46 h 168"/>
                <a:gd name="T6" fmla="*/ 93 w 105"/>
                <a:gd name="T7" fmla="*/ 46 h 168"/>
                <a:gd name="T8" fmla="*/ 58 w 105"/>
                <a:gd name="T9" fmla="*/ 168 h 168"/>
                <a:gd name="T10" fmla="*/ 95 w 105"/>
                <a:gd name="T11" fmla="*/ 34 h 168"/>
                <a:gd name="T12" fmla="*/ 38 w 105"/>
                <a:gd name="T13" fmla="*/ 34 h 168"/>
                <a:gd name="T14" fmla="*/ 47 w 105"/>
                <a:gd name="T15" fmla="*/ 0 h 168"/>
                <a:gd name="T16" fmla="*/ 105 w 105"/>
                <a:gd name="T17" fmla="*/ 0 h 168"/>
                <a:gd name="T18" fmla="*/ 95 w 105"/>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5" h="168">
                  <a:moveTo>
                    <a:pt x="58" y="168"/>
                  </a:moveTo>
                  <a:lnTo>
                    <a:pt x="0" y="168"/>
                  </a:lnTo>
                  <a:lnTo>
                    <a:pt x="34" y="46"/>
                  </a:lnTo>
                  <a:lnTo>
                    <a:pt x="93" y="46"/>
                  </a:lnTo>
                  <a:lnTo>
                    <a:pt x="58" y="168"/>
                  </a:lnTo>
                  <a:close/>
                  <a:moveTo>
                    <a:pt x="95" y="34"/>
                  </a:moveTo>
                  <a:lnTo>
                    <a:pt x="38" y="34"/>
                  </a:lnTo>
                  <a:lnTo>
                    <a:pt x="47" y="0"/>
                  </a:lnTo>
                  <a:lnTo>
                    <a:pt x="105"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5" name="Freeform 87">
              <a:extLst>
                <a:ext uri="{FF2B5EF4-FFF2-40B4-BE49-F238E27FC236}">
                  <a16:creationId xmlns:a16="http://schemas.microsoft.com/office/drawing/2014/main" id="{E353BF7F-39C1-4001-B6F3-2ADB6441C2B9}"/>
                </a:ext>
              </a:extLst>
            </p:cNvPr>
            <p:cNvSpPr>
              <a:spLocks noEditPoints="1"/>
            </p:cNvSpPr>
            <p:nvPr userDrawn="1"/>
          </p:nvSpPr>
          <p:spPr bwMode="auto">
            <a:xfrm>
              <a:off x="7685088" y="4533901"/>
              <a:ext cx="273050" cy="269875"/>
            </a:xfrm>
            <a:custGeom>
              <a:avLst/>
              <a:gdLst>
                <a:gd name="T0" fmla="*/ 125 w 172"/>
                <a:gd name="T1" fmla="*/ 168 h 170"/>
                <a:gd name="T2" fmla="*/ 68 w 172"/>
                <a:gd name="T3" fmla="*/ 168 h 170"/>
                <a:gd name="T4" fmla="*/ 72 w 172"/>
                <a:gd name="T5" fmla="*/ 154 h 170"/>
                <a:gd name="T6" fmla="*/ 72 w 172"/>
                <a:gd name="T7" fmla="*/ 154 h 170"/>
                <a:gd name="T8" fmla="*/ 64 w 172"/>
                <a:gd name="T9" fmla="*/ 161 h 170"/>
                <a:gd name="T10" fmla="*/ 54 w 172"/>
                <a:gd name="T11" fmla="*/ 165 h 170"/>
                <a:gd name="T12" fmla="*/ 44 w 172"/>
                <a:gd name="T13" fmla="*/ 169 h 170"/>
                <a:gd name="T14" fmla="*/ 31 w 172"/>
                <a:gd name="T15" fmla="*/ 170 h 170"/>
                <a:gd name="T16" fmla="*/ 31 w 172"/>
                <a:gd name="T17" fmla="*/ 170 h 170"/>
                <a:gd name="T18" fmla="*/ 24 w 172"/>
                <a:gd name="T19" fmla="*/ 170 h 170"/>
                <a:gd name="T20" fmla="*/ 18 w 172"/>
                <a:gd name="T21" fmla="*/ 169 h 170"/>
                <a:gd name="T22" fmla="*/ 12 w 172"/>
                <a:gd name="T23" fmla="*/ 167 h 170"/>
                <a:gd name="T24" fmla="*/ 9 w 172"/>
                <a:gd name="T25" fmla="*/ 163 h 170"/>
                <a:gd name="T26" fmla="*/ 5 w 172"/>
                <a:gd name="T27" fmla="*/ 160 h 170"/>
                <a:gd name="T28" fmla="*/ 2 w 172"/>
                <a:gd name="T29" fmla="*/ 155 h 170"/>
                <a:gd name="T30" fmla="*/ 0 w 172"/>
                <a:gd name="T31" fmla="*/ 149 h 170"/>
                <a:gd name="T32" fmla="*/ 0 w 172"/>
                <a:gd name="T33" fmla="*/ 142 h 170"/>
                <a:gd name="T34" fmla="*/ 0 w 172"/>
                <a:gd name="T35" fmla="*/ 142 h 170"/>
                <a:gd name="T36" fmla="*/ 2 w 172"/>
                <a:gd name="T37" fmla="*/ 126 h 170"/>
                <a:gd name="T38" fmla="*/ 5 w 172"/>
                <a:gd name="T39" fmla="*/ 106 h 170"/>
                <a:gd name="T40" fmla="*/ 12 w 172"/>
                <a:gd name="T41" fmla="*/ 86 h 170"/>
                <a:gd name="T42" fmla="*/ 20 w 172"/>
                <a:gd name="T43" fmla="*/ 68 h 170"/>
                <a:gd name="T44" fmla="*/ 20 w 172"/>
                <a:gd name="T45" fmla="*/ 68 h 170"/>
                <a:gd name="T46" fmla="*/ 24 w 172"/>
                <a:gd name="T47" fmla="*/ 62 h 170"/>
                <a:gd name="T48" fmla="*/ 29 w 172"/>
                <a:gd name="T49" fmla="*/ 58 h 170"/>
                <a:gd name="T50" fmla="*/ 33 w 172"/>
                <a:gd name="T51" fmla="*/ 53 h 170"/>
                <a:gd name="T52" fmla="*/ 39 w 172"/>
                <a:gd name="T53" fmla="*/ 50 h 170"/>
                <a:gd name="T54" fmla="*/ 45 w 172"/>
                <a:gd name="T55" fmla="*/ 47 h 170"/>
                <a:gd name="T56" fmla="*/ 51 w 172"/>
                <a:gd name="T57" fmla="*/ 45 h 170"/>
                <a:gd name="T58" fmla="*/ 58 w 172"/>
                <a:gd name="T59" fmla="*/ 44 h 170"/>
                <a:gd name="T60" fmla="*/ 65 w 172"/>
                <a:gd name="T61" fmla="*/ 44 h 170"/>
                <a:gd name="T62" fmla="*/ 65 w 172"/>
                <a:gd name="T63" fmla="*/ 44 h 170"/>
                <a:gd name="T64" fmla="*/ 77 w 172"/>
                <a:gd name="T65" fmla="*/ 45 h 170"/>
                <a:gd name="T66" fmla="*/ 86 w 172"/>
                <a:gd name="T67" fmla="*/ 48 h 170"/>
                <a:gd name="T68" fmla="*/ 93 w 172"/>
                <a:gd name="T69" fmla="*/ 53 h 170"/>
                <a:gd name="T70" fmla="*/ 98 w 172"/>
                <a:gd name="T71" fmla="*/ 60 h 170"/>
                <a:gd name="T72" fmla="*/ 114 w 172"/>
                <a:gd name="T73" fmla="*/ 0 h 170"/>
                <a:gd name="T74" fmla="*/ 172 w 172"/>
                <a:gd name="T75" fmla="*/ 0 h 170"/>
                <a:gd name="T76" fmla="*/ 125 w 172"/>
                <a:gd name="T77" fmla="*/ 168 h 170"/>
                <a:gd name="T78" fmla="*/ 81 w 172"/>
                <a:gd name="T79" fmla="*/ 82 h 170"/>
                <a:gd name="T80" fmla="*/ 81 w 172"/>
                <a:gd name="T81" fmla="*/ 82 h 170"/>
                <a:gd name="T82" fmla="*/ 78 w 172"/>
                <a:gd name="T83" fmla="*/ 82 h 170"/>
                <a:gd name="T84" fmla="*/ 74 w 172"/>
                <a:gd name="T85" fmla="*/ 84 h 170"/>
                <a:gd name="T86" fmla="*/ 71 w 172"/>
                <a:gd name="T87" fmla="*/ 86 h 170"/>
                <a:gd name="T88" fmla="*/ 68 w 172"/>
                <a:gd name="T89" fmla="*/ 91 h 170"/>
                <a:gd name="T90" fmla="*/ 68 w 172"/>
                <a:gd name="T91" fmla="*/ 91 h 170"/>
                <a:gd name="T92" fmla="*/ 63 w 172"/>
                <a:gd name="T93" fmla="*/ 106 h 170"/>
                <a:gd name="T94" fmla="*/ 61 w 172"/>
                <a:gd name="T95" fmla="*/ 114 h 170"/>
                <a:gd name="T96" fmla="*/ 60 w 172"/>
                <a:gd name="T97" fmla="*/ 121 h 170"/>
                <a:gd name="T98" fmla="*/ 60 w 172"/>
                <a:gd name="T99" fmla="*/ 121 h 170"/>
                <a:gd name="T100" fmla="*/ 61 w 172"/>
                <a:gd name="T101" fmla="*/ 125 h 170"/>
                <a:gd name="T102" fmla="*/ 63 w 172"/>
                <a:gd name="T103" fmla="*/ 127 h 170"/>
                <a:gd name="T104" fmla="*/ 65 w 172"/>
                <a:gd name="T105" fmla="*/ 129 h 170"/>
                <a:gd name="T106" fmla="*/ 70 w 172"/>
                <a:gd name="T107" fmla="*/ 130 h 170"/>
                <a:gd name="T108" fmla="*/ 70 w 172"/>
                <a:gd name="T109" fmla="*/ 130 h 170"/>
                <a:gd name="T110" fmla="*/ 74 w 172"/>
                <a:gd name="T111" fmla="*/ 129 h 170"/>
                <a:gd name="T112" fmla="*/ 79 w 172"/>
                <a:gd name="T113" fmla="*/ 127 h 170"/>
                <a:gd name="T114" fmla="*/ 91 w 172"/>
                <a:gd name="T115" fmla="*/ 87 h 170"/>
                <a:gd name="T116" fmla="*/ 91 w 172"/>
                <a:gd name="T117" fmla="*/ 87 h 170"/>
                <a:gd name="T118" fmla="*/ 87 w 172"/>
                <a:gd name="T119" fmla="*/ 84 h 170"/>
                <a:gd name="T120" fmla="*/ 81 w 172"/>
                <a:gd name="T121" fmla="*/ 82 h 170"/>
                <a:gd name="T122" fmla="*/ 81 w 172"/>
                <a:gd name="T123" fmla="*/ 82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2" h="170">
                  <a:moveTo>
                    <a:pt x="125" y="168"/>
                  </a:moveTo>
                  <a:lnTo>
                    <a:pt x="68" y="168"/>
                  </a:lnTo>
                  <a:lnTo>
                    <a:pt x="72" y="154"/>
                  </a:lnTo>
                  <a:lnTo>
                    <a:pt x="72" y="154"/>
                  </a:lnTo>
                  <a:lnTo>
                    <a:pt x="64" y="161"/>
                  </a:lnTo>
                  <a:lnTo>
                    <a:pt x="54" y="165"/>
                  </a:lnTo>
                  <a:lnTo>
                    <a:pt x="44" y="169"/>
                  </a:lnTo>
                  <a:lnTo>
                    <a:pt x="31" y="170"/>
                  </a:lnTo>
                  <a:lnTo>
                    <a:pt x="31" y="170"/>
                  </a:lnTo>
                  <a:lnTo>
                    <a:pt x="24" y="170"/>
                  </a:lnTo>
                  <a:lnTo>
                    <a:pt x="18" y="169"/>
                  </a:lnTo>
                  <a:lnTo>
                    <a:pt x="12" y="167"/>
                  </a:lnTo>
                  <a:lnTo>
                    <a:pt x="9" y="163"/>
                  </a:lnTo>
                  <a:lnTo>
                    <a:pt x="5" y="160"/>
                  </a:lnTo>
                  <a:lnTo>
                    <a:pt x="2" y="155"/>
                  </a:lnTo>
                  <a:lnTo>
                    <a:pt x="0" y="149"/>
                  </a:lnTo>
                  <a:lnTo>
                    <a:pt x="0" y="142"/>
                  </a:lnTo>
                  <a:lnTo>
                    <a:pt x="0" y="142"/>
                  </a:lnTo>
                  <a:lnTo>
                    <a:pt x="2" y="126"/>
                  </a:lnTo>
                  <a:lnTo>
                    <a:pt x="5" y="106"/>
                  </a:lnTo>
                  <a:lnTo>
                    <a:pt x="12" y="86"/>
                  </a:lnTo>
                  <a:lnTo>
                    <a:pt x="20" y="68"/>
                  </a:lnTo>
                  <a:lnTo>
                    <a:pt x="20" y="68"/>
                  </a:lnTo>
                  <a:lnTo>
                    <a:pt x="24" y="62"/>
                  </a:lnTo>
                  <a:lnTo>
                    <a:pt x="29" y="58"/>
                  </a:lnTo>
                  <a:lnTo>
                    <a:pt x="33" y="53"/>
                  </a:lnTo>
                  <a:lnTo>
                    <a:pt x="39" y="50"/>
                  </a:lnTo>
                  <a:lnTo>
                    <a:pt x="45" y="47"/>
                  </a:lnTo>
                  <a:lnTo>
                    <a:pt x="51" y="45"/>
                  </a:lnTo>
                  <a:lnTo>
                    <a:pt x="58" y="44"/>
                  </a:lnTo>
                  <a:lnTo>
                    <a:pt x="65" y="44"/>
                  </a:lnTo>
                  <a:lnTo>
                    <a:pt x="65" y="44"/>
                  </a:lnTo>
                  <a:lnTo>
                    <a:pt x="77" y="45"/>
                  </a:lnTo>
                  <a:lnTo>
                    <a:pt x="86" y="48"/>
                  </a:lnTo>
                  <a:lnTo>
                    <a:pt x="93" y="53"/>
                  </a:lnTo>
                  <a:lnTo>
                    <a:pt x="98" y="60"/>
                  </a:lnTo>
                  <a:lnTo>
                    <a:pt x="114" y="0"/>
                  </a:lnTo>
                  <a:lnTo>
                    <a:pt x="172" y="0"/>
                  </a:lnTo>
                  <a:lnTo>
                    <a:pt x="125" y="168"/>
                  </a:lnTo>
                  <a:close/>
                  <a:moveTo>
                    <a:pt x="81" y="82"/>
                  </a:moveTo>
                  <a:lnTo>
                    <a:pt x="81" y="82"/>
                  </a:lnTo>
                  <a:lnTo>
                    <a:pt x="78" y="82"/>
                  </a:lnTo>
                  <a:lnTo>
                    <a:pt x="74" y="84"/>
                  </a:lnTo>
                  <a:lnTo>
                    <a:pt x="71" y="86"/>
                  </a:lnTo>
                  <a:lnTo>
                    <a:pt x="68" y="91"/>
                  </a:lnTo>
                  <a:lnTo>
                    <a:pt x="68" y="91"/>
                  </a:lnTo>
                  <a:lnTo>
                    <a:pt x="63" y="106"/>
                  </a:lnTo>
                  <a:lnTo>
                    <a:pt x="61" y="114"/>
                  </a:lnTo>
                  <a:lnTo>
                    <a:pt x="60" y="121"/>
                  </a:lnTo>
                  <a:lnTo>
                    <a:pt x="60" y="121"/>
                  </a:lnTo>
                  <a:lnTo>
                    <a:pt x="61" y="125"/>
                  </a:lnTo>
                  <a:lnTo>
                    <a:pt x="63" y="127"/>
                  </a:lnTo>
                  <a:lnTo>
                    <a:pt x="65" y="129"/>
                  </a:lnTo>
                  <a:lnTo>
                    <a:pt x="70" y="130"/>
                  </a:lnTo>
                  <a:lnTo>
                    <a:pt x="70" y="130"/>
                  </a:lnTo>
                  <a:lnTo>
                    <a:pt x="74" y="129"/>
                  </a:lnTo>
                  <a:lnTo>
                    <a:pt x="79" y="127"/>
                  </a:lnTo>
                  <a:lnTo>
                    <a:pt x="91" y="87"/>
                  </a:lnTo>
                  <a:lnTo>
                    <a:pt x="91" y="87"/>
                  </a:lnTo>
                  <a:lnTo>
                    <a:pt x="87" y="84"/>
                  </a:lnTo>
                  <a:lnTo>
                    <a:pt x="81" y="82"/>
                  </a:lnTo>
                  <a:lnTo>
                    <a:pt x="81" y="8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6" name="Freeform 88">
              <a:extLst>
                <a:ext uri="{FF2B5EF4-FFF2-40B4-BE49-F238E27FC236}">
                  <a16:creationId xmlns:a16="http://schemas.microsoft.com/office/drawing/2014/main" id="{09656C6B-F0A7-4F27-9DAD-517815463061}"/>
                </a:ext>
              </a:extLst>
            </p:cNvPr>
            <p:cNvSpPr>
              <a:spLocks noEditPoints="1"/>
            </p:cNvSpPr>
            <p:nvPr userDrawn="1"/>
          </p:nvSpPr>
          <p:spPr bwMode="auto">
            <a:xfrm>
              <a:off x="7923213" y="4602163"/>
              <a:ext cx="230188" cy="201613"/>
            </a:xfrm>
            <a:custGeom>
              <a:avLst/>
              <a:gdLst>
                <a:gd name="T0" fmla="*/ 58 w 145"/>
                <a:gd name="T1" fmla="*/ 71 h 127"/>
                <a:gd name="T2" fmla="*/ 56 w 145"/>
                <a:gd name="T3" fmla="*/ 80 h 127"/>
                <a:gd name="T4" fmla="*/ 56 w 145"/>
                <a:gd name="T5" fmla="*/ 87 h 127"/>
                <a:gd name="T6" fmla="*/ 57 w 145"/>
                <a:gd name="T7" fmla="*/ 93 h 127"/>
                <a:gd name="T8" fmla="*/ 64 w 145"/>
                <a:gd name="T9" fmla="*/ 97 h 127"/>
                <a:gd name="T10" fmla="*/ 68 w 145"/>
                <a:gd name="T11" fmla="*/ 96 h 127"/>
                <a:gd name="T12" fmla="*/ 75 w 145"/>
                <a:gd name="T13" fmla="*/ 89 h 127"/>
                <a:gd name="T14" fmla="*/ 135 w 145"/>
                <a:gd name="T15" fmla="*/ 82 h 127"/>
                <a:gd name="T16" fmla="*/ 134 w 145"/>
                <a:gd name="T17" fmla="*/ 87 h 127"/>
                <a:gd name="T18" fmla="*/ 128 w 145"/>
                <a:gd name="T19" fmla="*/ 98 h 127"/>
                <a:gd name="T20" fmla="*/ 115 w 145"/>
                <a:gd name="T21" fmla="*/ 111 h 127"/>
                <a:gd name="T22" fmla="*/ 94 w 145"/>
                <a:gd name="T23" fmla="*/ 122 h 127"/>
                <a:gd name="T24" fmla="*/ 72 w 145"/>
                <a:gd name="T25" fmla="*/ 127 h 127"/>
                <a:gd name="T26" fmla="*/ 61 w 145"/>
                <a:gd name="T27" fmla="*/ 127 h 127"/>
                <a:gd name="T28" fmla="*/ 38 w 145"/>
                <a:gd name="T29" fmla="*/ 126 h 127"/>
                <a:gd name="T30" fmla="*/ 18 w 145"/>
                <a:gd name="T31" fmla="*/ 121 h 127"/>
                <a:gd name="T32" fmla="*/ 5 w 145"/>
                <a:gd name="T33" fmla="*/ 110 h 127"/>
                <a:gd name="T34" fmla="*/ 2 w 145"/>
                <a:gd name="T35" fmla="*/ 101 h 127"/>
                <a:gd name="T36" fmla="*/ 0 w 145"/>
                <a:gd name="T37" fmla="*/ 90 h 127"/>
                <a:gd name="T38" fmla="*/ 3 w 145"/>
                <a:gd name="T39" fmla="*/ 75 h 127"/>
                <a:gd name="T40" fmla="*/ 13 w 145"/>
                <a:gd name="T41" fmla="*/ 41 h 127"/>
                <a:gd name="T42" fmla="*/ 22 w 145"/>
                <a:gd name="T43" fmla="*/ 27 h 127"/>
                <a:gd name="T44" fmla="*/ 27 w 145"/>
                <a:gd name="T45" fmla="*/ 19 h 127"/>
                <a:gd name="T46" fmla="*/ 43 w 145"/>
                <a:gd name="T47" fmla="*/ 9 h 127"/>
                <a:gd name="T48" fmla="*/ 59 w 145"/>
                <a:gd name="T49" fmla="*/ 3 h 127"/>
                <a:gd name="T50" fmla="*/ 77 w 145"/>
                <a:gd name="T51" fmla="*/ 1 h 127"/>
                <a:gd name="T52" fmla="*/ 85 w 145"/>
                <a:gd name="T53" fmla="*/ 0 h 127"/>
                <a:gd name="T54" fmla="*/ 109 w 145"/>
                <a:gd name="T55" fmla="*/ 2 h 127"/>
                <a:gd name="T56" fmla="*/ 128 w 145"/>
                <a:gd name="T57" fmla="*/ 8 h 127"/>
                <a:gd name="T58" fmla="*/ 140 w 145"/>
                <a:gd name="T59" fmla="*/ 19 h 127"/>
                <a:gd name="T60" fmla="*/ 145 w 145"/>
                <a:gd name="T61" fmla="*/ 38 h 127"/>
                <a:gd name="T62" fmla="*/ 142 w 145"/>
                <a:gd name="T63" fmla="*/ 53 h 127"/>
                <a:gd name="T64" fmla="*/ 138 w 145"/>
                <a:gd name="T65" fmla="*/ 71 h 127"/>
                <a:gd name="T66" fmla="*/ 80 w 145"/>
                <a:gd name="T67" fmla="*/ 30 h 127"/>
                <a:gd name="T68" fmla="*/ 71 w 145"/>
                <a:gd name="T69" fmla="*/ 35 h 127"/>
                <a:gd name="T70" fmla="*/ 65 w 145"/>
                <a:gd name="T71" fmla="*/ 48 h 127"/>
                <a:gd name="T72" fmla="*/ 88 w 145"/>
                <a:gd name="T73" fmla="*/ 48 h 127"/>
                <a:gd name="T74" fmla="*/ 91 w 145"/>
                <a:gd name="T75" fmla="*/ 39 h 127"/>
                <a:gd name="T76" fmla="*/ 87 w 145"/>
                <a:gd name="T77" fmla="*/ 32 h 127"/>
                <a:gd name="T78" fmla="*/ 80 w 145"/>
                <a:gd name="T79" fmla="*/ 3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45" h="127">
                  <a:moveTo>
                    <a:pt x="138" y="71"/>
                  </a:moveTo>
                  <a:lnTo>
                    <a:pt x="58" y="71"/>
                  </a:lnTo>
                  <a:lnTo>
                    <a:pt x="58" y="71"/>
                  </a:lnTo>
                  <a:lnTo>
                    <a:pt x="56" y="80"/>
                  </a:lnTo>
                  <a:lnTo>
                    <a:pt x="56" y="87"/>
                  </a:lnTo>
                  <a:lnTo>
                    <a:pt x="56" y="87"/>
                  </a:lnTo>
                  <a:lnTo>
                    <a:pt x="56" y="90"/>
                  </a:lnTo>
                  <a:lnTo>
                    <a:pt x="57" y="93"/>
                  </a:lnTo>
                  <a:lnTo>
                    <a:pt x="59" y="96"/>
                  </a:lnTo>
                  <a:lnTo>
                    <a:pt x="64" y="97"/>
                  </a:lnTo>
                  <a:lnTo>
                    <a:pt x="64" y="97"/>
                  </a:lnTo>
                  <a:lnTo>
                    <a:pt x="68" y="96"/>
                  </a:lnTo>
                  <a:lnTo>
                    <a:pt x="73" y="93"/>
                  </a:lnTo>
                  <a:lnTo>
                    <a:pt x="75" y="89"/>
                  </a:lnTo>
                  <a:lnTo>
                    <a:pt x="79" y="82"/>
                  </a:lnTo>
                  <a:lnTo>
                    <a:pt x="135" y="82"/>
                  </a:lnTo>
                  <a:lnTo>
                    <a:pt x="135" y="82"/>
                  </a:lnTo>
                  <a:lnTo>
                    <a:pt x="134" y="87"/>
                  </a:lnTo>
                  <a:lnTo>
                    <a:pt x="130" y="93"/>
                  </a:lnTo>
                  <a:lnTo>
                    <a:pt x="128" y="98"/>
                  </a:lnTo>
                  <a:lnTo>
                    <a:pt x="125" y="103"/>
                  </a:lnTo>
                  <a:lnTo>
                    <a:pt x="115" y="111"/>
                  </a:lnTo>
                  <a:lnTo>
                    <a:pt x="105" y="118"/>
                  </a:lnTo>
                  <a:lnTo>
                    <a:pt x="94" y="122"/>
                  </a:lnTo>
                  <a:lnTo>
                    <a:pt x="82" y="125"/>
                  </a:lnTo>
                  <a:lnTo>
                    <a:pt x="72" y="127"/>
                  </a:lnTo>
                  <a:lnTo>
                    <a:pt x="61" y="127"/>
                  </a:lnTo>
                  <a:lnTo>
                    <a:pt x="61" y="127"/>
                  </a:lnTo>
                  <a:lnTo>
                    <a:pt x="50" y="127"/>
                  </a:lnTo>
                  <a:lnTo>
                    <a:pt x="38" y="126"/>
                  </a:lnTo>
                  <a:lnTo>
                    <a:pt x="27" y="125"/>
                  </a:lnTo>
                  <a:lnTo>
                    <a:pt x="18" y="121"/>
                  </a:lnTo>
                  <a:lnTo>
                    <a:pt x="11" y="117"/>
                  </a:lnTo>
                  <a:lnTo>
                    <a:pt x="5" y="110"/>
                  </a:lnTo>
                  <a:lnTo>
                    <a:pt x="4" y="106"/>
                  </a:lnTo>
                  <a:lnTo>
                    <a:pt x="2" y="101"/>
                  </a:lnTo>
                  <a:lnTo>
                    <a:pt x="0" y="90"/>
                  </a:lnTo>
                  <a:lnTo>
                    <a:pt x="0" y="90"/>
                  </a:lnTo>
                  <a:lnTo>
                    <a:pt x="2" y="83"/>
                  </a:lnTo>
                  <a:lnTo>
                    <a:pt x="3" y="75"/>
                  </a:lnTo>
                  <a:lnTo>
                    <a:pt x="6" y="57"/>
                  </a:lnTo>
                  <a:lnTo>
                    <a:pt x="13" y="41"/>
                  </a:lnTo>
                  <a:lnTo>
                    <a:pt x="18" y="32"/>
                  </a:lnTo>
                  <a:lnTo>
                    <a:pt x="22" y="27"/>
                  </a:lnTo>
                  <a:lnTo>
                    <a:pt x="22" y="27"/>
                  </a:lnTo>
                  <a:lnTo>
                    <a:pt x="27" y="19"/>
                  </a:lnTo>
                  <a:lnTo>
                    <a:pt x="34" y="14"/>
                  </a:lnTo>
                  <a:lnTo>
                    <a:pt x="43" y="9"/>
                  </a:lnTo>
                  <a:lnTo>
                    <a:pt x="50" y="5"/>
                  </a:lnTo>
                  <a:lnTo>
                    <a:pt x="59" y="3"/>
                  </a:lnTo>
                  <a:lnTo>
                    <a:pt x="67" y="1"/>
                  </a:lnTo>
                  <a:lnTo>
                    <a:pt x="77" y="1"/>
                  </a:lnTo>
                  <a:lnTo>
                    <a:pt x="85" y="0"/>
                  </a:lnTo>
                  <a:lnTo>
                    <a:pt x="85" y="0"/>
                  </a:lnTo>
                  <a:lnTo>
                    <a:pt x="98" y="1"/>
                  </a:lnTo>
                  <a:lnTo>
                    <a:pt x="109" y="2"/>
                  </a:lnTo>
                  <a:lnTo>
                    <a:pt x="120" y="4"/>
                  </a:lnTo>
                  <a:lnTo>
                    <a:pt x="128" y="8"/>
                  </a:lnTo>
                  <a:lnTo>
                    <a:pt x="135" y="12"/>
                  </a:lnTo>
                  <a:lnTo>
                    <a:pt x="140" y="19"/>
                  </a:lnTo>
                  <a:lnTo>
                    <a:pt x="143" y="28"/>
                  </a:lnTo>
                  <a:lnTo>
                    <a:pt x="145" y="38"/>
                  </a:lnTo>
                  <a:lnTo>
                    <a:pt x="145" y="38"/>
                  </a:lnTo>
                  <a:lnTo>
                    <a:pt x="142" y="53"/>
                  </a:lnTo>
                  <a:lnTo>
                    <a:pt x="138" y="71"/>
                  </a:lnTo>
                  <a:lnTo>
                    <a:pt x="138" y="71"/>
                  </a:lnTo>
                  <a:close/>
                  <a:moveTo>
                    <a:pt x="80" y="30"/>
                  </a:moveTo>
                  <a:lnTo>
                    <a:pt x="80" y="30"/>
                  </a:lnTo>
                  <a:lnTo>
                    <a:pt x="75" y="31"/>
                  </a:lnTo>
                  <a:lnTo>
                    <a:pt x="71" y="35"/>
                  </a:lnTo>
                  <a:lnTo>
                    <a:pt x="67" y="39"/>
                  </a:lnTo>
                  <a:lnTo>
                    <a:pt x="65" y="48"/>
                  </a:lnTo>
                  <a:lnTo>
                    <a:pt x="88" y="48"/>
                  </a:lnTo>
                  <a:lnTo>
                    <a:pt x="88" y="48"/>
                  </a:lnTo>
                  <a:lnTo>
                    <a:pt x="91" y="39"/>
                  </a:lnTo>
                  <a:lnTo>
                    <a:pt x="91" y="39"/>
                  </a:lnTo>
                  <a:lnTo>
                    <a:pt x="89" y="35"/>
                  </a:lnTo>
                  <a:lnTo>
                    <a:pt x="87" y="32"/>
                  </a:lnTo>
                  <a:lnTo>
                    <a:pt x="85" y="31"/>
                  </a:lnTo>
                  <a:lnTo>
                    <a:pt x="80" y="30"/>
                  </a:lnTo>
                  <a:lnTo>
                    <a:pt x="80" y="3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7" name="Freeform 89">
              <a:extLst>
                <a:ext uri="{FF2B5EF4-FFF2-40B4-BE49-F238E27FC236}">
                  <a16:creationId xmlns:a16="http://schemas.microsoft.com/office/drawing/2014/main" id="{FF8DEDE5-A027-43DC-A465-98E5FFEDB859}"/>
                </a:ext>
              </a:extLst>
            </p:cNvPr>
            <p:cNvSpPr>
              <a:spLocks/>
            </p:cNvSpPr>
            <p:nvPr userDrawn="1"/>
          </p:nvSpPr>
          <p:spPr bwMode="auto">
            <a:xfrm>
              <a:off x="8143876" y="4533901"/>
              <a:ext cx="165100" cy="266700"/>
            </a:xfrm>
            <a:custGeom>
              <a:avLst/>
              <a:gdLst>
                <a:gd name="T0" fmla="*/ 57 w 104"/>
                <a:gd name="T1" fmla="*/ 168 h 168"/>
                <a:gd name="T2" fmla="*/ 0 w 104"/>
                <a:gd name="T3" fmla="*/ 168 h 168"/>
                <a:gd name="T4" fmla="*/ 45 w 104"/>
                <a:gd name="T5" fmla="*/ 0 h 168"/>
                <a:gd name="T6" fmla="*/ 104 w 104"/>
                <a:gd name="T7" fmla="*/ 0 h 168"/>
                <a:gd name="T8" fmla="*/ 57 w 104"/>
                <a:gd name="T9" fmla="*/ 168 h 168"/>
              </a:gdLst>
              <a:ahLst/>
              <a:cxnLst>
                <a:cxn ang="0">
                  <a:pos x="T0" y="T1"/>
                </a:cxn>
                <a:cxn ang="0">
                  <a:pos x="T2" y="T3"/>
                </a:cxn>
                <a:cxn ang="0">
                  <a:pos x="T4" y="T5"/>
                </a:cxn>
                <a:cxn ang="0">
                  <a:pos x="T6" y="T7"/>
                </a:cxn>
                <a:cxn ang="0">
                  <a:pos x="T8" y="T9"/>
                </a:cxn>
              </a:cxnLst>
              <a:rect l="0" t="0" r="r" b="b"/>
              <a:pathLst>
                <a:path w="104" h="168">
                  <a:moveTo>
                    <a:pt x="57" y="168"/>
                  </a:moveTo>
                  <a:lnTo>
                    <a:pt x="0" y="168"/>
                  </a:lnTo>
                  <a:lnTo>
                    <a:pt x="45" y="0"/>
                  </a:lnTo>
                  <a:lnTo>
                    <a:pt x="104" y="0"/>
                  </a:lnTo>
                  <a:lnTo>
                    <a:pt x="57"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8" name="Freeform 90">
              <a:extLst>
                <a:ext uri="{FF2B5EF4-FFF2-40B4-BE49-F238E27FC236}">
                  <a16:creationId xmlns:a16="http://schemas.microsoft.com/office/drawing/2014/main" id="{453899CD-0FE8-410F-AB40-DDE6932A06AA}"/>
                </a:ext>
              </a:extLst>
            </p:cNvPr>
            <p:cNvSpPr>
              <a:spLocks noEditPoints="1"/>
            </p:cNvSpPr>
            <p:nvPr userDrawn="1"/>
          </p:nvSpPr>
          <p:spPr bwMode="auto">
            <a:xfrm>
              <a:off x="8264526" y="4533901"/>
              <a:ext cx="165100" cy="266700"/>
            </a:xfrm>
            <a:custGeom>
              <a:avLst/>
              <a:gdLst>
                <a:gd name="T0" fmla="*/ 57 w 104"/>
                <a:gd name="T1" fmla="*/ 168 h 168"/>
                <a:gd name="T2" fmla="*/ 0 w 104"/>
                <a:gd name="T3" fmla="*/ 168 h 168"/>
                <a:gd name="T4" fmla="*/ 34 w 104"/>
                <a:gd name="T5" fmla="*/ 46 h 168"/>
                <a:gd name="T6" fmla="*/ 91 w 104"/>
                <a:gd name="T7" fmla="*/ 46 h 168"/>
                <a:gd name="T8" fmla="*/ 57 w 104"/>
                <a:gd name="T9" fmla="*/ 168 h 168"/>
                <a:gd name="T10" fmla="*/ 95 w 104"/>
                <a:gd name="T11" fmla="*/ 34 h 168"/>
                <a:gd name="T12" fmla="*/ 36 w 104"/>
                <a:gd name="T13" fmla="*/ 34 h 168"/>
                <a:gd name="T14" fmla="*/ 47 w 104"/>
                <a:gd name="T15" fmla="*/ 0 h 168"/>
                <a:gd name="T16" fmla="*/ 104 w 104"/>
                <a:gd name="T17" fmla="*/ 0 h 168"/>
                <a:gd name="T18" fmla="*/ 95 w 104"/>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4" h="168">
                  <a:moveTo>
                    <a:pt x="57" y="168"/>
                  </a:moveTo>
                  <a:lnTo>
                    <a:pt x="0" y="168"/>
                  </a:lnTo>
                  <a:lnTo>
                    <a:pt x="34" y="46"/>
                  </a:lnTo>
                  <a:lnTo>
                    <a:pt x="91" y="46"/>
                  </a:lnTo>
                  <a:lnTo>
                    <a:pt x="57" y="168"/>
                  </a:lnTo>
                  <a:close/>
                  <a:moveTo>
                    <a:pt x="95" y="34"/>
                  </a:moveTo>
                  <a:lnTo>
                    <a:pt x="36" y="34"/>
                  </a:lnTo>
                  <a:lnTo>
                    <a:pt x="47" y="0"/>
                  </a:lnTo>
                  <a:lnTo>
                    <a:pt x="104"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9" name="Freeform 91">
              <a:extLst>
                <a:ext uri="{FF2B5EF4-FFF2-40B4-BE49-F238E27FC236}">
                  <a16:creationId xmlns:a16="http://schemas.microsoft.com/office/drawing/2014/main" id="{0833C076-706E-4E5B-957D-ECA20719EF5F}"/>
                </a:ext>
              </a:extLst>
            </p:cNvPr>
            <p:cNvSpPr>
              <a:spLocks/>
            </p:cNvSpPr>
            <p:nvPr userDrawn="1"/>
          </p:nvSpPr>
          <p:spPr bwMode="auto">
            <a:xfrm>
              <a:off x="8396288" y="4564063"/>
              <a:ext cx="192088" cy="236538"/>
            </a:xfrm>
            <a:custGeom>
              <a:avLst/>
              <a:gdLst>
                <a:gd name="T0" fmla="*/ 115 w 121"/>
                <a:gd name="T1" fmla="*/ 27 h 149"/>
                <a:gd name="T2" fmla="*/ 121 w 121"/>
                <a:gd name="T3" fmla="*/ 54 h 149"/>
                <a:gd name="T4" fmla="*/ 76 w 121"/>
                <a:gd name="T5" fmla="*/ 54 h 149"/>
                <a:gd name="T6" fmla="*/ 63 w 121"/>
                <a:gd name="T7" fmla="*/ 101 h 149"/>
                <a:gd name="T8" fmla="*/ 63 w 121"/>
                <a:gd name="T9" fmla="*/ 101 h 149"/>
                <a:gd name="T10" fmla="*/ 62 w 121"/>
                <a:gd name="T11" fmla="*/ 107 h 149"/>
                <a:gd name="T12" fmla="*/ 61 w 121"/>
                <a:gd name="T13" fmla="*/ 111 h 149"/>
                <a:gd name="T14" fmla="*/ 61 w 121"/>
                <a:gd name="T15" fmla="*/ 111 h 149"/>
                <a:gd name="T16" fmla="*/ 61 w 121"/>
                <a:gd name="T17" fmla="*/ 115 h 149"/>
                <a:gd name="T18" fmla="*/ 63 w 121"/>
                <a:gd name="T19" fmla="*/ 117 h 149"/>
                <a:gd name="T20" fmla="*/ 67 w 121"/>
                <a:gd name="T21" fmla="*/ 118 h 149"/>
                <a:gd name="T22" fmla="*/ 72 w 121"/>
                <a:gd name="T23" fmla="*/ 118 h 149"/>
                <a:gd name="T24" fmla="*/ 83 w 121"/>
                <a:gd name="T25" fmla="*/ 118 h 149"/>
                <a:gd name="T26" fmla="*/ 75 w 121"/>
                <a:gd name="T27" fmla="*/ 149 h 149"/>
                <a:gd name="T28" fmla="*/ 23 w 121"/>
                <a:gd name="T29" fmla="*/ 149 h 149"/>
                <a:gd name="T30" fmla="*/ 23 w 121"/>
                <a:gd name="T31" fmla="*/ 149 h 149"/>
                <a:gd name="T32" fmla="*/ 18 w 121"/>
                <a:gd name="T33" fmla="*/ 148 h 149"/>
                <a:gd name="T34" fmla="*/ 13 w 121"/>
                <a:gd name="T35" fmla="*/ 148 h 149"/>
                <a:gd name="T36" fmla="*/ 8 w 121"/>
                <a:gd name="T37" fmla="*/ 145 h 149"/>
                <a:gd name="T38" fmla="*/ 6 w 121"/>
                <a:gd name="T39" fmla="*/ 143 h 149"/>
                <a:gd name="T40" fmla="*/ 2 w 121"/>
                <a:gd name="T41" fmla="*/ 139 h 149"/>
                <a:gd name="T42" fmla="*/ 1 w 121"/>
                <a:gd name="T43" fmla="*/ 136 h 149"/>
                <a:gd name="T44" fmla="*/ 0 w 121"/>
                <a:gd name="T45" fmla="*/ 132 h 149"/>
                <a:gd name="T46" fmla="*/ 0 w 121"/>
                <a:gd name="T47" fmla="*/ 128 h 149"/>
                <a:gd name="T48" fmla="*/ 0 w 121"/>
                <a:gd name="T49" fmla="*/ 128 h 149"/>
                <a:gd name="T50" fmla="*/ 0 w 121"/>
                <a:gd name="T51" fmla="*/ 120 h 149"/>
                <a:gd name="T52" fmla="*/ 2 w 121"/>
                <a:gd name="T53" fmla="*/ 111 h 149"/>
                <a:gd name="T54" fmla="*/ 34 w 121"/>
                <a:gd name="T55" fmla="*/ 0 h 149"/>
                <a:gd name="T56" fmla="*/ 91 w 121"/>
                <a:gd name="T57" fmla="*/ 0 h 149"/>
                <a:gd name="T58" fmla="*/ 84 w 121"/>
                <a:gd name="T59" fmla="*/ 27 h 149"/>
                <a:gd name="T60" fmla="*/ 115 w 121"/>
                <a:gd name="T61" fmla="*/ 27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1" h="149">
                  <a:moveTo>
                    <a:pt x="115" y="27"/>
                  </a:moveTo>
                  <a:lnTo>
                    <a:pt x="121" y="54"/>
                  </a:lnTo>
                  <a:lnTo>
                    <a:pt x="76" y="54"/>
                  </a:lnTo>
                  <a:lnTo>
                    <a:pt x="63" y="101"/>
                  </a:lnTo>
                  <a:lnTo>
                    <a:pt x="63" y="101"/>
                  </a:lnTo>
                  <a:lnTo>
                    <a:pt x="62" y="107"/>
                  </a:lnTo>
                  <a:lnTo>
                    <a:pt x="61" y="111"/>
                  </a:lnTo>
                  <a:lnTo>
                    <a:pt x="61" y="111"/>
                  </a:lnTo>
                  <a:lnTo>
                    <a:pt x="61" y="115"/>
                  </a:lnTo>
                  <a:lnTo>
                    <a:pt x="63" y="117"/>
                  </a:lnTo>
                  <a:lnTo>
                    <a:pt x="67" y="118"/>
                  </a:lnTo>
                  <a:lnTo>
                    <a:pt x="72" y="118"/>
                  </a:lnTo>
                  <a:lnTo>
                    <a:pt x="83" y="118"/>
                  </a:lnTo>
                  <a:lnTo>
                    <a:pt x="75" y="149"/>
                  </a:lnTo>
                  <a:lnTo>
                    <a:pt x="23" y="149"/>
                  </a:lnTo>
                  <a:lnTo>
                    <a:pt x="23" y="149"/>
                  </a:lnTo>
                  <a:lnTo>
                    <a:pt x="18" y="148"/>
                  </a:lnTo>
                  <a:lnTo>
                    <a:pt x="13" y="148"/>
                  </a:lnTo>
                  <a:lnTo>
                    <a:pt x="8" y="145"/>
                  </a:lnTo>
                  <a:lnTo>
                    <a:pt x="6" y="143"/>
                  </a:lnTo>
                  <a:lnTo>
                    <a:pt x="2" y="139"/>
                  </a:lnTo>
                  <a:lnTo>
                    <a:pt x="1" y="136"/>
                  </a:lnTo>
                  <a:lnTo>
                    <a:pt x="0" y="132"/>
                  </a:lnTo>
                  <a:lnTo>
                    <a:pt x="0" y="128"/>
                  </a:lnTo>
                  <a:lnTo>
                    <a:pt x="0" y="128"/>
                  </a:lnTo>
                  <a:lnTo>
                    <a:pt x="0" y="120"/>
                  </a:lnTo>
                  <a:lnTo>
                    <a:pt x="2" y="111"/>
                  </a:lnTo>
                  <a:lnTo>
                    <a:pt x="34" y="0"/>
                  </a:lnTo>
                  <a:lnTo>
                    <a:pt x="91" y="0"/>
                  </a:lnTo>
                  <a:lnTo>
                    <a:pt x="84" y="27"/>
                  </a:lnTo>
                  <a:lnTo>
                    <a:pt x="115" y="2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0" name="Freeform 92">
              <a:extLst>
                <a:ext uri="{FF2B5EF4-FFF2-40B4-BE49-F238E27FC236}">
                  <a16:creationId xmlns:a16="http://schemas.microsoft.com/office/drawing/2014/main" id="{9A0B6FA9-88F5-4633-8771-48D2EA2D4601}"/>
                </a:ext>
              </a:extLst>
            </p:cNvPr>
            <p:cNvSpPr>
              <a:spLocks/>
            </p:cNvSpPr>
            <p:nvPr userDrawn="1"/>
          </p:nvSpPr>
          <p:spPr bwMode="auto">
            <a:xfrm>
              <a:off x="7321551" y="4830763"/>
              <a:ext cx="38100" cy="46038"/>
            </a:xfrm>
            <a:custGeom>
              <a:avLst/>
              <a:gdLst>
                <a:gd name="T0" fmla="*/ 9 w 24"/>
                <a:gd name="T1" fmla="*/ 0 h 29"/>
                <a:gd name="T2" fmla="*/ 24 w 24"/>
                <a:gd name="T3" fmla="*/ 0 h 29"/>
                <a:gd name="T4" fmla="*/ 15 w 24"/>
                <a:gd name="T5" fmla="*/ 29 h 29"/>
                <a:gd name="T6" fmla="*/ 0 w 24"/>
                <a:gd name="T7" fmla="*/ 29 h 29"/>
                <a:gd name="T8" fmla="*/ 9 w 24"/>
                <a:gd name="T9" fmla="*/ 0 h 29"/>
              </a:gdLst>
              <a:ahLst/>
              <a:cxnLst>
                <a:cxn ang="0">
                  <a:pos x="T0" y="T1"/>
                </a:cxn>
                <a:cxn ang="0">
                  <a:pos x="T2" y="T3"/>
                </a:cxn>
                <a:cxn ang="0">
                  <a:pos x="T4" y="T5"/>
                </a:cxn>
                <a:cxn ang="0">
                  <a:pos x="T6" y="T7"/>
                </a:cxn>
                <a:cxn ang="0">
                  <a:pos x="T8" y="T9"/>
                </a:cxn>
              </a:cxnLst>
              <a:rect l="0" t="0" r="r" b="b"/>
              <a:pathLst>
                <a:path w="24" h="29">
                  <a:moveTo>
                    <a:pt x="9" y="0"/>
                  </a:moveTo>
                  <a:lnTo>
                    <a:pt x="24" y="0"/>
                  </a:lnTo>
                  <a:lnTo>
                    <a:pt x="15"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1" name="Freeform 93">
              <a:extLst>
                <a:ext uri="{FF2B5EF4-FFF2-40B4-BE49-F238E27FC236}">
                  <a16:creationId xmlns:a16="http://schemas.microsoft.com/office/drawing/2014/main" id="{8DDC5475-16E4-4A7E-B308-22C2AF996716}"/>
                </a:ext>
              </a:extLst>
            </p:cNvPr>
            <p:cNvSpPr>
              <a:spLocks/>
            </p:cNvSpPr>
            <p:nvPr userDrawn="1"/>
          </p:nvSpPr>
          <p:spPr bwMode="auto">
            <a:xfrm>
              <a:off x="7400926" y="4830763"/>
              <a:ext cx="87313" cy="46038"/>
            </a:xfrm>
            <a:custGeom>
              <a:avLst/>
              <a:gdLst>
                <a:gd name="T0" fmla="*/ 10 w 55"/>
                <a:gd name="T1" fmla="*/ 0 h 29"/>
                <a:gd name="T2" fmla="*/ 31 w 55"/>
                <a:gd name="T3" fmla="*/ 0 h 29"/>
                <a:gd name="T4" fmla="*/ 36 w 55"/>
                <a:gd name="T5" fmla="*/ 19 h 29"/>
                <a:gd name="T6" fmla="*/ 36 w 55"/>
                <a:gd name="T7" fmla="*/ 19 h 29"/>
                <a:gd name="T8" fmla="*/ 42 w 55"/>
                <a:gd name="T9" fmla="*/ 0 h 29"/>
                <a:gd name="T10" fmla="*/ 55 w 55"/>
                <a:gd name="T11" fmla="*/ 0 h 29"/>
                <a:gd name="T12" fmla="*/ 46 w 55"/>
                <a:gd name="T13" fmla="*/ 29 h 29"/>
                <a:gd name="T14" fmla="*/ 26 w 55"/>
                <a:gd name="T15" fmla="*/ 29 h 29"/>
                <a:gd name="T16" fmla="*/ 20 w 55"/>
                <a:gd name="T17" fmla="*/ 8 h 29"/>
                <a:gd name="T18" fmla="*/ 20 w 55"/>
                <a:gd name="T19" fmla="*/ 8 h 29"/>
                <a:gd name="T20" fmla="*/ 13 w 55"/>
                <a:gd name="T21" fmla="*/ 29 h 29"/>
                <a:gd name="T22" fmla="*/ 0 w 55"/>
                <a:gd name="T23" fmla="*/ 29 h 29"/>
                <a:gd name="T24" fmla="*/ 10 w 55"/>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5" h="29">
                  <a:moveTo>
                    <a:pt x="10" y="0"/>
                  </a:moveTo>
                  <a:lnTo>
                    <a:pt x="31" y="0"/>
                  </a:lnTo>
                  <a:lnTo>
                    <a:pt x="36" y="19"/>
                  </a:lnTo>
                  <a:lnTo>
                    <a:pt x="36" y="19"/>
                  </a:lnTo>
                  <a:lnTo>
                    <a:pt x="42" y="0"/>
                  </a:lnTo>
                  <a:lnTo>
                    <a:pt x="55" y="0"/>
                  </a:lnTo>
                  <a:lnTo>
                    <a:pt x="46" y="29"/>
                  </a:lnTo>
                  <a:lnTo>
                    <a:pt x="26" y="29"/>
                  </a:lnTo>
                  <a:lnTo>
                    <a:pt x="20" y="8"/>
                  </a:lnTo>
                  <a:lnTo>
                    <a:pt x="20" y="8"/>
                  </a:lnTo>
                  <a:lnTo>
                    <a:pt x="13" y="29"/>
                  </a:lnTo>
                  <a:lnTo>
                    <a:pt x="0" y="29"/>
                  </a:lnTo>
                  <a:lnTo>
                    <a:pt x="1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2" name="Freeform 94">
              <a:extLst>
                <a:ext uri="{FF2B5EF4-FFF2-40B4-BE49-F238E27FC236}">
                  <a16:creationId xmlns:a16="http://schemas.microsoft.com/office/drawing/2014/main" id="{EE67A0EC-6A9B-4849-8936-F34E1A0A84E1}"/>
                </a:ext>
              </a:extLst>
            </p:cNvPr>
            <p:cNvSpPr>
              <a:spLocks/>
            </p:cNvSpPr>
            <p:nvPr userDrawn="1"/>
          </p:nvSpPr>
          <p:spPr bwMode="auto">
            <a:xfrm>
              <a:off x="7531101" y="4830763"/>
              <a:ext cx="76200" cy="46038"/>
            </a:xfrm>
            <a:custGeom>
              <a:avLst/>
              <a:gdLst>
                <a:gd name="T0" fmla="*/ 0 w 48"/>
                <a:gd name="T1" fmla="*/ 0 h 29"/>
                <a:gd name="T2" fmla="*/ 15 w 48"/>
                <a:gd name="T3" fmla="*/ 0 h 29"/>
                <a:gd name="T4" fmla="*/ 19 w 48"/>
                <a:gd name="T5" fmla="*/ 18 h 29"/>
                <a:gd name="T6" fmla="*/ 33 w 48"/>
                <a:gd name="T7" fmla="*/ 0 h 29"/>
                <a:gd name="T8" fmla="*/ 48 w 48"/>
                <a:gd name="T9" fmla="*/ 0 h 29"/>
                <a:gd name="T10" fmla="*/ 24 w 48"/>
                <a:gd name="T11" fmla="*/ 29 h 29"/>
                <a:gd name="T12" fmla="*/ 6 w 48"/>
                <a:gd name="T13" fmla="*/ 29 h 29"/>
                <a:gd name="T14" fmla="*/ 0 w 48"/>
                <a:gd name="T15" fmla="*/ 0 h 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29">
                  <a:moveTo>
                    <a:pt x="0" y="0"/>
                  </a:moveTo>
                  <a:lnTo>
                    <a:pt x="15" y="0"/>
                  </a:lnTo>
                  <a:lnTo>
                    <a:pt x="19" y="18"/>
                  </a:lnTo>
                  <a:lnTo>
                    <a:pt x="33" y="0"/>
                  </a:lnTo>
                  <a:lnTo>
                    <a:pt x="48" y="0"/>
                  </a:lnTo>
                  <a:lnTo>
                    <a:pt x="24" y="29"/>
                  </a:lnTo>
                  <a:lnTo>
                    <a:pt x="6" y="29"/>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3" name="Freeform 95">
              <a:extLst>
                <a:ext uri="{FF2B5EF4-FFF2-40B4-BE49-F238E27FC236}">
                  <a16:creationId xmlns:a16="http://schemas.microsoft.com/office/drawing/2014/main" id="{30FCC973-85E9-4CBF-8393-55408BBEE92F}"/>
                </a:ext>
              </a:extLst>
            </p:cNvPr>
            <p:cNvSpPr>
              <a:spLocks/>
            </p:cNvSpPr>
            <p:nvPr userDrawn="1"/>
          </p:nvSpPr>
          <p:spPr bwMode="auto">
            <a:xfrm>
              <a:off x="7635876" y="4830763"/>
              <a:ext cx="66675" cy="46038"/>
            </a:xfrm>
            <a:custGeom>
              <a:avLst/>
              <a:gdLst>
                <a:gd name="T0" fmla="*/ 9 w 42"/>
                <a:gd name="T1" fmla="*/ 0 h 29"/>
                <a:gd name="T2" fmla="*/ 42 w 42"/>
                <a:gd name="T3" fmla="*/ 0 h 29"/>
                <a:gd name="T4" fmla="*/ 41 w 42"/>
                <a:gd name="T5" fmla="*/ 5 h 29"/>
                <a:gd name="T6" fmla="*/ 22 w 42"/>
                <a:gd name="T7" fmla="*/ 5 h 29"/>
                <a:gd name="T8" fmla="*/ 20 w 42"/>
                <a:gd name="T9" fmla="*/ 11 h 29"/>
                <a:gd name="T10" fmla="*/ 37 w 42"/>
                <a:gd name="T11" fmla="*/ 11 h 29"/>
                <a:gd name="T12" fmla="*/ 36 w 42"/>
                <a:gd name="T13" fmla="*/ 17 h 29"/>
                <a:gd name="T14" fmla="*/ 17 w 42"/>
                <a:gd name="T15" fmla="*/ 17 h 29"/>
                <a:gd name="T16" fmla="*/ 16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1" y="5"/>
                  </a:lnTo>
                  <a:lnTo>
                    <a:pt x="22" y="5"/>
                  </a:lnTo>
                  <a:lnTo>
                    <a:pt x="20" y="11"/>
                  </a:lnTo>
                  <a:lnTo>
                    <a:pt x="37" y="11"/>
                  </a:lnTo>
                  <a:lnTo>
                    <a:pt x="36" y="17"/>
                  </a:lnTo>
                  <a:lnTo>
                    <a:pt x="17" y="17"/>
                  </a:lnTo>
                  <a:lnTo>
                    <a:pt x="16"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4" name="Freeform 96">
              <a:extLst>
                <a:ext uri="{FF2B5EF4-FFF2-40B4-BE49-F238E27FC236}">
                  <a16:creationId xmlns:a16="http://schemas.microsoft.com/office/drawing/2014/main" id="{60CA8FFE-234F-46A1-8A7B-F8C79D02079D}"/>
                </a:ext>
              </a:extLst>
            </p:cNvPr>
            <p:cNvSpPr>
              <a:spLocks/>
            </p:cNvSpPr>
            <p:nvPr userDrawn="1"/>
          </p:nvSpPr>
          <p:spPr bwMode="auto">
            <a:xfrm>
              <a:off x="7856538" y="4830763"/>
              <a:ext cx="61913" cy="46038"/>
            </a:xfrm>
            <a:custGeom>
              <a:avLst/>
              <a:gdLst>
                <a:gd name="T0" fmla="*/ 11 w 39"/>
                <a:gd name="T1" fmla="*/ 7 h 29"/>
                <a:gd name="T2" fmla="*/ 0 w 39"/>
                <a:gd name="T3" fmla="*/ 7 h 29"/>
                <a:gd name="T4" fmla="*/ 3 w 39"/>
                <a:gd name="T5" fmla="*/ 0 h 29"/>
                <a:gd name="T6" fmla="*/ 39 w 39"/>
                <a:gd name="T7" fmla="*/ 0 h 29"/>
                <a:gd name="T8" fmla="*/ 37 w 39"/>
                <a:gd name="T9" fmla="*/ 7 h 29"/>
                <a:gd name="T10" fmla="*/ 25 w 39"/>
                <a:gd name="T11" fmla="*/ 7 h 29"/>
                <a:gd name="T12" fmla="*/ 19 w 39"/>
                <a:gd name="T13" fmla="*/ 29 h 29"/>
                <a:gd name="T14" fmla="*/ 4 w 39"/>
                <a:gd name="T15" fmla="*/ 29 h 29"/>
                <a:gd name="T16" fmla="*/ 11 w 39"/>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29">
                  <a:moveTo>
                    <a:pt x="11" y="7"/>
                  </a:moveTo>
                  <a:lnTo>
                    <a:pt x="0" y="7"/>
                  </a:lnTo>
                  <a:lnTo>
                    <a:pt x="3" y="0"/>
                  </a:lnTo>
                  <a:lnTo>
                    <a:pt x="39" y="0"/>
                  </a:lnTo>
                  <a:lnTo>
                    <a:pt x="37" y="7"/>
                  </a:lnTo>
                  <a:lnTo>
                    <a:pt x="25" y="7"/>
                  </a:lnTo>
                  <a:lnTo>
                    <a:pt x="19" y="29"/>
                  </a:lnTo>
                  <a:lnTo>
                    <a:pt x="4" y="29"/>
                  </a:lnTo>
                  <a:lnTo>
                    <a:pt x="11"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5" name="Freeform 97">
              <a:extLst>
                <a:ext uri="{FF2B5EF4-FFF2-40B4-BE49-F238E27FC236}">
                  <a16:creationId xmlns:a16="http://schemas.microsoft.com/office/drawing/2014/main" id="{B1D3BDF5-7C51-4099-A45F-0FF22723D099}"/>
                </a:ext>
              </a:extLst>
            </p:cNvPr>
            <p:cNvSpPr>
              <a:spLocks/>
            </p:cNvSpPr>
            <p:nvPr userDrawn="1"/>
          </p:nvSpPr>
          <p:spPr bwMode="auto">
            <a:xfrm>
              <a:off x="7951788" y="4830763"/>
              <a:ext cx="106363" cy="46038"/>
            </a:xfrm>
            <a:custGeom>
              <a:avLst/>
              <a:gdLst>
                <a:gd name="T0" fmla="*/ 8 w 67"/>
                <a:gd name="T1" fmla="*/ 0 h 29"/>
                <a:gd name="T2" fmla="*/ 30 w 67"/>
                <a:gd name="T3" fmla="*/ 0 h 29"/>
                <a:gd name="T4" fmla="*/ 32 w 67"/>
                <a:gd name="T5" fmla="*/ 19 h 29"/>
                <a:gd name="T6" fmla="*/ 32 w 67"/>
                <a:gd name="T7" fmla="*/ 19 h 29"/>
                <a:gd name="T8" fmla="*/ 45 w 67"/>
                <a:gd name="T9" fmla="*/ 0 h 29"/>
                <a:gd name="T10" fmla="*/ 67 w 67"/>
                <a:gd name="T11" fmla="*/ 0 h 29"/>
                <a:gd name="T12" fmla="*/ 57 w 67"/>
                <a:gd name="T13" fmla="*/ 29 h 29"/>
                <a:gd name="T14" fmla="*/ 45 w 67"/>
                <a:gd name="T15" fmla="*/ 29 h 29"/>
                <a:gd name="T16" fmla="*/ 50 w 67"/>
                <a:gd name="T17" fmla="*/ 7 h 29"/>
                <a:gd name="T18" fmla="*/ 50 w 67"/>
                <a:gd name="T19" fmla="*/ 7 h 29"/>
                <a:gd name="T20" fmla="*/ 34 w 67"/>
                <a:gd name="T21" fmla="*/ 29 h 29"/>
                <a:gd name="T22" fmla="*/ 21 w 67"/>
                <a:gd name="T23" fmla="*/ 29 h 29"/>
                <a:gd name="T24" fmla="*/ 19 w 67"/>
                <a:gd name="T25" fmla="*/ 7 h 29"/>
                <a:gd name="T26" fmla="*/ 19 w 67"/>
                <a:gd name="T27" fmla="*/ 7 h 29"/>
                <a:gd name="T28" fmla="*/ 12 w 67"/>
                <a:gd name="T29" fmla="*/ 29 h 29"/>
                <a:gd name="T30" fmla="*/ 0 w 67"/>
                <a:gd name="T31" fmla="*/ 29 h 29"/>
                <a:gd name="T32" fmla="*/ 8 w 67"/>
                <a:gd name="T33"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7" h="29">
                  <a:moveTo>
                    <a:pt x="8" y="0"/>
                  </a:moveTo>
                  <a:lnTo>
                    <a:pt x="30" y="0"/>
                  </a:lnTo>
                  <a:lnTo>
                    <a:pt x="32" y="19"/>
                  </a:lnTo>
                  <a:lnTo>
                    <a:pt x="32" y="19"/>
                  </a:lnTo>
                  <a:lnTo>
                    <a:pt x="45" y="0"/>
                  </a:lnTo>
                  <a:lnTo>
                    <a:pt x="67" y="0"/>
                  </a:lnTo>
                  <a:lnTo>
                    <a:pt x="57" y="29"/>
                  </a:lnTo>
                  <a:lnTo>
                    <a:pt x="45" y="29"/>
                  </a:lnTo>
                  <a:lnTo>
                    <a:pt x="50" y="7"/>
                  </a:lnTo>
                  <a:lnTo>
                    <a:pt x="50" y="7"/>
                  </a:lnTo>
                  <a:lnTo>
                    <a:pt x="34" y="29"/>
                  </a:lnTo>
                  <a:lnTo>
                    <a:pt x="21" y="29"/>
                  </a:lnTo>
                  <a:lnTo>
                    <a:pt x="19" y="7"/>
                  </a:lnTo>
                  <a:lnTo>
                    <a:pt x="19" y="7"/>
                  </a:lnTo>
                  <a:lnTo>
                    <a:pt x="12" y="29"/>
                  </a:lnTo>
                  <a:lnTo>
                    <a:pt x="0" y="29"/>
                  </a:lnTo>
                  <a:lnTo>
                    <a:pt x="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6" name="Freeform 98">
              <a:extLst>
                <a:ext uri="{FF2B5EF4-FFF2-40B4-BE49-F238E27FC236}">
                  <a16:creationId xmlns:a16="http://schemas.microsoft.com/office/drawing/2014/main" id="{0EE5A69A-9F30-45CA-B8DB-5636501E7329}"/>
                </a:ext>
              </a:extLst>
            </p:cNvPr>
            <p:cNvSpPr>
              <a:spLocks/>
            </p:cNvSpPr>
            <p:nvPr userDrawn="1"/>
          </p:nvSpPr>
          <p:spPr bwMode="auto">
            <a:xfrm>
              <a:off x="8188326" y="4830763"/>
              <a:ext cx="85725" cy="46038"/>
            </a:xfrm>
            <a:custGeom>
              <a:avLst/>
              <a:gdLst>
                <a:gd name="T0" fmla="*/ 9 w 54"/>
                <a:gd name="T1" fmla="*/ 0 h 29"/>
                <a:gd name="T2" fmla="*/ 30 w 54"/>
                <a:gd name="T3" fmla="*/ 0 h 29"/>
                <a:gd name="T4" fmla="*/ 35 w 54"/>
                <a:gd name="T5" fmla="*/ 19 h 29"/>
                <a:gd name="T6" fmla="*/ 36 w 54"/>
                <a:gd name="T7" fmla="*/ 19 h 29"/>
                <a:gd name="T8" fmla="*/ 42 w 54"/>
                <a:gd name="T9" fmla="*/ 0 h 29"/>
                <a:gd name="T10" fmla="*/ 54 w 54"/>
                <a:gd name="T11" fmla="*/ 0 h 29"/>
                <a:gd name="T12" fmla="*/ 46 w 54"/>
                <a:gd name="T13" fmla="*/ 29 h 29"/>
                <a:gd name="T14" fmla="*/ 24 w 54"/>
                <a:gd name="T15" fmla="*/ 29 h 29"/>
                <a:gd name="T16" fmla="*/ 19 w 54"/>
                <a:gd name="T17" fmla="*/ 8 h 29"/>
                <a:gd name="T18" fmla="*/ 19 w 54"/>
                <a:gd name="T19" fmla="*/ 8 h 29"/>
                <a:gd name="T20" fmla="*/ 13 w 54"/>
                <a:gd name="T21" fmla="*/ 29 h 29"/>
                <a:gd name="T22" fmla="*/ 0 w 54"/>
                <a:gd name="T23" fmla="*/ 29 h 29"/>
                <a:gd name="T24" fmla="*/ 9 w 54"/>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 h="29">
                  <a:moveTo>
                    <a:pt x="9" y="0"/>
                  </a:moveTo>
                  <a:lnTo>
                    <a:pt x="30" y="0"/>
                  </a:lnTo>
                  <a:lnTo>
                    <a:pt x="35" y="19"/>
                  </a:lnTo>
                  <a:lnTo>
                    <a:pt x="36" y="19"/>
                  </a:lnTo>
                  <a:lnTo>
                    <a:pt x="42" y="0"/>
                  </a:lnTo>
                  <a:lnTo>
                    <a:pt x="54" y="0"/>
                  </a:lnTo>
                  <a:lnTo>
                    <a:pt x="46" y="29"/>
                  </a:lnTo>
                  <a:lnTo>
                    <a:pt x="24" y="29"/>
                  </a:lnTo>
                  <a:lnTo>
                    <a:pt x="19" y="8"/>
                  </a:lnTo>
                  <a:lnTo>
                    <a:pt x="19" y="8"/>
                  </a:lnTo>
                  <a:lnTo>
                    <a:pt x="1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7" name="Freeform 99">
              <a:extLst>
                <a:ext uri="{FF2B5EF4-FFF2-40B4-BE49-F238E27FC236}">
                  <a16:creationId xmlns:a16="http://schemas.microsoft.com/office/drawing/2014/main" id="{2202343C-12FE-4519-8FA1-C1A8F3BC17A8}"/>
                </a:ext>
              </a:extLst>
            </p:cNvPr>
            <p:cNvSpPr>
              <a:spLocks/>
            </p:cNvSpPr>
            <p:nvPr userDrawn="1"/>
          </p:nvSpPr>
          <p:spPr bwMode="auto">
            <a:xfrm>
              <a:off x="8310563" y="4830763"/>
              <a:ext cx="63500" cy="46038"/>
            </a:xfrm>
            <a:custGeom>
              <a:avLst/>
              <a:gdLst>
                <a:gd name="T0" fmla="*/ 12 w 40"/>
                <a:gd name="T1" fmla="*/ 7 h 29"/>
                <a:gd name="T2" fmla="*/ 0 w 40"/>
                <a:gd name="T3" fmla="*/ 7 h 29"/>
                <a:gd name="T4" fmla="*/ 3 w 40"/>
                <a:gd name="T5" fmla="*/ 0 h 29"/>
                <a:gd name="T6" fmla="*/ 40 w 40"/>
                <a:gd name="T7" fmla="*/ 0 h 29"/>
                <a:gd name="T8" fmla="*/ 38 w 40"/>
                <a:gd name="T9" fmla="*/ 7 h 29"/>
                <a:gd name="T10" fmla="*/ 26 w 40"/>
                <a:gd name="T11" fmla="*/ 7 h 29"/>
                <a:gd name="T12" fmla="*/ 19 w 40"/>
                <a:gd name="T13" fmla="*/ 29 h 29"/>
                <a:gd name="T14" fmla="*/ 5 w 40"/>
                <a:gd name="T15" fmla="*/ 29 h 29"/>
                <a:gd name="T16" fmla="*/ 12 w 40"/>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29">
                  <a:moveTo>
                    <a:pt x="12" y="7"/>
                  </a:moveTo>
                  <a:lnTo>
                    <a:pt x="0" y="7"/>
                  </a:lnTo>
                  <a:lnTo>
                    <a:pt x="3" y="0"/>
                  </a:lnTo>
                  <a:lnTo>
                    <a:pt x="40" y="0"/>
                  </a:lnTo>
                  <a:lnTo>
                    <a:pt x="38" y="7"/>
                  </a:lnTo>
                  <a:lnTo>
                    <a:pt x="26" y="7"/>
                  </a:lnTo>
                  <a:lnTo>
                    <a:pt x="19" y="29"/>
                  </a:lnTo>
                  <a:lnTo>
                    <a:pt x="5" y="29"/>
                  </a:lnTo>
                  <a:lnTo>
                    <a:pt x="12"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8" name="Freeform 100">
              <a:extLst>
                <a:ext uri="{FF2B5EF4-FFF2-40B4-BE49-F238E27FC236}">
                  <a16:creationId xmlns:a16="http://schemas.microsoft.com/office/drawing/2014/main" id="{04FDD4AB-F0D3-4732-99E7-FBED05E0FC70}"/>
                </a:ext>
              </a:extLst>
            </p:cNvPr>
            <p:cNvSpPr>
              <a:spLocks noEditPoints="1"/>
            </p:cNvSpPr>
            <p:nvPr userDrawn="1"/>
          </p:nvSpPr>
          <p:spPr bwMode="auto">
            <a:xfrm>
              <a:off x="8701088" y="4760913"/>
              <a:ext cx="49213" cy="50800"/>
            </a:xfrm>
            <a:custGeom>
              <a:avLst/>
              <a:gdLst>
                <a:gd name="T0" fmla="*/ 15 w 31"/>
                <a:gd name="T1" fmla="*/ 0 h 32"/>
                <a:gd name="T2" fmla="*/ 15 w 31"/>
                <a:gd name="T3" fmla="*/ 0 h 32"/>
                <a:gd name="T4" fmla="*/ 10 w 31"/>
                <a:gd name="T5" fmla="*/ 1 h 32"/>
                <a:gd name="T6" fmla="*/ 5 w 31"/>
                <a:gd name="T7" fmla="*/ 5 h 32"/>
                <a:gd name="T8" fmla="*/ 1 w 31"/>
                <a:gd name="T9" fmla="*/ 10 h 32"/>
                <a:gd name="T10" fmla="*/ 0 w 31"/>
                <a:gd name="T11" fmla="*/ 15 h 32"/>
                <a:gd name="T12" fmla="*/ 0 w 31"/>
                <a:gd name="T13" fmla="*/ 15 h 32"/>
                <a:gd name="T14" fmla="*/ 1 w 31"/>
                <a:gd name="T15" fmla="*/ 21 h 32"/>
                <a:gd name="T16" fmla="*/ 5 w 31"/>
                <a:gd name="T17" fmla="*/ 27 h 32"/>
                <a:gd name="T18" fmla="*/ 10 w 31"/>
                <a:gd name="T19" fmla="*/ 31 h 32"/>
                <a:gd name="T20" fmla="*/ 15 w 31"/>
                <a:gd name="T21" fmla="*/ 32 h 32"/>
                <a:gd name="T22" fmla="*/ 15 w 31"/>
                <a:gd name="T23" fmla="*/ 32 h 32"/>
                <a:gd name="T24" fmla="*/ 21 w 31"/>
                <a:gd name="T25" fmla="*/ 31 h 32"/>
                <a:gd name="T26" fmla="*/ 27 w 31"/>
                <a:gd name="T27" fmla="*/ 27 h 32"/>
                <a:gd name="T28" fmla="*/ 30 w 31"/>
                <a:gd name="T29" fmla="*/ 21 h 32"/>
                <a:gd name="T30" fmla="*/ 31 w 31"/>
                <a:gd name="T31" fmla="*/ 15 h 32"/>
                <a:gd name="T32" fmla="*/ 31 w 31"/>
                <a:gd name="T33" fmla="*/ 15 h 32"/>
                <a:gd name="T34" fmla="*/ 30 w 31"/>
                <a:gd name="T35" fmla="*/ 10 h 32"/>
                <a:gd name="T36" fmla="*/ 27 w 31"/>
                <a:gd name="T37" fmla="*/ 5 h 32"/>
                <a:gd name="T38" fmla="*/ 21 w 31"/>
                <a:gd name="T39" fmla="*/ 1 h 32"/>
                <a:gd name="T40" fmla="*/ 15 w 31"/>
                <a:gd name="T41" fmla="*/ 0 h 32"/>
                <a:gd name="T42" fmla="*/ 15 w 31"/>
                <a:gd name="T43" fmla="*/ 0 h 32"/>
                <a:gd name="T44" fmla="*/ 15 w 31"/>
                <a:gd name="T45" fmla="*/ 28 h 32"/>
                <a:gd name="T46" fmla="*/ 15 w 31"/>
                <a:gd name="T47" fmla="*/ 28 h 32"/>
                <a:gd name="T48" fmla="*/ 11 w 31"/>
                <a:gd name="T49" fmla="*/ 27 h 32"/>
                <a:gd name="T50" fmla="*/ 6 w 31"/>
                <a:gd name="T51" fmla="*/ 25 h 32"/>
                <a:gd name="T52" fmla="*/ 4 w 31"/>
                <a:gd name="T53" fmla="*/ 21 h 32"/>
                <a:gd name="T54" fmla="*/ 3 w 31"/>
                <a:gd name="T55" fmla="*/ 15 h 32"/>
                <a:gd name="T56" fmla="*/ 3 w 31"/>
                <a:gd name="T57" fmla="*/ 15 h 32"/>
                <a:gd name="T58" fmla="*/ 4 w 31"/>
                <a:gd name="T59" fmla="*/ 11 h 32"/>
                <a:gd name="T60" fmla="*/ 6 w 31"/>
                <a:gd name="T61" fmla="*/ 6 h 32"/>
                <a:gd name="T62" fmla="*/ 11 w 31"/>
                <a:gd name="T63" fmla="*/ 4 h 32"/>
                <a:gd name="T64" fmla="*/ 15 w 31"/>
                <a:gd name="T65" fmla="*/ 3 h 32"/>
                <a:gd name="T66" fmla="*/ 15 w 31"/>
                <a:gd name="T67" fmla="*/ 3 h 32"/>
                <a:gd name="T68" fmla="*/ 20 w 31"/>
                <a:gd name="T69" fmla="*/ 4 h 32"/>
                <a:gd name="T70" fmla="*/ 25 w 31"/>
                <a:gd name="T71" fmla="*/ 6 h 32"/>
                <a:gd name="T72" fmla="*/ 27 w 31"/>
                <a:gd name="T73" fmla="*/ 11 h 32"/>
                <a:gd name="T74" fmla="*/ 28 w 31"/>
                <a:gd name="T75" fmla="*/ 15 h 32"/>
                <a:gd name="T76" fmla="*/ 28 w 31"/>
                <a:gd name="T77" fmla="*/ 15 h 32"/>
                <a:gd name="T78" fmla="*/ 27 w 31"/>
                <a:gd name="T79" fmla="*/ 21 h 32"/>
                <a:gd name="T80" fmla="*/ 25 w 31"/>
                <a:gd name="T81" fmla="*/ 25 h 32"/>
                <a:gd name="T82" fmla="*/ 20 w 31"/>
                <a:gd name="T83" fmla="*/ 27 h 32"/>
                <a:gd name="T84" fmla="*/ 15 w 31"/>
                <a:gd name="T85" fmla="*/ 28 h 32"/>
                <a:gd name="T86" fmla="*/ 15 w 31"/>
                <a:gd name="T87"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1" h="32">
                  <a:moveTo>
                    <a:pt x="15" y="0"/>
                  </a:moveTo>
                  <a:lnTo>
                    <a:pt x="15" y="0"/>
                  </a:lnTo>
                  <a:lnTo>
                    <a:pt x="10" y="1"/>
                  </a:lnTo>
                  <a:lnTo>
                    <a:pt x="5" y="5"/>
                  </a:lnTo>
                  <a:lnTo>
                    <a:pt x="1" y="10"/>
                  </a:lnTo>
                  <a:lnTo>
                    <a:pt x="0" y="15"/>
                  </a:lnTo>
                  <a:lnTo>
                    <a:pt x="0" y="15"/>
                  </a:lnTo>
                  <a:lnTo>
                    <a:pt x="1" y="21"/>
                  </a:lnTo>
                  <a:lnTo>
                    <a:pt x="5" y="27"/>
                  </a:lnTo>
                  <a:lnTo>
                    <a:pt x="10" y="31"/>
                  </a:lnTo>
                  <a:lnTo>
                    <a:pt x="15" y="32"/>
                  </a:lnTo>
                  <a:lnTo>
                    <a:pt x="15" y="32"/>
                  </a:lnTo>
                  <a:lnTo>
                    <a:pt x="21" y="31"/>
                  </a:lnTo>
                  <a:lnTo>
                    <a:pt x="27" y="27"/>
                  </a:lnTo>
                  <a:lnTo>
                    <a:pt x="30" y="21"/>
                  </a:lnTo>
                  <a:lnTo>
                    <a:pt x="31" y="15"/>
                  </a:lnTo>
                  <a:lnTo>
                    <a:pt x="31" y="15"/>
                  </a:lnTo>
                  <a:lnTo>
                    <a:pt x="30" y="10"/>
                  </a:lnTo>
                  <a:lnTo>
                    <a:pt x="27" y="5"/>
                  </a:lnTo>
                  <a:lnTo>
                    <a:pt x="21" y="1"/>
                  </a:lnTo>
                  <a:lnTo>
                    <a:pt x="15" y="0"/>
                  </a:lnTo>
                  <a:lnTo>
                    <a:pt x="15" y="0"/>
                  </a:lnTo>
                  <a:close/>
                  <a:moveTo>
                    <a:pt x="15" y="28"/>
                  </a:moveTo>
                  <a:lnTo>
                    <a:pt x="15" y="28"/>
                  </a:lnTo>
                  <a:lnTo>
                    <a:pt x="11" y="27"/>
                  </a:lnTo>
                  <a:lnTo>
                    <a:pt x="6" y="25"/>
                  </a:lnTo>
                  <a:lnTo>
                    <a:pt x="4" y="21"/>
                  </a:lnTo>
                  <a:lnTo>
                    <a:pt x="3" y="15"/>
                  </a:lnTo>
                  <a:lnTo>
                    <a:pt x="3" y="15"/>
                  </a:lnTo>
                  <a:lnTo>
                    <a:pt x="4" y="11"/>
                  </a:lnTo>
                  <a:lnTo>
                    <a:pt x="6" y="6"/>
                  </a:lnTo>
                  <a:lnTo>
                    <a:pt x="11" y="4"/>
                  </a:lnTo>
                  <a:lnTo>
                    <a:pt x="15" y="3"/>
                  </a:lnTo>
                  <a:lnTo>
                    <a:pt x="15" y="3"/>
                  </a:lnTo>
                  <a:lnTo>
                    <a:pt x="20" y="4"/>
                  </a:lnTo>
                  <a:lnTo>
                    <a:pt x="25" y="6"/>
                  </a:lnTo>
                  <a:lnTo>
                    <a:pt x="27" y="11"/>
                  </a:lnTo>
                  <a:lnTo>
                    <a:pt x="28" y="15"/>
                  </a:lnTo>
                  <a:lnTo>
                    <a:pt x="28" y="15"/>
                  </a:lnTo>
                  <a:lnTo>
                    <a:pt x="27" y="21"/>
                  </a:lnTo>
                  <a:lnTo>
                    <a:pt x="25" y="25"/>
                  </a:lnTo>
                  <a:lnTo>
                    <a:pt x="20" y="27"/>
                  </a:lnTo>
                  <a:lnTo>
                    <a:pt x="15" y="28"/>
                  </a:lnTo>
                  <a:lnTo>
                    <a:pt x="15" y="2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9" name="Freeform 101">
              <a:extLst>
                <a:ext uri="{FF2B5EF4-FFF2-40B4-BE49-F238E27FC236}">
                  <a16:creationId xmlns:a16="http://schemas.microsoft.com/office/drawing/2014/main" id="{D411EEFA-B7A2-4B30-867A-2F7FA14D41AC}"/>
                </a:ext>
              </a:extLst>
            </p:cNvPr>
            <p:cNvSpPr>
              <a:spLocks noEditPoints="1"/>
            </p:cNvSpPr>
            <p:nvPr userDrawn="1"/>
          </p:nvSpPr>
          <p:spPr bwMode="auto">
            <a:xfrm>
              <a:off x="8716963" y="4772026"/>
              <a:ext cx="20638" cy="26988"/>
            </a:xfrm>
            <a:custGeom>
              <a:avLst/>
              <a:gdLst>
                <a:gd name="T0" fmla="*/ 11 w 13"/>
                <a:gd name="T1" fmla="*/ 6 h 17"/>
                <a:gd name="T2" fmla="*/ 11 w 13"/>
                <a:gd name="T3" fmla="*/ 6 h 17"/>
                <a:gd name="T4" fmla="*/ 11 w 13"/>
                <a:gd name="T5" fmla="*/ 4 h 17"/>
                <a:gd name="T6" fmla="*/ 10 w 13"/>
                <a:gd name="T7" fmla="*/ 1 h 17"/>
                <a:gd name="T8" fmla="*/ 9 w 13"/>
                <a:gd name="T9" fmla="*/ 1 h 17"/>
                <a:gd name="T10" fmla="*/ 7 w 13"/>
                <a:gd name="T11" fmla="*/ 0 h 17"/>
                <a:gd name="T12" fmla="*/ 0 w 13"/>
                <a:gd name="T13" fmla="*/ 0 h 17"/>
                <a:gd name="T14" fmla="*/ 0 w 13"/>
                <a:gd name="T15" fmla="*/ 17 h 17"/>
                <a:gd name="T16" fmla="*/ 3 w 13"/>
                <a:gd name="T17" fmla="*/ 17 h 17"/>
                <a:gd name="T18" fmla="*/ 3 w 13"/>
                <a:gd name="T19" fmla="*/ 11 h 17"/>
                <a:gd name="T20" fmla="*/ 5 w 13"/>
                <a:gd name="T21" fmla="*/ 11 h 17"/>
                <a:gd name="T22" fmla="*/ 9 w 13"/>
                <a:gd name="T23" fmla="*/ 17 h 17"/>
                <a:gd name="T24" fmla="*/ 13 w 13"/>
                <a:gd name="T25" fmla="*/ 17 h 17"/>
                <a:gd name="T26" fmla="*/ 8 w 13"/>
                <a:gd name="T27" fmla="*/ 10 h 17"/>
                <a:gd name="T28" fmla="*/ 8 w 13"/>
                <a:gd name="T29" fmla="*/ 10 h 17"/>
                <a:gd name="T30" fmla="*/ 11 w 13"/>
                <a:gd name="T31" fmla="*/ 8 h 17"/>
                <a:gd name="T32" fmla="*/ 11 w 13"/>
                <a:gd name="T33" fmla="*/ 6 h 17"/>
                <a:gd name="T34" fmla="*/ 11 w 13"/>
                <a:gd name="T35" fmla="*/ 6 h 17"/>
                <a:gd name="T36" fmla="*/ 3 w 13"/>
                <a:gd name="T37" fmla="*/ 7 h 17"/>
                <a:gd name="T38" fmla="*/ 3 w 13"/>
                <a:gd name="T39" fmla="*/ 3 h 17"/>
                <a:gd name="T40" fmla="*/ 5 w 13"/>
                <a:gd name="T41" fmla="*/ 3 h 17"/>
                <a:gd name="T42" fmla="*/ 5 w 13"/>
                <a:gd name="T43" fmla="*/ 3 h 17"/>
                <a:gd name="T44" fmla="*/ 8 w 13"/>
                <a:gd name="T45" fmla="*/ 4 h 17"/>
                <a:gd name="T46" fmla="*/ 9 w 13"/>
                <a:gd name="T47" fmla="*/ 4 h 17"/>
                <a:gd name="T48" fmla="*/ 9 w 13"/>
                <a:gd name="T49" fmla="*/ 5 h 17"/>
                <a:gd name="T50" fmla="*/ 9 w 13"/>
                <a:gd name="T51" fmla="*/ 5 h 17"/>
                <a:gd name="T52" fmla="*/ 9 w 13"/>
                <a:gd name="T53" fmla="*/ 7 h 17"/>
                <a:gd name="T54" fmla="*/ 8 w 13"/>
                <a:gd name="T55" fmla="*/ 7 h 17"/>
                <a:gd name="T56" fmla="*/ 5 w 13"/>
                <a:gd name="T57" fmla="*/ 7 h 17"/>
                <a:gd name="T58" fmla="*/ 3 w 13"/>
                <a:gd name="T59" fmla="*/ 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 h="17">
                  <a:moveTo>
                    <a:pt x="11" y="6"/>
                  </a:moveTo>
                  <a:lnTo>
                    <a:pt x="11" y="6"/>
                  </a:lnTo>
                  <a:lnTo>
                    <a:pt x="11" y="4"/>
                  </a:lnTo>
                  <a:lnTo>
                    <a:pt x="10" y="1"/>
                  </a:lnTo>
                  <a:lnTo>
                    <a:pt x="9" y="1"/>
                  </a:lnTo>
                  <a:lnTo>
                    <a:pt x="7" y="0"/>
                  </a:lnTo>
                  <a:lnTo>
                    <a:pt x="0" y="0"/>
                  </a:lnTo>
                  <a:lnTo>
                    <a:pt x="0" y="17"/>
                  </a:lnTo>
                  <a:lnTo>
                    <a:pt x="3" y="17"/>
                  </a:lnTo>
                  <a:lnTo>
                    <a:pt x="3" y="11"/>
                  </a:lnTo>
                  <a:lnTo>
                    <a:pt x="5" y="11"/>
                  </a:lnTo>
                  <a:lnTo>
                    <a:pt x="9" y="17"/>
                  </a:lnTo>
                  <a:lnTo>
                    <a:pt x="13" y="17"/>
                  </a:lnTo>
                  <a:lnTo>
                    <a:pt x="8" y="10"/>
                  </a:lnTo>
                  <a:lnTo>
                    <a:pt x="8" y="10"/>
                  </a:lnTo>
                  <a:lnTo>
                    <a:pt x="11" y="8"/>
                  </a:lnTo>
                  <a:lnTo>
                    <a:pt x="11" y="6"/>
                  </a:lnTo>
                  <a:lnTo>
                    <a:pt x="11" y="6"/>
                  </a:lnTo>
                  <a:close/>
                  <a:moveTo>
                    <a:pt x="3" y="7"/>
                  </a:moveTo>
                  <a:lnTo>
                    <a:pt x="3" y="3"/>
                  </a:lnTo>
                  <a:lnTo>
                    <a:pt x="5" y="3"/>
                  </a:lnTo>
                  <a:lnTo>
                    <a:pt x="5" y="3"/>
                  </a:lnTo>
                  <a:lnTo>
                    <a:pt x="8" y="4"/>
                  </a:lnTo>
                  <a:lnTo>
                    <a:pt x="9" y="4"/>
                  </a:lnTo>
                  <a:lnTo>
                    <a:pt x="9" y="5"/>
                  </a:lnTo>
                  <a:lnTo>
                    <a:pt x="9" y="5"/>
                  </a:lnTo>
                  <a:lnTo>
                    <a:pt x="9" y="7"/>
                  </a:lnTo>
                  <a:lnTo>
                    <a:pt x="8" y="7"/>
                  </a:lnTo>
                  <a:lnTo>
                    <a:pt x="5" y="7"/>
                  </a:lnTo>
                  <a:lnTo>
                    <a:pt x="3"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0" name="Freeform 102">
              <a:extLst>
                <a:ext uri="{FF2B5EF4-FFF2-40B4-BE49-F238E27FC236}">
                  <a16:creationId xmlns:a16="http://schemas.microsoft.com/office/drawing/2014/main" id="{2C54726F-543D-4726-8614-47E1CB73B592}"/>
                </a:ext>
              </a:extLst>
            </p:cNvPr>
            <p:cNvSpPr>
              <a:spLocks/>
            </p:cNvSpPr>
            <p:nvPr userDrawn="1"/>
          </p:nvSpPr>
          <p:spPr bwMode="auto">
            <a:xfrm>
              <a:off x="7742238" y="4830763"/>
              <a:ext cx="68263" cy="47625"/>
            </a:xfrm>
            <a:custGeom>
              <a:avLst/>
              <a:gdLst>
                <a:gd name="T0" fmla="*/ 20 w 43"/>
                <a:gd name="T1" fmla="*/ 9 h 30"/>
                <a:gd name="T2" fmla="*/ 20 w 43"/>
                <a:gd name="T3" fmla="*/ 7 h 30"/>
                <a:gd name="T4" fmla="*/ 24 w 43"/>
                <a:gd name="T5" fmla="*/ 4 h 30"/>
                <a:gd name="T6" fmla="*/ 28 w 43"/>
                <a:gd name="T7" fmla="*/ 4 h 30"/>
                <a:gd name="T8" fmla="*/ 30 w 43"/>
                <a:gd name="T9" fmla="*/ 5 h 30"/>
                <a:gd name="T10" fmla="*/ 30 w 43"/>
                <a:gd name="T11" fmla="*/ 8 h 30"/>
                <a:gd name="T12" fmla="*/ 43 w 43"/>
                <a:gd name="T13" fmla="*/ 8 h 30"/>
                <a:gd name="T14" fmla="*/ 41 w 43"/>
                <a:gd name="T15" fmla="*/ 2 h 30"/>
                <a:gd name="T16" fmla="*/ 27 w 43"/>
                <a:gd name="T17" fmla="*/ 0 h 30"/>
                <a:gd name="T18" fmla="*/ 18 w 43"/>
                <a:gd name="T19" fmla="*/ 0 h 30"/>
                <a:gd name="T20" fmla="*/ 7 w 43"/>
                <a:gd name="T21" fmla="*/ 4 h 30"/>
                <a:gd name="T22" fmla="*/ 3 w 43"/>
                <a:gd name="T23" fmla="*/ 9 h 30"/>
                <a:gd name="T24" fmla="*/ 4 w 43"/>
                <a:gd name="T25" fmla="*/ 14 h 30"/>
                <a:gd name="T26" fmla="*/ 9 w 43"/>
                <a:gd name="T27" fmla="*/ 16 h 30"/>
                <a:gd name="T28" fmla="*/ 22 w 43"/>
                <a:gd name="T29" fmla="*/ 19 h 30"/>
                <a:gd name="T30" fmla="*/ 25 w 43"/>
                <a:gd name="T31" fmla="*/ 21 h 30"/>
                <a:gd name="T32" fmla="*/ 25 w 43"/>
                <a:gd name="T33" fmla="*/ 22 h 30"/>
                <a:gd name="T34" fmla="*/ 23 w 43"/>
                <a:gd name="T35" fmla="*/ 24 h 30"/>
                <a:gd name="T36" fmla="*/ 18 w 43"/>
                <a:gd name="T37" fmla="*/ 25 h 30"/>
                <a:gd name="T38" fmla="*/ 14 w 43"/>
                <a:gd name="T39" fmla="*/ 24 h 30"/>
                <a:gd name="T40" fmla="*/ 12 w 43"/>
                <a:gd name="T41" fmla="*/ 22 h 30"/>
                <a:gd name="T42" fmla="*/ 0 w 43"/>
                <a:gd name="T43" fmla="*/ 21 h 30"/>
                <a:gd name="T44" fmla="*/ 0 w 43"/>
                <a:gd name="T45" fmla="*/ 24 h 30"/>
                <a:gd name="T46" fmla="*/ 1 w 43"/>
                <a:gd name="T47" fmla="*/ 28 h 30"/>
                <a:gd name="T48" fmla="*/ 5 w 43"/>
                <a:gd name="T49" fmla="*/ 30 h 30"/>
                <a:gd name="T50" fmla="*/ 16 w 43"/>
                <a:gd name="T51" fmla="*/ 30 h 30"/>
                <a:gd name="T52" fmla="*/ 34 w 43"/>
                <a:gd name="T53" fmla="*/ 28 h 30"/>
                <a:gd name="T54" fmla="*/ 41 w 43"/>
                <a:gd name="T55" fmla="*/ 21 h 30"/>
                <a:gd name="T56" fmla="*/ 41 w 43"/>
                <a:gd name="T57" fmla="*/ 17 h 30"/>
                <a:gd name="T58" fmla="*/ 39 w 43"/>
                <a:gd name="T59" fmla="*/ 15 h 30"/>
                <a:gd name="T60" fmla="*/ 29 w 43"/>
                <a:gd name="T61" fmla="*/ 11 h 30"/>
                <a:gd name="T62" fmla="*/ 20 w 43"/>
                <a:gd name="T63" fmla="*/ 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3" h="30">
                  <a:moveTo>
                    <a:pt x="20" y="9"/>
                  </a:moveTo>
                  <a:lnTo>
                    <a:pt x="20" y="9"/>
                  </a:lnTo>
                  <a:lnTo>
                    <a:pt x="20" y="7"/>
                  </a:lnTo>
                  <a:lnTo>
                    <a:pt x="20" y="7"/>
                  </a:lnTo>
                  <a:lnTo>
                    <a:pt x="21" y="5"/>
                  </a:lnTo>
                  <a:lnTo>
                    <a:pt x="24" y="4"/>
                  </a:lnTo>
                  <a:lnTo>
                    <a:pt x="24" y="4"/>
                  </a:lnTo>
                  <a:lnTo>
                    <a:pt x="28" y="4"/>
                  </a:lnTo>
                  <a:lnTo>
                    <a:pt x="30" y="5"/>
                  </a:lnTo>
                  <a:lnTo>
                    <a:pt x="30" y="5"/>
                  </a:lnTo>
                  <a:lnTo>
                    <a:pt x="30" y="7"/>
                  </a:lnTo>
                  <a:lnTo>
                    <a:pt x="30" y="8"/>
                  </a:lnTo>
                  <a:lnTo>
                    <a:pt x="43" y="8"/>
                  </a:lnTo>
                  <a:lnTo>
                    <a:pt x="43" y="8"/>
                  </a:lnTo>
                  <a:lnTo>
                    <a:pt x="43" y="4"/>
                  </a:lnTo>
                  <a:lnTo>
                    <a:pt x="41" y="2"/>
                  </a:lnTo>
                  <a:lnTo>
                    <a:pt x="36" y="0"/>
                  </a:lnTo>
                  <a:lnTo>
                    <a:pt x="27" y="0"/>
                  </a:lnTo>
                  <a:lnTo>
                    <a:pt x="27" y="0"/>
                  </a:lnTo>
                  <a:lnTo>
                    <a:pt x="18" y="0"/>
                  </a:lnTo>
                  <a:lnTo>
                    <a:pt x="11" y="2"/>
                  </a:lnTo>
                  <a:lnTo>
                    <a:pt x="7" y="4"/>
                  </a:lnTo>
                  <a:lnTo>
                    <a:pt x="3" y="9"/>
                  </a:lnTo>
                  <a:lnTo>
                    <a:pt x="3" y="9"/>
                  </a:lnTo>
                  <a:lnTo>
                    <a:pt x="3" y="11"/>
                  </a:lnTo>
                  <a:lnTo>
                    <a:pt x="4" y="14"/>
                  </a:lnTo>
                  <a:lnTo>
                    <a:pt x="4" y="14"/>
                  </a:lnTo>
                  <a:lnTo>
                    <a:pt x="9" y="16"/>
                  </a:lnTo>
                  <a:lnTo>
                    <a:pt x="16" y="18"/>
                  </a:lnTo>
                  <a:lnTo>
                    <a:pt x="22" y="19"/>
                  </a:lnTo>
                  <a:lnTo>
                    <a:pt x="25" y="21"/>
                  </a:lnTo>
                  <a:lnTo>
                    <a:pt x="25" y="21"/>
                  </a:lnTo>
                  <a:lnTo>
                    <a:pt x="25" y="22"/>
                  </a:lnTo>
                  <a:lnTo>
                    <a:pt x="25" y="22"/>
                  </a:lnTo>
                  <a:lnTo>
                    <a:pt x="24" y="23"/>
                  </a:lnTo>
                  <a:lnTo>
                    <a:pt x="23" y="24"/>
                  </a:lnTo>
                  <a:lnTo>
                    <a:pt x="18" y="25"/>
                  </a:lnTo>
                  <a:lnTo>
                    <a:pt x="18" y="25"/>
                  </a:lnTo>
                  <a:lnTo>
                    <a:pt x="15" y="24"/>
                  </a:lnTo>
                  <a:lnTo>
                    <a:pt x="14" y="24"/>
                  </a:lnTo>
                  <a:lnTo>
                    <a:pt x="14" y="24"/>
                  </a:lnTo>
                  <a:lnTo>
                    <a:pt x="12" y="22"/>
                  </a:lnTo>
                  <a:lnTo>
                    <a:pt x="12" y="21"/>
                  </a:lnTo>
                  <a:lnTo>
                    <a:pt x="0" y="21"/>
                  </a:lnTo>
                  <a:lnTo>
                    <a:pt x="0" y="21"/>
                  </a:lnTo>
                  <a:lnTo>
                    <a:pt x="0" y="24"/>
                  </a:lnTo>
                  <a:lnTo>
                    <a:pt x="0" y="26"/>
                  </a:lnTo>
                  <a:lnTo>
                    <a:pt x="1" y="28"/>
                  </a:lnTo>
                  <a:lnTo>
                    <a:pt x="3" y="29"/>
                  </a:lnTo>
                  <a:lnTo>
                    <a:pt x="5" y="30"/>
                  </a:lnTo>
                  <a:lnTo>
                    <a:pt x="16" y="30"/>
                  </a:lnTo>
                  <a:lnTo>
                    <a:pt x="16" y="30"/>
                  </a:lnTo>
                  <a:lnTo>
                    <a:pt x="27" y="30"/>
                  </a:lnTo>
                  <a:lnTo>
                    <a:pt x="34" y="28"/>
                  </a:lnTo>
                  <a:lnTo>
                    <a:pt x="38" y="24"/>
                  </a:lnTo>
                  <a:lnTo>
                    <a:pt x="41" y="21"/>
                  </a:lnTo>
                  <a:lnTo>
                    <a:pt x="41" y="21"/>
                  </a:lnTo>
                  <a:lnTo>
                    <a:pt x="41" y="17"/>
                  </a:lnTo>
                  <a:lnTo>
                    <a:pt x="39" y="15"/>
                  </a:lnTo>
                  <a:lnTo>
                    <a:pt x="39" y="15"/>
                  </a:lnTo>
                  <a:lnTo>
                    <a:pt x="36" y="12"/>
                  </a:lnTo>
                  <a:lnTo>
                    <a:pt x="29" y="11"/>
                  </a:lnTo>
                  <a:lnTo>
                    <a:pt x="23" y="10"/>
                  </a:lnTo>
                  <a:lnTo>
                    <a:pt x="20" y="9"/>
                  </a:lnTo>
                  <a:lnTo>
                    <a:pt x="20" y="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1" name="Freeform 103">
              <a:extLst>
                <a:ext uri="{FF2B5EF4-FFF2-40B4-BE49-F238E27FC236}">
                  <a16:creationId xmlns:a16="http://schemas.microsoft.com/office/drawing/2014/main" id="{EEF25480-4FA8-4DA4-AF9B-A29C762DB092}"/>
                </a:ext>
              </a:extLst>
            </p:cNvPr>
            <p:cNvSpPr>
              <a:spLocks/>
            </p:cNvSpPr>
            <p:nvPr userDrawn="1"/>
          </p:nvSpPr>
          <p:spPr bwMode="auto">
            <a:xfrm>
              <a:off x="8089901" y="4830763"/>
              <a:ext cx="66675" cy="46038"/>
            </a:xfrm>
            <a:custGeom>
              <a:avLst/>
              <a:gdLst>
                <a:gd name="T0" fmla="*/ 9 w 42"/>
                <a:gd name="T1" fmla="*/ 0 h 29"/>
                <a:gd name="T2" fmla="*/ 42 w 42"/>
                <a:gd name="T3" fmla="*/ 0 h 29"/>
                <a:gd name="T4" fmla="*/ 40 w 42"/>
                <a:gd name="T5" fmla="*/ 5 h 29"/>
                <a:gd name="T6" fmla="*/ 21 w 42"/>
                <a:gd name="T7" fmla="*/ 5 h 29"/>
                <a:gd name="T8" fmla="*/ 18 w 42"/>
                <a:gd name="T9" fmla="*/ 11 h 29"/>
                <a:gd name="T10" fmla="*/ 36 w 42"/>
                <a:gd name="T11" fmla="*/ 11 h 29"/>
                <a:gd name="T12" fmla="*/ 35 w 42"/>
                <a:gd name="T13" fmla="*/ 17 h 29"/>
                <a:gd name="T14" fmla="*/ 17 w 42"/>
                <a:gd name="T15" fmla="*/ 17 h 29"/>
                <a:gd name="T16" fmla="*/ 15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0" y="5"/>
                  </a:lnTo>
                  <a:lnTo>
                    <a:pt x="21" y="5"/>
                  </a:lnTo>
                  <a:lnTo>
                    <a:pt x="18" y="11"/>
                  </a:lnTo>
                  <a:lnTo>
                    <a:pt x="36" y="11"/>
                  </a:lnTo>
                  <a:lnTo>
                    <a:pt x="35" y="17"/>
                  </a:lnTo>
                  <a:lnTo>
                    <a:pt x="17" y="17"/>
                  </a:lnTo>
                  <a:lnTo>
                    <a:pt x="15"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2" name="Freeform 104">
              <a:extLst>
                <a:ext uri="{FF2B5EF4-FFF2-40B4-BE49-F238E27FC236}">
                  <a16:creationId xmlns:a16="http://schemas.microsoft.com/office/drawing/2014/main" id="{78259B57-3D57-4514-B038-4AC6CBE8A138}"/>
                </a:ext>
              </a:extLst>
            </p:cNvPr>
            <p:cNvSpPr>
              <a:spLocks/>
            </p:cNvSpPr>
            <p:nvPr userDrawn="1"/>
          </p:nvSpPr>
          <p:spPr bwMode="auto">
            <a:xfrm>
              <a:off x="8518526" y="4606926"/>
              <a:ext cx="277813" cy="269875"/>
            </a:xfrm>
            <a:custGeom>
              <a:avLst/>
              <a:gdLst>
                <a:gd name="T0" fmla="*/ 116 w 175"/>
                <a:gd name="T1" fmla="*/ 0 h 170"/>
                <a:gd name="T2" fmla="*/ 85 w 175"/>
                <a:gd name="T3" fmla="*/ 67 h 170"/>
                <a:gd name="T4" fmla="*/ 86 w 175"/>
                <a:gd name="T5" fmla="*/ 0 h 170"/>
                <a:gd name="T6" fmla="*/ 27 w 175"/>
                <a:gd name="T7" fmla="*/ 0 h 170"/>
                <a:gd name="T8" fmla="*/ 39 w 175"/>
                <a:gd name="T9" fmla="*/ 122 h 170"/>
                <a:gd name="T10" fmla="*/ 39 w 175"/>
                <a:gd name="T11" fmla="*/ 122 h 170"/>
                <a:gd name="T12" fmla="*/ 37 w 175"/>
                <a:gd name="T13" fmla="*/ 127 h 170"/>
                <a:gd name="T14" fmla="*/ 36 w 175"/>
                <a:gd name="T15" fmla="*/ 130 h 170"/>
                <a:gd name="T16" fmla="*/ 33 w 175"/>
                <a:gd name="T17" fmla="*/ 132 h 170"/>
                <a:gd name="T18" fmla="*/ 30 w 175"/>
                <a:gd name="T19" fmla="*/ 135 h 170"/>
                <a:gd name="T20" fmla="*/ 30 w 175"/>
                <a:gd name="T21" fmla="*/ 135 h 170"/>
                <a:gd name="T22" fmla="*/ 26 w 175"/>
                <a:gd name="T23" fmla="*/ 136 h 170"/>
                <a:gd name="T24" fmla="*/ 20 w 175"/>
                <a:gd name="T25" fmla="*/ 136 h 170"/>
                <a:gd name="T26" fmla="*/ 11 w 175"/>
                <a:gd name="T27" fmla="*/ 136 h 170"/>
                <a:gd name="T28" fmla="*/ 10 w 175"/>
                <a:gd name="T29" fmla="*/ 136 h 170"/>
                <a:gd name="T30" fmla="*/ 0 w 175"/>
                <a:gd name="T31" fmla="*/ 170 h 170"/>
                <a:gd name="T32" fmla="*/ 40 w 175"/>
                <a:gd name="T33" fmla="*/ 170 h 170"/>
                <a:gd name="T34" fmla="*/ 40 w 175"/>
                <a:gd name="T35" fmla="*/ 170 h 170"/>
                <a:gd name="T36" fmla="*/ 48 w 175"/>
                <a:gd name="T37" fmla="*/ 169 h 170"/>
                <a:gd name="T38" fmla="*/ 55 w 175"/>
                <a:gd name="T39" fmla="*/ 167 h 170"/>
                <a:gd name="T40" fmla="*/ 63 w 175"/>
                <a:gd name="T41" fmla="*/ 164 h 170"/>
                <a:gd name="T42" fmla="*/ 68 w 175"/>
                <a:gd name="T43" fmla="*/ 160 h 170"/>
                <a:gd name="T44" fmla="*/ 74 w 175"/>
                <a:gd name="T45" fmla="*/ 156 h 170"/>
                <a:gd name="T46" fmla="*/ 79 w 175"/>
                <a:gd name="T47" fmla="*/ 149 h 170"/>
                <a:gd name="T48" fmla="*/ 91 w 175"/>
                <a:gd name="T49" fmla="*/ 132 h 170"/>
                <a:gd name="T50" fmla="*/ 175 w 175"/>
                <a:gd name="T51" fmla="*/ 0 h 170"/>
                <a:gd name="T52" fmla="*/ 116 w 175"/>
                <a:gd name="T53" fmla="*/ 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75" h="170">
                  <a:moveTo>
                    <a:pt x="116" y="0"/>
                  </a:moveTo>
                  <a:lnTo>
                    <a:pt x="85" y="67"/>
                  </a:lnTo>
                  <a:lnTo>
                    <a:pt x="86" y="0"/>
                  </a:lnTo>
                  <a:lnTo>
                    <a:pt x="27" y="0"/>
                  </a:lnTo>
                  <a:lnTo>
                    <a:pt x="39" y="122"/>
                  </a:lnTo>
                  <a:lnTo>
                    <a:pt x="39" y="122"/>
                  </a:lnTo>
                  <a:lnTo>
                    <a:pt x="37" y="127"/>
                  </a:lnTo>
                  <a:lnTo>
                    <a:pt x="36" y="130"/>
                  </a:lnTo>
                  <a:lnTo>
                    <a:pt x="33" y="132"/>
                  </a:lnTo>
                  <a:lnTo>
                    <a:pt x="30" y="135"/>
                  </a:lnTo>
                  <a:lnTo>
                    <a:pt x="30" y="135"/>
                  </a:lnTo>
                  <a:lnTo>
                    <a:pt x="26" y="136"/>
                  </a:lnTo>
                  <a:lnTo>
                    <a:pt x="20" y="136"/>
                  </a:lnTo>
                  <a:lnTo>
                    <a:pt x="11" y="136"/>
                  </a:lnTo>
                  <a:lnTo>
                    <a:pt x="10" y="136"/>
                  </a:lnTo>
                  <a:lnTo>
                    <a:pt x="0" y="170"/>
                  </a:lnTo>
                  <a:lnTo>
                    <a:pt x="40" y="170"/>
                  </a:lnTo>
                  <a:lnTo>
                    <a:pt x="40" y="170"/>
                  </a:lnTo>
                  <a:lnTo>
                    <a:pt x="48" y="169"/>
                  </a:lnTo>
                  <a:lnTo>
                    <a:pt x="55" y="167"/>
                  </a:lnTo>
                  <a:lnTo>
                    <a:pt x="63" y="164"/>
                  </a:lnTo>
                  <a:lnTo>
                    <a:pt x="68" y="160"/>
                  </a:lnTo>
                  <a:lnTo>
                    <a:pt x="74" y="156"/>
                  </a:lnTo>
                  <a:lnTo>
                    <a:pt x="79" y="149"/>
                  </a:lnTo>
                  <a:lnTo>
                    <a:pt x="91" y="132"/>
                  </a:lnTo>
                  <a:lnTo>
                    <a:pt x="175" y="0"/>
                  </a:lnTo>
                  <a:lnTo>
                    <a:pt x="11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3" name="Freeform 105">
              <a:extLst>
                <a:ext uri="{FF2B5EF4-FFF2-40B4-BE49-F238E27FC236}">
                  <a16:creationId xmlns:a16="http://schemas.microsoft.com/office/drawing/2014/main" id="{EF64F5DA-6D3E-4160-9B99-D1E3DE012AF3}"/>
                </a:ext>
              </a:extLst>
            </p:cNvPr>
            <p:cNvSpPr>
              <a:spLocks/>
            </p:cNvSpPr>
            <p:nvPr userDrawn="1"/>
          </p:nvSpPr>
          <p:spPr bwMode="auto">
            <a:xfrm>
              <a:off x="8399463" y="4827588"/>
              <a:ext cx="71438" cy="50800"/>
            </a:xfrm>
            <a:custGeom>
              <a:avLst/>
              <a:gdLst>
                <a:gd name="T0" fmla="*/ 20 w 45"/>
                <a:gd name="T1" fmla="*/ 11 h 32"/>
                <a:gd name="T2" fmla="*/ 20 w 45"/>
                <a:gd name="T3" fmla="*/ 9 h 32"/>
                <a:gd name="T4" fmla="*/ 26 w 45"/>
                <a:gd name="T5" fmla="*/ 6 h 32"/>
                <a:gd name="T6" fmla="*/ 29 w 45"/>
                <a:gd name="T7" fmla="*/ 6 h 32"/>
                <a:gd name="T8" fmla="*/ 31 w 45"/>
                <a:gd name="T9" fmla="*/ 7 h 32"/>
                <a:gd name="T10" fmla="*/ 32 w 45"/>
                <a:gd name="T11" fmla="*/ 10 h 32"/>
                <a:gd name="T12" fmla="*/ 45 w 45"/>
                <a:gd name="T13" fmla="*/ 10 h 32"/>
                <a:gd name="T14" fmla="*/ 43 w 45"/>
                <a:gd name="T15" fmla="*/ 4 h 32"/>
                <a:gd name="T16" fmla="*/ 29 w 45"/>
                <a:gd name="T17" fmla="*/ 0 h 32"/>
                <a:gd name="T18" fmla="*/ 19 w 45"/>
                <a:gd name="T19" fmla="*/ 2 h 32"/>
                <a:gd name="T20" fmla="*/ 7 w 45"/>
                <a:gd name="T21" fmla="*/ 6 h 32"/>
                <a:gd name="T22" fmla="*/ 5 w 45"/>
                <a:gd name="T23" fmla="*/ 11 h 32"/>
                <a:gd name="T24" fmla="*/ 6 w 45"/>
                <a:gd name="T25" fmla="*/ 16 h 32"/>
                <a:gd name="T26" fmla="*/ 11 w 45"/>
                <a:gd name="T27" fmla="*/ 18 h 32"/>
                <a:gd name="T28" fmla="*/ 24 w 45"/>
                <a:gd name="T29" fmla="*/ 21 h 32"/>
                <a:gd name="T30" fmla="*/ 27 w 45"/>
                <a:gd name="T31" fmla="*/ 23 h 32"/>
                <a:gd name="T32" fmla="*/ 27 w 45"/>
                <a:gd name="T33" fmla="*/ 24 h 32"/>
                <a:gd name="T34" fmla="*/ 24 w 45"/>
                <a:gd name="T35" fmla="*/ 26 h 32"/>
                <a:gd name="T36" fmla="*/ 20 w 45"/>
                <a:gd name="T37" fmla="*/ 27 h 32"/>
                <a:gd name="T38" fmla="*/ 14 w 45"/>
                <a:gd name="T39" fmla="*/ 26 h 32"/>
                <a:gd name="T40" fmla="*/ 14 w 45"/>
                <a:gd name="T41" fmla="*/ 24 h 32"/>
                <a:gd name="T42" fmla="*/ 2 w 45"/>
                <a:gd name="T43" fmla="*/ 23 h 32"/>
                <a:gd name="T44" fmla="*/ 0 w 45"/>
                <a:gd name="T45" fmla="*/ 26 h 32"/>
                <a:gd name="T46" fmla="*/ 2 w 45"/>
                <a:gd name="T47" fmla="*/ 30 h 32"/>
                <a:gd name="T48" fmla="*/ 7 w 45"/>
                <a:gd name="T49" fmla="*/ 32 h 32"/>
                <a:gd name="T50" fmla="*/ 18 w 45"/>
                <a:gd name="T51" fmla="*/ 32 h 32"/>
                <a:gd name="T52" fmla="*/ 36 w 45"/>
                <a:gd name="T53" fmla="*/ 30 h 32"/>
                <a:gd name="T54" fmla="*/ 43 w 45"/>
                <a:gd name="T55" fmla="*/ 23 h 32"/>
                <a:gd name="T56" fmla="*/ 43 w 45"/>
                <a:gd name="T57" fmla="*/ 19 h 32"/>
                <a:gd name="T58" fmla="*/ 41 w 45"/>
                <a:gd name="T59" fmla="*/ 17 h 32"/>
                <a:gd name="T60" fmla="*/ 31 w 45"/>
                <a:gd name="T61" fmla="*/ 13 h 32"/>
                <a:gd name="T62" fmla="*/ 20 w 45"/>
                <a:gd name="T63" fmla="*/ 1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5" h="32">
                  <a:moveTo>
                    <a:pt x="20" y="11"/>
                  </a:moveTo>
                  <a:lnTo>
                    <a:pt x="20" y="11"/>
                  </a:lnTo>
                  <a:lnTo>
                    <a:pt x="20" y="9"/>
                  </a:lnTo>
                  <a:lnTo>
                    <a:pt x="20" y="9"/>
                  </a:lnTo>
                  <a:lnTo>
                    <a:pt x="23" y="7"/>
                  </a:lnTo>
                  <a:lnTo>
                    <a:pt x="26" y="6"/>
                  </a:lnTo>
                  <a:lnTo>
                    <a:pt x="26" y="6"/>
                  </a:lnTo>
                  <a:lnTo>
                    <a:pt x="29" y="6"/>
                  </a:lnTo>
                  <a:lnTo>
                    <a:pt x="31" y="7"/>
                  </a:lnTo>
                  <a:lnTo>
                    <a:pt x="31" y="7"/>
                  </a:lnTo>
                  <a:lnTo>
                    <a:pt x="32" y="9"/>
                  </a:lnTo>
                  <a:lnTo>
                    <a:pt x="32" y="10"/>
                  </a:lnTo>
                  <a:lnTo>
                    <a:pt x="45" y="10"/>
                  </a:lnTo>
                  <a:lnTo>
                    <a:pt x="45" y="10"/>
                  </a:lnTo>
                  <a:lnTo>
                    <a:pt x="45" y="6"/>
                  </a:lnTo>
                  <a:lnTo>
                    <a:pt x="43" y="4"/>
                  </a:lnTo>
                  <a:lnTo>
                    <a:pt x="38" y="2"/>
                  </a:lnTo>
                  <a:lnTo>
                    <a:pt x="29" y="0"/>
                  </a:lnTo>
                  <a:lnTo>
                    <a:pt x="29" y="0"/>
                  </a:lnTo>
                  <a:lnTo>
                    <a:pt x="19" y="2"/>
                  </a:lnTo>
                  <a:lnTo>
                    <a:pt x="12" y="3"/>
                  </a:lnTo>
                  <a:lnTo>
                    <a:pt x="7" y="6"/>
                  </a:lnTo>
                  <a:lnTo>
                    <a:pt x="5" y="11"/>
                  </a:lnTo>
                  <a:lnTo>
                    <a:pt x="5" y="11"/>
                  </a:lnTo>
                  <a:lnTo>
                    <a:pt x="5" y="13"/>
                  </a:lnTo>
                  <a:lnTo>
                    <a:pt x="6" y="16"/>
                  </a:lnTo>
                  <a:lnTo>
                    <a:pt x="6" y="16"/>
                  </a:lnTo>
                  <a:lnTo>
                    <a:pt x="11" y="18"/>
                  </a:lnTo>
                  <a:lnTo>
                    <a:pt x="17" y="19"/>
                  </a:lnTo>
                  <a:lnTo>
                    <a:pt x="24" y="21"/>
                  </a:lnTo>
                  <a:lnTo>
                    <a:pt x="27" y="23"/>
                  </a:lnTo>
                  <a:lnTo>
                    <a:pt x="27" y="23"/>
                  </a:lnTo>
                  <a:lnTo>
                    <a:pt x="27" y="24"/>
                  </a:lnTo>
                  <a:lnTo>
                    <a:pt x="27" y="24"/>
                  </a:lnTo>
                  <a:lnTo>
                    <a:pt x="26" y="25"/>
                  </a:lnTo>
                  <a:lnTo>
                    <a:pt x="24" y="26"/>
                  </a:lnTo>
                  <a:lnTo>
                    <a:pt x="20" y="27"/>
                  </a:lnTo>
                  <a:lnTo>
                    <a:pt x="20" y="27"/>
                  </a:lnTo>
                  <a:lnTo>
                    <a:pt x="17" y="26"/>
                  </a:lnTo>
                  <a:lnTo>
                    <a:pt x="14" y="26"/>
                  </a:lnTo>
                  <a:lnTo>
                    <a:pt x="14" y="26"/>
                  </a:lnTo>
                  <a:lnTo>
                    <a:pt x="14" y="24"/>
                  </a:lnTo>
                  <a:lnTo>
                    <a:pt x="14" y="23"/>
                  </a:lnTo>
                  <a:lnTo>
                    <a:pt x="2" y="23"/>
                  </a:lnTo>
                  <a:lnTo>
                    <a:pt x="2" y="23"/>
                  </a:lnTo>
                  <a:lnTo>
                    <a:pt x="0" y="26"/>
                  </a:lnTo>
                  <a:lnTo>
                    <a:pt x="0" y="28"/>
                  </a:lnTo>
                  <a:lnTo>
                    <a:pt x="2" y="30"/>
                  </a:lnTo>
                  <a:lnTo>
                    <a:pt x="4" y="31"/>
                  </a:lnTo>
                  <a:lnTo>
                    <a:pt x="7" y="32"/>
                  </a:lnTo>
                  <a:lnTo>
                    <a:pt x="18" y="32"/>
                  </a:lnTo>
                  <a:lnTo>
                    <a:pt x="18" y="32"/>
                  </a:lnTo>
                  <a:lnTo>
                    <a:pt x="29" y="32"/>
                  </a:lnTo>
                  <a:lnTo>
                    <a:pt x="36" y="30"/>
                  </a:lnTo>
                  <a:lnTo>
                    <a:pt x="40" y="26"/>
                  </a:lnTo>
                  <a:lnTo>
                    <a:pt x="43" y="23"/>
                  </a:lnTo>
                  <a:lnTo>
                    <a:pt x="43" y="23"/>
                  </a:lnTo>
                  <a:lnTo>
                    <a:pt x="43" y="19"/>
                  </a:lnTo>
                  <a:lnTo>
                    <a:pt x="41" y="17"/>
                  </a:lnTo>
                  <a:lnTo>
                    <a:pt x="41" y="17"/>
                  </a:lnTo>
                  <a:lnTo>
                    <a:pt x="37" y="14"/>
                  </a:lnTo>
                  <a:lnTo>
                    <a:pt x="31" y="13"/>
                  </a:lnTo>
                  <a:lnTo>
                    <a:pt x="24" y="12"/>
                  </a:lnTo>
                  <a:lnTo>
                    <a:pt x="20" y="11"/>
                  </a:lnTo>
                  <a:lnTo>
                    <a:pt x="20" y="1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grpSp>
    </p:spTree>
    <p:extLst>
      <p:ext uri="{BB962C8B-B14F-4D97-AF65-F5344CB8AC3E}">
        <p14:creationId xmlns:p14="http://schemas.microsoft.com/office/powerpoint/2010/main" val="28757569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Bulleted List">
    <p:spTree>
      <p:nvGrpSpPr>
        <p:cNvPr id="1" name=""/>
        <p:cNvGrpSpPr/>
        <p:nvPr/>
      </p:nvGrpSpPr>
      <p:grpSpPr>
        <a:xfrm>
          <a:off x="0" y="0"/>
          <a:ext cx="0" cy="0"/>
          <a:chOff x="0" y="0"/>
          <a:chExt cx="0" cy="0"/>
        </a:xfrm>
      </p:grpSpPr>
      <p:sp>
        <p:nvSpPr>
          <p:cNvPr id="2" name="Title 1"/>
          <p:cNvSpPr>
            <a:spLocks noGrp="1"/>
          </p:cNvSpPr>
          <p:nvPr>
            <p:ph type="title"/>
          </p:nvPr>
        </p:nvSpPr>
        <p:spPr>
          <a:xfrm>
            <a:off x="422820" y="228600"/>
            <a:ext cx="10918280" cy="841248"/>
          </a:xfrm>
        </p:spPr>
        <p:txBody>
          <a:bodyPr/>
          <a:lstStyle>
            <a:lvl1pPr>
              <a:defRPr sz="3000">
                <a:solidFill>
                  <a:srgbClr val="333F48"/>
                </a:solidFill>
              </a:defRPr>
            </a:lvl1pPr>
          </a:lstStyle>
          <a:p>
            <a:r>
              <a:rPr lang="en-US"/>
              <a:t>Click to edit Master title style</a:t>
            </a:r>
          </a:p>
        </p:txBody>
      </p:sp>
      <p:sp>
        <p:nvSpPr>
          <p:cNvPr id="11" name="Content Placeholder 2"/>
          <p:cNvSpPr>
            <a:spLocks noGrp="1"/>
          </p:cNvSpPr>
          <p:nvPr>
            <p:ph idx="12"/>
          </p:nvPr>
        </p:nvSpPr>
        <p:spPr>
          <a:xfrm>
            <a:off x="422820" y="1339851"/>
            <a:ext cx="10918280" cy="4878388"/>
          </a:xfrm>
        </p:spPr>
        <p:txBody>
          <a:bodyPr lIns="135852"/>
          <a:lstStyle>
            <a:lvl1pPr marL="0" indent="0" algn="l" rtl="0" fontAlgn="base">
              <a:spcBef>
                <a:spcPts val="595"/>
              </a:spcBef>
              <a:spcAft>
                <a:spcPct val="0"/>
              </a:spcAft>
              <a:buSzPct val="40000"/>
              <a:defRPr lang="en-US" sz="1800" b="1" dirty="0" smtClean="0">
                <a:solidFill>
                  <a:srgbClr val="7A9B3D"/>
                </a:solidFill>
                <a:latin typeface="+mn-lt"/>
                <a:ea typeface="+mn-ea"/>
                <a:cs typeface="+mn-cs"/>
              </a:defRPr>
            </a:lvl1pPr>
            <a:lvl2pPr marL="141510" indent="-141510">
              <a:spcBef>
                <a:spcPts val="357"/>
              </a:spcBef>
              <a:buClr>
                <a:srgbClr val="7A9B3D"/>
              </a:buClr>
              <a:defRPr lang="en-US" sz="1600" dirty="0" smtClean="0">
                <a:solidFill>
                  <a:srgbClr val="000000"/>
                </a:solidFill>
                <a:latin typeface="+mn-lt"/>
              </a:defRPr>
            </a:lvl2pPr>
            <a:lvl3pPr marL="283018" indent="-141510">
              <a:buClr>
                <a:srgbClr val="768692"/>
              </a:buClr>
              <a:defRPr lang="en-US" sz="1400" dirty="0" smtClean="0">
                <a:solidFill>
                  <a:srgbClr val="000000"/>
                </a:solidFill>
                <a:latin typeface="+mn-lt"/>
              </a:defRPr>
            </a:lvl3pPr>
            <a:lvl4pPr marL="424528" indent="-141510">
              <a:buClr>
                <a:srgbClr val="000000"/>
              </a:buClr>
              <a:buSzPct val="100000"/>
              <a:buFont typeface="Arial" pitchFamily="34" charset="0"/>
              <a:buChar char="•"/>
              <a:defRPr sz="1400">
                <a:solidFill>
                  <a:srgbClr val="000000"/>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41" name="Slide Number Placeholder 3">
            <a:extLst>
              <a:ext uri="{FF2B5EF4-FFF2-40B4-BE49-F238E27FC236}">
                <a16:creationId xmlns:a16="http://schemas.microsoft.com/office/drawing/2014/main" id="{90DD0CA0-1C12-4873-8A33-132DAFEF19FB}"/>
              </a:ext>
            </a:extLst>
          </p:cNvPr>
          <p:cNvSpPr>
            <a:spLocks noGrp="1"/>
          </p:cNvSpPr>
          <p:nvPr>
            <p:ph type="sldNum" sz="quarter" idx="14"/>
          </p:nvPr>
        </p:nvSpPr>
        <p:spPr>
          <a:xfrm>
            <a:off x="0" y="6382513"/>
            <a:ext cx="437173" cy="268288"/>
          </a:xfrm>
        </p:spPr>
        <p:txBody>
          <a:bodyPr/>
          <a:lstStyle>
            <a:lvl1pPr>
              <a:defRPr>
                <a:solidFill>
                  <a:srgbClr val="000000"/>
                </a:solidFill>
              </a:defRPr>
            </a:lvl1pPr>
          </a:lstStyle>
          <a:p>
            <a:pPr>
              <a:defRPr/>
            </a:pPr>
            <a:fld id="{E6474CC2-1230-4213-AD1A-4B2FEEABA7A1}" type="slidenum">
              <a:rPr lang="en-US" smtClean="0"/>
              <a:pPr>
                <a:defRPr/>
              </a:pPr>
              <a:t>‹#›</a:t>
            </a:fld>
            <a:endParaRPr lang="en-US"/>
          </a:p>
        </p:txBody>
      </p:sp>
      <p:sp>
        <p:nvSpPr>
          <p:cNvPr id="42" name="Footer Placeholder 4">
            <a:extLst>
              <a:ext uri="{FF2B5EF4-FFF2-40B4-BE49-F238E27FC236}">
                <a16:creationId xmlns:a16="http://schemas.microsoft.com/office/drawing/2014/main" id="{9A917CF6-4573-4409-8CD4-C32995E23CB6}"/>
              </a:ext>
            </a:extLst>
          </p:cNvPr>
          <p:cNvSpPr>
            <a:spLocks noGrp="1"/>
          </p:cNvSpPr>
          <p:nvPr>
            <p:ph type="ftr" sz="quarter" idx="15"/>
          </p:nvPr>
        </p:nvSpPr>
        <p:spPr>
          <a:xfrm>
            <a:off x="426722" y="6483292"/>
            <a:ext cx="5245100" cy="172485"/>
          </a:xfrm>
        </p:spPr>
        <p:txBody>
          <a:bodyPr/>
          <a:lstStyle>
            <a:lvl1pPr algn="r">
              <a:defRPr smtClean="0">
                <a:solidFill>
                  <a:srgbClr val="000000"/>
                </a:solidFill>
              </a:defRPr>
            </a:lvl1pPr>
          </a:lstStyle>
          <a:p>
            <a:pPr algn="l">
              <a:defRPr/>
            </a:pPr>
            <a:r>
              <a:rPr lang="en-US"/>
              <a:t>For investment professional use only.</a:t>
            </a:r>
          </a:p>
        </p:txBody>
      </p:sp>
      <p:sp>
        <p:nvSpPr>
          <p:cNvPr id="43" name="Rectangle 155">
            <a:extLst>
              <a:ext uri="{FF2B5EF4-FFF2-40B4-BE49-F238E27FC236}">
                <a16:creationId xmlns:a16="http://schemas.microsoft.com/office/drawing/2014/main" id="{11D5E519-2474-430D-888C-AE84BAA8F139}"/>
              </a:ext>
            </a:extLst>
          </p:cNvPr>
          <p:cNvSpPr>
            <a:spLocks noGrp="1" noChangeArrowheads="1"/>
          </p:cNvSpPr>
          <p:nvPr>
            <p:ph type="dt" sz="half" idx="16"/>
          </p:nvPr>
        </p:nvSpPr>
        <p:spPr>
          <a:xfrm>
            <a:off x="426722" y="6655657"/>
            <a:ext cx="2645277" cy="120649"/>
          </a:xfrm>
        </p:spPr>
        <p:txBody>
          <a:bodyPr/>
          <a:lstStyle>
            <a:lvl1pPr algn="l">
              <a:defRPr sz="833" smtClean="0">
                <a:solidFill>
                  <a:srgbClr val="000000"/>
                </a:solidFill>
              </a:defRPr>
            </a:lvl1pPr>
          </a:lstStyle>
          <a:p>
            <a:pPr>
              <a:defRPr/>
            </a:pPr>
            <a:r>
              <a:rPr lang="en-US"/>
              <a:t>977497.15.2</a:t>
            </a:r>
          </a:p>
        </p:txBody>
      </p:sp>
      <p:grpSp>
        <p:nvGrpSpPr>
          <p:cNvPr id="34" name="Group 33">
            <a:extLst>
              <a:ext uri="{FF2B5EF4-FFF2-40B4-BE49-F238E27FC236}">
                <a16:creationId xmlns:a16="http://schemas.microsoft.com/office/drawing/2014/main" id="{3DA7D0A2-6D37-4435-BDBA-DE3FEB1B8955}"/>
              </a:ext>
            </a:extLst>
          </p:cNvPr>
          <p:cNvGrpSpPr/>
          <p:nvPr userDrawn="1"/>
        </p:nvGrpSpPr>
        <p:grpSpPr>
          <a:xfrm>
            <a:off x="10215053" y="6295153"/>
            <a:ext cx="1527048" cy="338328"/>
            <a:chOff x="6923088" y="4475163"/>
            <a:chExt cx="1873251" cy="403225"/>
          </a:xfrm>
        </p:grpSpPr>
        <p:sp>
          <p:nvSpPr>
            <p:cNvPr id="35" name="AutoShape 4">
              <a:extLst>
                <a:ext uri="{FF2B5EF4-FFF2-40B4-BE49-F238E27FC236}">
                  <a16:creationId xmlns:a16="http://schemas.microsoft.com/office/drawing/2014/main" id="{B3EE7F98-F321-4D0C-803D-7B3D294A300A}"/>
                </a:ext>
              </a:extLst>
            </p:cNvPr>
            <p:cNvSpPr>
              <a:spLocks noChangeAspect="1" noChangeArrowheads="1" noTextEdit="1"/>
            </p:cNvSpPr>
            <p:nvPr userDrawn="1"/>
          </p:nvSpPr>
          <p:spPr bwMode="auto">
            <a:xfrm>
              <a:off x="6923088" y="4475163"/>
              <a:ext cx="1873250" cy="40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6" name="Freeform 6">
              <a:extLst>
                <a:ext uri="{FF2B5EF4-FFF2-40B4-BE49-F238E27FC236}">
                  <a16:creationId xmlns:a16="http://schemas.microsoft.com/office/drawing/2014/main" id="{687294CF-EA26-47FE-AEEC-AF16E2303EBD}"/>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7" name="Freeform 7">
              <a:extLst>
                <a:ext uri="{FF2B5EF4-FFF2-40B4-BE49-F238E27FC236}">
                  <a16:creationId xmlns:a16="http://schemas.microsoft.com/office/drawing/2014/main" id="{47B69C5D-C844-4E94-9BE9-922EBA9DCFED}"/>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8" name="Freeform 83">
              <a:extLst>
                <a:ext uri="{FF2B5EF4-FFF2-40B4-BE49-F238E27FC236}">
                  <a16:creationId xmlns:a16="http://schemas.microsoft.com/office/drawing/2014/main" id="{D475F07D-8517-4229-A4FD-B4754E6BBB33}"/>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9" name="Freeform 84">
              <a:extLst>
                <a:ext uri="{FF2B5EF4-FFF2-40B4-BE49-F238E27FC236}">
                  <a16:creationId xmlns:a16="http://schemas.microsoft.com/office/drawing/2014/main" id="{4F68A102-799F-4CCC-9880-10B4A90B0DD2}"/>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0" name="Freeform 85">
              <a:extLst>
                <a:ext uri="{FF2B5EF4-FFF2-40B4-BE49-F238E27FC236}">
                  <a16:creationId xmlns:a16="http://schemas.microsoft.com/office/drawing/2014/main" id="{E6DA3469-7CE5-40C0-B6CE-7F47831582FD}"/>
                </a:ext>
              </a:extLst>
            </p:cNvPr>
            <p:cNvSpPr>
              <a:spLocks/>
            </p:cNvSpPr>
            <p:nvPr userDrawn="1"/>
          </p:nvSpPr>
          <p:spPr bwMode="auto">
            <a:xfrm>
              <a:off x="7337426" y="4533901"/>
              <a:ext cx="265113" cy="266700"/>
            </a:xfrm>
            <a:custGeom>
              <a:avLst/>
              <a:gdLst>
                <a:gd name="T0" fmla="*/ 59 w 167"/>
                <a:gd name="T1" fmla="*/ 168 h 168"/>
                <a:gd name="T2" fmla="*/ 0 w 167"/>
                <a:gd name="T3" fmla="*/ 168 h 168"/>
                <a:gd name="T4" fmla="*/ 47 w 167"/>
                <a:gd name="T5" fmla="*/ 0 h 168"/>
                <a:gd name="T6" fmla="*/ 167 w 167"/>
                <a:gd name="T7" fmla="*/ 0 h 168"/>
                <a:gd name="T8" fmla="*/ 156 w 167"/>
                <a:gd name="T9" fmla="*/ 40 h 168"/>
                <a:gd name="T10" fmla="*/ 94 w 167"/>
                <a:gd name="T11" fmla="*/ 40 h 168"/>
                <a:gd name="T12" fmla="*/ 87 w 167"/>
                <a:gd name="T13" fmla="*/ 68 h 168"/>
                <a:gd name="T14" fmla="*/ 148 w 167"/>
                <a:gd name="T15" fmla="*/ 68 h 168"/>
                <a:gd name="T16" fmla="*/ 137 w 167"/>
                <a:gd name="T17" fmla="*/ 106 h 168"/>
                <a:gd name="T18" fmla="*/ 76 w 167"/>
                <a:gd name="T19" fmla="*/ 106 h 168"/>
                <a:gd name="T20" fmla="*/ 59 w 167"/>
                <a:gd name="T21"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7" h="168">
                  <a:moveTo>
                    <a:pt x="59" y="168"/>
                  </a:moveTo>
                  <a:lnTo>
                    <a:pt x="0" y="168"/>
                  </a:lnTo>
                  <a:lnTo>
                    <a:pt x="47" y="0"/>
                  </a:lnTo>
                  <a:lnTo>
                    <a:pt x="167" y="0"/>
                  </a:lnTo>
                  <a:lnTo>
                    <a:pt x="156" y="40"/>
                  </a:lnTo>
                  <a:lnTo>
                    <a:pt x="94" y="40"/>
                  </a:lnTo>
                  <a:lnTo>
                    <a:pt x="87" y="68"/>
                  </a:lnTo>
                  <a:lnTo>
                    <a:pt x="148" y="68"/>
                  </a:lnTo>
                  <a:lnTo>
                    <a:pt x="137" y="106"/>
                  </a:lnTo>
                  <a:lnTo>
                    <a:pt x="76" y="106"/>
                  </a:lnTo>
                  <a:lnTo>
                    <a:pt x="59"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4" name="Freeform 86">
              <a:extLst>
                <a:ext uri="{FF2B5EF4-FFF2-40B4-BE49-F238E27FC236}">
                  <a16:creationId xmlns:a16="http://schemas.microsoft.com/office/drawing/2014/main" id="{BC32028A-ECB1-4437-91EA-385BDC0533DA}"/>
                </a:ext>
              </a:extLst>
            </p:cNvPr>
            <p:cNvSpPr>
              <a:spLocks noEditPoints="1"/>
            </p:cNvSpPr>
            <p:nvPr userDrawn="1"/>
          </p:nvSpPr>
          <p:spPr bwMode="auto">
            <a:xfrm>
              <a:off x="7553326" y="4533901"/>
              <a:ext cx="166688" cy="266700"/>
            </a:xfrm>
            <a:custGeom>
              <a:avLst/>
              <a:gdLst>
                <a:gd name="T0" fmla="*/ 58 w 105"/>
                <a:gd name="T1" fmla="*/ 168 h 168"/>
                <a:gd name="T2" fmla="*/ 0 w 105"/>
                <a:gd name="T3" fmla="*/ 168 h 168"/>
                <a:gd name="T4" fmla="*/ 34 w 105"/>
                <a:gd name="T5" fmla="*/ 46 h 168"/>
                <a:gd name="T6" fmla="*/ 93 w 105"/>
                <a:gd name="T7" fmla="*/ 46 h 168"/>
                <a:gd name="T8" fmla="*/ 58 w 105"/>
                <a:gd name="T9" fmla="*/ 168 h 168"/>
                <a:gd name="T10" fmla="*/ 95 w 105"/>
                <a:gd name="T11" fmla="*/ 34 h 168"/>
                <a:gd name="T12" fmla="*/ 38 w 105"/>
                <a:gd name="T13" fmla="*/ 34 h 168"/>
                <a:gd name="T14" fmla="*/ 47 w 105"/>
                <a:gd name="T15" fmla="*/ 0 h 168"/>
                <a:gd name="T16" fmla="*/ 105 w 105"/>
                <a:gd name="T17" fmla="*/ 0 h 168"/>
                <a:gd name="T18" fmla="*/ 95 w 105"/>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5" h="168">
                  <a:moveTo>
                    <a:pt x="58" y="168"/>
                  </a:moveTo>
                  <a:lnTo>
                    <a:pt x="0" y="168"/>
                  </a:lnTo>
                  <a:lnTo>
                    <a:pt x="34" y="46"/>
                  </a:lnTo>
                  <a:lnTo>
                    <a:pt x="93" y="46"/>
                  </a:lnTo>
                  <a:lnTo>
                    <a:pt x="58" y="168"/>
                  </a:lnTo>
                  <a:close/>
                  <a:moveTo>
                    <a:pt x="95" y="34"/>
                  </a:moveTo>
                  <a:lnTo>
                    <a:pt x="38" y="34"/>
                  </a:lnTo>
                  <a:lnTo>
                    <a:pt x="47" y="0"/>
                  </a:lnTo>
                  <a:lnTo>
                    <a:pt x="105"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5" name="Freeform 87">
              <a:extLst>
                <a:ext uri="{FF2B5EF4-FFF2-40B4-BE49-F238E27FC236}">
                  <a16:creationId xmlns:a16="http://schemas.microsoft.com/office/drawing/2014/main" id="{4F41B773-E1C1-49AC-AAC0-DDC705149FE4}"/>
                </a:ext>
              </a:extLst>
            </p:cNvPr>
            <p:cNvSpPr>
              <a:spLocks noEditPoints="1"/>
            </p:cNvSpPr>
            <p:nvPr userDrawn="1"/>
          </p:nvSpPr>
          <p:spPr bwMode="auto">
            <a:xfrm>
              <a:off x="7685088" y="4533901"/>
              <a:ext cx="273050" cy="269875"/>
            </a:xfrm>
            <a:custGeom>
              <a:avLst/>
              <a:gdLst>
                <a:gd name="T0" fmla="*/ 125 w 172"/>
                <a:gd name="T1" fmla="*/ 168 h 170"/>
                <a:gd name="T2" fmla="*/ 68 w 172"/>
                <a:gd name="T3" fmla="*/ 168 h 170"/>
                <a:gd name="T4" fmla="*/ 72 w 172"/>
                <a:gd name="T5" fmla="*/ 154 h 170"/>
                <a:gd name="T6" fmla="*/ 72 w 172"/>
                <a:gd name="T7" fmla="*/ 154 h 170"/>
                <a:gd name="T8" fmla="*/ 64 w 172"/>
                <a:gd name="T9" fmla="*/ 161 h 170"/>
                <a:gd name="T10" fmla="*/ 54 w 172"/>
                <a:gd name="T11" fmla="*/ 165 h 170"/>
                <a:gd name="T12" fmla="*/ 44 w 172"/>
                <a:gd name="T13" fmla="*/ 169 h 170"/>
                <a:gd name="T14" fmla="*/ 31 w 172"/>
                <a:gd name="T15" fmla="*/ 170 h 170"/>
                <a:gd name="T16" fmla="*/ 31 w 172"/>
                <a:gd name="T17" fmla="*/ 170 h 170"/>
                <a:gd name="T18" fmla="*/ 24 w 172"/>
                <a:gd name="T19" fmla="*/ 170 h 170"/>
                <a:gd name="T20" fmla="*/ 18 w 172"/>
                <a:gd name="T21" fmla="*/ 169 h 170"/>
                <a:gd name="T22" fmla="*/ 12 w 172"/>
                <a:gd name="T23" fmla="*/ 167 h 170"/>
                <a:gd name="T24" fmla="*/ 9 w 172"/>
                <a:gd name="T25" fmla="*/ 163 h 170"/>
                <a:gd name="T26" fmla="*/ 5 w 172"/>
                <a:gd name="T27" fmla="*/ 160 h 170"/>
                <a:gd name="T28" fmla="*/ 2 w 172"/>
                <a:gd name="T29" fmla="*/ 155 h 170"/>
                <a:gd name="T30" fmla="*/ 0 w 172"/>
                <a:gd name="T31" fmla="*/ 149 h 170"/>
                <a:gd name="T32" fmla="*/ 0 w 172"/>
                <a:gd name="T33" fmla="*/ 142 h 170"/>
                <a:gd name="T34" fmla="*/ 0 w 172"/>
                <a:gd name="T35" fmla="*/ 142 h 170"/>
                <a:gd name="T36" fmla="*/ 2 w 172"/>
                <a:gd name="T37" fmla="*/ 126 h 170"/>
                <a:gd name="T38" fmla="*/ 5 w 172"/>
                <a:gd name="T39" fmla="*/ 106 h 170"/>
                <a:gd name="T40" fmla="*/ 12 w 172"/>
                <a:gd name="T41" fmla="*/ 86 h 170"/>
                <a:gd name="T42" fmla="*/ 20 w 172"/>
                <a:gd name="T43" fmla="*/ 68 h 170"/>
                <a:gd name="T44" fmla="*/ 20 w 172"/>
                <a:gd name="T45" fmla="*/ 68 h 170"/>
                <a:gd name="T46" fmla="*/ 24 w 172"/>
                <a:gd name="T47" fmla="*/ 62 h 170"/>
                <a:gd name="T48" fmla="*/ 29 w 172"/>
                <a:gd name="T49" fmla="*/ 58 h 170"/>
                <a:gd name="T50" fmla="*/ 33 w 172"/>
                <a:gd name="T51" fmla="*/ 53 h 170"/>
                <a:gd name="T52" fmla="*/ 39 w 172"/>
                <a:gd name="T53" fmla="*/ 50 h 170"/>
                <a:gd name="T54" fmla="*/ 45 w 172"/>
                <a:gd name="T55" fmla="*/ 47 h 170"/>
                <a:gd name="T56" fmla="*/ 51 w 172"/>
                <a:gd name="T57" fmla="*/ 45 h 170"/>
                <a:gd name="T58" fmla="*/ 58 w 172"/>
                <a:gd name="T59" fmla="*/ 44 h 170"/>
                <a:gd name="T60" fmla="*/ 65 w 172"/>
                <a:gd name="T61" fmla="*/ 44 h 170"/>
                <a:gd name="T62" fmla="*/ 65 w 172"/>
                <a:gd name="T63" fmla="*/ 44 h 170"/>
                <a:gd name="T64" fmla="*/ 77 w 172"/>
                <a:gd name="T65" fmla="*/ 45 h 170"/>
                <a:gd name="T66" fmla="*/ 86 w 172"/>
                <a:gd name="T67" fmla="*/ 48 h 170"/>
                <a:gd name="T68" fmla="*/ 93 w 172"/>
                <a:gd name="T69" fmla="*/ 53 h 170"/>
                <a:gd name="T70" fmla="*/ 98 w 172"/>
                <a:gd name="T71" fmla="*/ 60 h 170"/>
                <a:gd name="T72" fmla="*/ 114 w 172"/>
                <a:gd name="T73" fmla="*/ 0 h 170"/>
                <a:gd name="T74" fmla="*/ 172 w 172"/>
                <a:gd name="T75" fmla="*/ 0 h 170"/>
                <a:gd name="T76" fmla="*/ 125 w 172"/>
                <a:gd name="T77" fmla="*/ 168 h 170"/>
                <a:gd name="T78" fmla="*/ 81 w 172"/>
                <a:gd name="T79" fmla="*/ 82 h 170"/>
                <a:gd name="T80" fmla="*/ 81 w 172"/>
                <a:gd name="T81" fmla="*/ 82 h 170"/>
                <a:gd name="T82" fmla="*/ 78 w 172"/>
                <a:gd name="T83" fmla="*/ 82 h 170"/>
                <a:gd name="T84" fmla="*/ 74 w 172"/>
                <a:gd name="T85" fmla="*/ 84 h 170"/>
                <a:gd name="T86" fmla="*/ 71 w 172"/>
                <a:gd name="T87" fmla="*/ 86 h 170"/>
                <a:gd name="T88" fmla="*/ 68 w 172"/>
                <a:gd name="T89" fmla="*/ 91 h 170"/>
                <a:gd name="T90" fmla="*/ 68 w 172"/>
                <a:gd name="T91" fmla="*/ 91 h 170"/>
                <a:gd name="T92" fmla="*/ 63 w 172"/>
                <a:gd name="T93" fmla="*/ 106 h 170"/>
                <a:gd name="T94" fmla="*/ 61 w 172"/>
                <a:gd name="T95" fmla="*/ 114 h 170"/>
                <a:gd name="T96" fmla="*/ 60 w 172"/>
                <a:gd name="T97" fmla="*/ 121 h 170"/>
                <a:gd name="T98" fmla="*/ 60 w 172"/>
                <a:gd name="T99" fmla="*/ 121 h 170"/>
                <a:gd name="T100" fmla="*/ 61 w 172"/>
                <a:gd name="T101" fmla="*/ 125 h 170"/>
                <a:gd name="T102" fmla="*/ 63 w 172"/>
                <a:gd name="T103" fmla="*/ 127 h 170"/>
                <a:gd name="T104" fmla="*/ 65 w 172"/>
                <a:gd name="T105" fmla="*/ 129 h 170"/>
                <a:gd name="T106" fmla="*/ 70 w 172"/>
                <a:gd name="T107" fmla="*/ 130 h 170"/>
                <a:gd name="T108" fmla="*/ 70 w 172"/>
                <a:gd name="T109" fmla="*/ 130 h 170"/>
                <a:gd name="T110" fmla="*/ 74 w 172"/>
                <a:gd name="T111" fmla="*/ 129 h 170"/>
                <a:gd name="T112" fmla="*/ 79 w 172"/>
                <a:gd name="T113" fmla="*/ 127 h 170"/>
                <a:gd name="T114" fmla="*/ 91 w 172"/>
                <a:gd name="T115" fmla="*/ 87 h 170"/>
                <a:gd name="T116" fmla="*/ 91 w 172"/>
                <a:gd name="T117" fmla="*/ 87 h 170"/>
                <a:gd name="T118" fmla="*/ 87 w 172"/>
                <a:gd name="T119" fmla="*/ 84 h 170"/>
                <a:gd name="T120" fmla="*/ 81 w 172"/>
                <a:gd name="T121" fmla="*/ 82 h 170"/>
                <a:gd name="T122" fmla="*/ 81 w 172"/>
                <a:gd name="T123" fmla="*/ 82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2" h="170">
                  <a:moveTo>
                    <a:pt x="125" y="168"/>
                  </a:moveTo>
                  <a:lnTo>
                    <a:pt x="68" y="168"/>
                  </a:lnTo>
                  <a:lnTo>
                    <a:pt x="72" y="154"/>
                  </a:lnTo>
                  <a:lnTo>
                    <a:pt x="72" y="154"/>
                  </a:lnTo>
                  <a:lnTo>
                    <a:pt x="64" y="161"/>
                  </a:lnTo>
                  <a:lnTo>
                    <a:pt x="54" y="165"/>
                  </a:lnTo>
                  <a:lnTo>
                    <a:pt x="44" y="169"/>
                  </a:lnTo>
                  <a:lnTo>
                    <a:pt x="31" y="170"/>
                  </a:lnTo>
                  <a:lnTo>
                    <a:pt x="31" y="170"/>
                  </a:lnTo>
                  <a:lnTo>
                    <a:pt x="24" y="170"/>
                  </a:lnTo>
                  <a:lnTo>
                    <a:pt x="18" y="169"/>
                  </a:lnTo>
                  <a:lnTo>
                    <a:pt x="12" y="167"/>
                  </a:lnTo>
                  <a:lnTo>
                    <a:pt x="9" y="163"/>
                  </a:lnTo>
                  <a:lnTo>
                    <a:pt x="5" y="160"/>
                  </a:lnTo>
                  <a:lnTo>
                    <a:pt x="2" y="155"/>
                  </a:lnTo>
                  <a:lnTo>
                    <a:pt x="0" y="149"/>
                  </a:lnTo>
                  <a:lnTo>
                    <a:pt x="0" y="142"/>
                  </a:lnTo>
                  <a:lnTo>
                    <a:pt x="0" y="142"/>
                  </a:lnTo>
                  <a:lnTo>
                    <a:pt x="2" y="126"/>
                  </a:lnTo>
                  <a:lnTo>
                    <a:pt x="5" y="106"/>
                  </a:lnTo>
                  <a:lnTo>
                    <a:pt x="12" y="86"/>
                  </a:lnTo>
                  <a:lnTo>
                    <a:pt x="20" y="68"/>
                  </a:lnTo>
                  <a:lnTo>
                    <a:pt x="20" y="68"/>
                  </a:lnTo>
                  <a:lnTo>
                    <a:pt x="24" y="62"/>
                  </a:lnTo>
                  <a:lnTo>
                    <a:pt x="29" y="58"/>
                  </a:lnTo>
                  <a:lnTo>
                    <a:pt x="33" y="53"/>
                  </a:lnTo>
                  <a:lnTo>
                    <a:pt x="39" y="50"/>
                  </a:lnTo>
                  <a:lnTo>
                    <a:pt x="45" y="47"/>
                  </a:lnTo>
                  <a:lnTo>
                    <a:pt x="51" y="45"/>
                  </a:lnTo>
                  <a:lnTo>
                    <a:pt x="58" y="44"/>
                  </a:lnTo>
                  <a:lnTo>
                    <a:pt x="65" y="44"/>
                  </a:lnTo>
                  <a:lnTo>
                    <a:pt x="65" y="44"/>
                  </a:lnTo>
                  <a:lnTo>
                    <a:pt x="77" y="45"/>
                  </a:lnTo>
                  <a:lnTo>
                    <a:pt x="86" y="48"/>
                  </a:lnTo>
                  <a:lnTo>
                    <a:pt x="93" y="53"/>
                  </a:lnTo>
                  <a:lnTo>
                    <a:pt x="98" y="60"/>
                  </a:lnTo>
                  <a:lnTo>
                    <a:pt x="114" y="0"/>
                  </a:lnTo>
                  <a:lnTo>
                    <a:pt x="172" y="0"/>
                  </a:lnTo>
                  <a:lnTo>
                    <a:pt x="125" y="168"/>
                  </a:lnTo>
                  <a:close/>
                  <a:moveTo>
                    <a:pt x="81" y="82"/>
                  </a:moveTo>
                  <a:lnTo>
                    <a:pt x="81" y="82"/>
                  </a:lnTo>
                  <a:lnTo>
                    <a:pt x="78" y="82"/>
                  </a:lnTo>
                  <a:lnTo>
                    <a:pt x="74" y="84"/>
                  </a:lnTo>
                  <a:lnTo>
                    <a:pt x="71" y="86"/>
                  </a:lnTo>
                  <a:lnTo>
                    <a:pt x="68" y="91"/>
                  </a:lnTo>
                  <a:lnTo>
                    <a:pt x="68" y="91"/>
                  </a:lnTo>
                  <a:lnTo>
                    <a:pt x="63" y="106"/>
                  </a:lnTo>
                  <a:lnTo>
                    <a:pt x="61" y="114"/>
                  </a:lnTo>
                  <a:lnTo>
                    <a:pt x="60" y="121"/>
                  </a:lnTo>
                  <a:lnTo>
                    <a:pt x="60" y="121"/>
                  </a:lnTo>
                  <a:lnTo>
                    <a:pt x="61" y="125"/>
                  </a:lnTo>
                  <a:lnTo>
                    <a:pt x="63" y="127"/>
                  </a:lnTo>
                  <a:lnTo>
                    <a:pt x="65" y="129"/>
                  </a:lnTo>
                  <a:lnTo>
                    <a:pt x="70" y="130"/>
                  </a:lnTo>
                  <a:lnTo>
                    <a:pt x="70" y="130"/>
                  </a:lnTo>
                  <a:lnTo>
                    <a:pt x="74" y="129"/>
                  </a:lnTo>
                  <a:lnTo>
                    <a:pt x="79" y="127"/>
                  </a:lnTo>
                  <a:lnTo>
                    <a:pt x="91" y="87"/>
                  </a:lnTo>
                  <a:lnTo>
                    <a:pt x="91" y="87"/>
                  </a:lnTo>
                  <a:lnTo>
                    <a:pt x="87" y="84"/>
                  </a:lnTo>
                  <a:lnTo>
                    <a:pt x="81" y="82"/>
                  </a:lnTo>
                  <a:lnTo>
                    <a:pt x="81" y="8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6" name="Freeform 88">
              <a:extLst>
                <a:ext uri="{FF2B5EF4-FFF2-40B4-BE49-F238E27FC236}">
                  <a16:creationId xmlns:a16="http://schemas.microsoft.com/office/drawing/2014/main" id="{28E4E23B-2EAA-4884-951B-7087893F7638}"/>
                </a:ext>
              </a:extLst>
            </p:cNvPr>
            <p:cNvSpPr>
              <a:spLocks noEditPoints="1"/>
            </p:cNvSpPr>
            <p:nvPr userDrawn="1"/>
          </p:nvSpPr>
          <p:spPr bwMode="auto">
            <a:xfrm>
              <a:off x="7923213" y="4602163"/>
              <a:ext cx="230188" cy="201613"/>
            </a:xfrm>
            <a:custGeom>
              <a:avLst/>
              <a:gdLst>
                <a:gd name="T0" fmla="*/ 58 w 145"/>
                <a:gd name="T1" fmla="*/ 71 h 127"/>
                <a:gd name="T2" fmla="*/ 56 w 145"/>
                <a:gd name="T3" fmla="*/ 80 h 127"/>
                <a:gd name="T4" fmla="*/ 56 w 145"/>
                <a:gd name="T5" fmla="*/ 87 h 127"/>
                <a:gd name="T6" fmla="*/ 57 w 145"/>
                <a:gd name="T7" fmla="*/ 93 h 127"/>
                <a:gd name="T8" fmla="*/ 64 w 145"/>
                <a:gd name="T9" fmla="*/ 97 h 127"/>
                <a:gd name="T10" fmla="*/ 68 w 145"/>
                <a:gd name="T11" fmla="*/ 96 h 127"/>
                <a:gd name="T12" fmla="*/ 75 w 145"/>
                <a:gd name="T13" fmla="*/ 89 h 127"/>
                <a:gd name="T14" fmla="*/ 135 w 145"/>
                <a:gd name="T15" fmla="*/ 82 h 127"/>
                <a:gd name="T16" fmla="*/ 134 w 145"/>
                <a:gd name="T17" fmla="*/ 87 h 127"/>
                <a:gd name="T18" fmla="*/ 128 w 145"/>
                <a:gd name="T19" fmla="*/ 98 h 127"/>
                <a:gd name="T20" fmla="*/ 115 w 145"/>
                <a:gd name="T21" fmla="*/ 111 h 127"/>
                <a:gd name="T22" fmla="*/ 94 w 145"/>
                <a:gd name="T23" fmla="*/ 122 h 127"/>
                <a:gd name="T24" fmla="*/ 72 w 145"/>
                <a:gd name="T25" fmla="*/ 127 h 127"/>
                <a:gd name="T26" fmla="*/ 61 w 145"/>
                <a:gd name="T27" fmla="*/ 127 h 127"/>
                <a:gd name="T28" fmla="*/ 38 w 145"/>
                <a:gd name="T29" fmla="*/ 126 h 127"/>
                <a:gd name="T30" fmla="*/ 18 w 145"/>
                <a:gd name="T31" fmla="*/ 121 h 127"/>
                <a:gd name="T32" fmla="*/ 5 w 145"/>
                <a:gd name="T33" fmla="*/ 110 h 127"/>
                <a:gd name="T34" fmla="*/ 2 w 145"/>
                <a:gd name="T35" fmla="*/ 101 h 127"/>
                <a:gd name="T36" fmla="*/ 0 w 145"/>
                <a:gd name="T37" fmla="*/ 90 h 127"/>
                <a:gd name="T38" fmla="*/ 3 w 145"/>
                <a:gd name="T39" fmla="*/ 75 h 127"/>
                <a:gd name="T40" fmla="*/ 13 w 145"/>
                <a:gd name="T41" fmla="*/ 41 h 127"/>
                <a:gd name="T42" fmla="*/ 22 w 145"/>
                <a:gd name="T43" fmla="*/ 27 h 127"/>
                <a:gd name="T44" fmla="*/ 27 w 145"/>
                <a:gd name="T45" fmla="*/ 19 h 127"/>
                <a:gd name="T46" fmla="*/ 43 w 145"/>
                <a:gd name="T47" fmla="*/ 9 h 127"/>
                <a:gd name="T48" fmla="*/ 59 w 145"/>
                <a:gd name="T49" fmla="*/ 3 h 127"/>
                <a:gd name="T50" fmla="*/ 77 w 145"/>
                <a:gd name="T51" fmla="*/ 1 h 127"/>
                <a:gd name="T52" fmla="*/ 85 w 145"/>
                <a:gd name="T53" fmla="*/ 0 h 127"/>
                <a:gd name="T54" fmla="*/ 109 w 145"/>
                <a:gd name="T55" fmla="*/ 2 h 127"/>
                <a:gd name="T56" fmla="*/ 128 w 145"/>
                <a:gd name="T57" fmla="*/ 8 h 127"/>
                <a:gd name="T58" fmla="*/ 140 w 145"/>
                <a:gd name="T59" fmla="*/ 19 h 127"/>
                <a:gd name="T60" fmla="*/ 145 w 145"/>
                <a:gd name="T61" fmla="*/ 38 h 127"/>
                <a:gd name="T62" fmla="*/ 142 w 145"/>
                <a:gd name="T63" fmla="*/ 53 h 127"/>
                <a:gd name="T64" fmla="*/ 138 w 145"/>
                <a:gd name="T65" fmla="*/ 71 h 127"/>
                <a:gd name="T66" fmla="*/ 80 w 145"/>
                <a:gd name="T67" fmla="*/ 30 h 127"/>
                <a:gd name="T68" fmla="*/ 71 w 145"/>
                <a:gd name="T69" fmla="*/ 35 h 127"/>
                <a:gd name="T70" fmla="*/ 65 w 145"/>
                <a:gd name="T71" fmla="*/ 48 h 127"/>
                <a:gd name="T72" fmla="*/ 88 w 145"/>
                <a:gd name="T73" fmla="*/ 48 h 127"/>
                <a:gd name="T74" fmla="*/ 91 w 145"/>
                <a:gd name="T75" fmla="*/ 39 h 127"/>
                <a:gd name="T76" fmla="*/ 87 w 145"/>
                <a:gd name="T77" fmla="*/ 32 h 127"/>
                <a:gd name="T78" fmla="*/ 80 w 145"/>
                <a:gd name="T79" fmla="*/ 3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45" h="127">
                  <a:moveTo>
                    <a:pt x="138" y="71"/>
                  </a:moveTo>
                  <a:lnTo>
                    <a:pt x="58" y="71"/>
                  </a:lnTo>
                  <a:lnTo>
                    <a:pt x="58" y="71"/>
                  </a:lnTo>
                  <a:lnTo>
                    <a:pt x="56" y="80"/>
                  </a:lnTo>
                  <a:lnTo>
                    <a:pt x="56" y="87"/>
                  </a:lnTo>
                  <a:lnTo>
                    <a:pt x="56" y="87"/>
                  </a:lnTo>
                  <a:lnTo>
                    <a:pt x="56" y="90"/>
                  </a:lnTo>
                  <a:lnTo>
                    <a:pt x="57" y="93"/>
                  </a:lnTo>
                  <a:lnTo>
                    <a:pt x="59" y="96"/>
                  </a:lnTo>
                  <a:lnTo>
                    <a:pt x="64" y="97"/>
                  </a:lnTo>
                  <a:lnTo>
                    <a:pt x="64" y="97"/>
                  </a:lnTo>
                  <a:lnTo>
                    <a:pt x="68" y="96"/>
                  </a:lnTo>
                  <a:lnTo>
                    <a:pt x="73" y="93"/>
                  </a:lnTo>
                  <a:lnTo>
                    <a:pt x="75" y="89"/>
                  </a:lnTo>
                  <a:lnTo>
                    <a:pt x="79" y="82"/>
                  </a:lnTo>
                  <a:lnTo>
                    <a:pt x="135" y="82"/>
                  </a:lnTo>
                  <a:lnTo>
                    <a:pt x="135" y="82"/>
                  </a:lnTo>
                  <a:lnTo>
                    <a:pt x="134" y="87"/>
                  </a:lnTo>
                  <a:lnTo>
                    <a:pt x="130" y="93"/>
                  </a:lnTo>
                  <a:lnTo>
                    <a:pt x="128" y="98"/>
                  </a:lnTo>
                  <a:lnTo>
                    <a:pt x="125" y="103"/>
                  </a:lnTo>
                  <a:lnTo>
                    <a:pt x="115" y="111"/>
                  </a:lnTo>
                  <a:lnTo>
                    <a:pt x="105" y="118"/>
                  </a:lnTo>
                  <a:lnTo>
                    <a:pt x="94" y="122"/>
                  </a:lnTo>
                  <a:lnTo>
                    <a:pt x="82" y="125"/>
                  </a:lnTo>
                  <a:lnTo>
                    <a:pt x="72" y="127"/>
                  </a:lnTo>
                  <a:lnTo>
                    <a:pt x="61" y="127"/>
                  </a:lnTo>
                  <a:lnTo>
                    <a:pt x="61" y="127"/>
                  </a:lnTo>
                  <a:lnTo>
                    <a:pt x="50" y="127"/>
                  </a:lnTo>
                  <a:lnTo>
                    <a:pt x="38" y="126"/>
                  </a:lnTo>
                  <a:lnTo>
                    <a:pt x="27" y="125"/>
                  </a:lnTo>
                  <a:lnTo>
                    <a:pt x="18" y="121"/>
                  </a:lnTo>
                  <a:lnTo>
                    <a:pt x="11" y="117"/>
                  </a:lnTo>
                  <a:lnTo>
                    <a:pt x="5" y="110"/>
                  </a:lnTo>
                  <a:lnTo>
                    <a:pt x="4" y="106"/>
                  </a:lnTo>
                  <a:lnTo>
                    <a:pt x="2" y="101"/>
                  </a:lnTo>
                  <a:lnTo>
                    <a:pt x="0" y="90"/>
                  </a:lnTo>
                  <a:lnTo>
                    <a:pt x="0" y="90"/>
                  </a:lnTo>
                  <a:lnTo>
                    <a:pt x="2" y="83"/>
                  </a:lnTo>
                  <a:lnTo>
                    <a:pt x="3" y="75"/>
                  </a:lnTo>
                  <a:lnTo>
                    <a:pt x="6" y="57"/>
                  </a:lnTo>
                  <a:lnTo>
                    <a:pt x="13" y="41"/>
                  </a:lnTo>
                  <a:lnTo>
                    <a:pt x="18" y="32"/>
                  </a:lnTo>
                  <a:lnTo>
                    <a:pt x="22" y="27"/>
                  </a:lnTo>
                  <a:lnTo>
                    <a:pt x="22" y="27"/>
                  </a:lnTo>
                  <a:lnTo>
                    <a:pt x="27" y="19"/>
                  </a:lnTo>
                  <a:lnTo>
                    <a:pt x="34" y="14"/>
                  </a:lnTo>
                  <a:lnTo>
                    <a:pt x="43" y="9"/>
                  </a:lnTo>
                  <a:lnTo>
                    <a:pt x="50" y="5"/>
                  </a:lnTo>
                  <a:lnTo>
                    <a:pt x="59" y="3"/>
                  </a:lnTo>
                  <a:lnTo>
                    <a:pt x="67" y="1"/>
                  </a:lnTo>
                  <a:lnTo>
                    <a:pt x="77" y="1"/>
                  </a:lnTo>
                  <a:lnTo>
                    <a:pt x="85" y="0"/>
                  </a:lnTo>
                  <a:lnTo>
                    <a:pt x="85" y="0"/>
                  </a:lnTo>
                  <a:lnTo>
                    <a:pt x="98" y="1"/>
                  </a:lnTo>
                  <a:lnTo>
                    <a:pt x="109" y="2"/>
                  </a:lnTo>
                  <a:lnTo>
                    <a:pt x="120" y="4"/>
                  </a:lnTo>
                  <a:lnTo>
                    <a:pt x="128" y="8"/>
                  </a:lnTo>
                  <a:lnTo>
                    <a:pt x="135" y="12"/>
                  </a:lnTo>
                  <a:lnTo>
                    <a:pt x="140" y="19"/>
                  </a:lnTo>
                  <a:lnTo>
                    <a:pt x="143" y="28"/>
                  </a:lnTo>
                  <a:lnTo>
                    <a:pt x="145" y="38"/>
                  </a:lnTo>
                  <a:lnTo>
                    <a:pt x="145" y="38"/>
                  </a:lnTo>
                  <a:lnTo>
                    <a:pt x="142" y="53"/>
                  </a:lnTo>
                  <a:lnTo>
                    <a:pt x="138" y="71"/>
                  </a:lnTo>
                  <a:lnTo>
                    <a:pt x="138" y="71"/>
                  </a:lnTo>
                  <a:close/>
                  <a:moveTo>
                    <a:pt x="80" y="30"/>
                  </a:moveTo>
                  <a:lnTo>
                    <a:pt x="80" y="30"/>
                  </a:lnTo>
                  <a:lnTo>
                    <a:pt x="75" y="31"/>
                  </a:lnTo>
                  <a:lnTo>
                    <a:pt x="71" y="35"/>
                  </a:lnTo>
                  <a:lnTo>
                    <a:pt x="67" y="39"/>
                  </a:lnTo>
                  <a:lnTo>
                    <a:pt x="65" y="48"/>
                  </a:lnTo>
                  <a:lnTo>
                    <a:pt x="88" y="48"/>
                  </a:lnTo>
                  <a:lnTo>
                    <a:pt x="88" y="48"/>
                  </a:lnTo>
                  <a:lnTo>
                    <a:pt x="91" y="39"/>
                  </a:lnTo>
                  <a:lnTo>
                    <a:pt x="91" y="39"/>
                  </a:lnTo>
                  <a:lnTo>
                    <a:pt x="89" y="35"/>
                  </a:lnTo>
                  <a:lnTo>
                    <a:pt x="87" y="32"/>
                  </a:lnTo>
                  <a:lnTo>
                    <a:pt x="85" y="31"/>
                  </a:lnTo>
                  <a:lnTo>
                    <a:pt x="80" y="30"/>
                  </a:lnTo>
                  <a:lnTo>
                    <a:pt x="80" y="3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7" name="Freeform 89">
              <a:extLst>
                <a:ext uri="{FF2B5EF4-FFF2-40B4-BE49-F238E27FC236}">
                  <a16:creationId xmlns:a16="http://schemas.microsoft.com/office/drawing/2014/main" id="{AE0FDE3D-DF37-49A0-9600-28D4F145BF46}"/>
                </a:ext>
              </a:extLst>
            </p:cNvPr>
            <p:cNvSpPr>
              <a:spLocks/>
            </p:cNvSpPr>
            <p:nvPr userDrawn="1"/>
          </p:nvSpPr>
          <p:spPr bwMode="auto">
            <a:xfrm>
              <a:off x="8143876" y="4533901"/>
              <a:ext cx="165100" cy="266700"/>
            </a:xfrm>
            <a:custGeom>
              <a:avLst/>
              <a:gdLst>
                <a:gd name="T0" fmla="*/ 57 w 104"/>
                <a:gd name="T1" fmla="*/ 168 h 168"/>
                <a:gd name="T2" fmla="*/ 0 w 104"/>
                <a:gd name="T3" fmla="*/ 168 h 168"/>
                <a:gd name="T4" fmla="*/ 45 w 104"/>
                <a:gd name="T5" fmla="*/ 0 h 168"/>
                <a:gd name="T6" fmla="*/ 104 w 104"/>
                <a:gd name="T7" fmla="*/ 0 h 168"/>
                <a:gd name="T8" fmla="*/ 57 w 104"/>
                <a:gd name="T9" fmla="*/ 168 h 168"/>
              </a:gdLst>
              <a:ahLst/>
              <a:cxnLst>
                <a:cxn ang="0">
                  <a:pos x="T0" y="T1"/>
                </a:cxn>
                <a:cxn ang="0">
                  <a:pos x="T2" y="T3"/>
                </a:cxn>
                <a:cxn ang="0">
                  <a:pos x="T4" y="T5"/>
                </a:cxn>
                <a:cxn ang="0">
                  <a:pos x="T6" y="T7"/>
                </a:cxn>
                <a:cxn ang="0">
                  <a:pos x="T8" y="T9"/>
                </a:cxn>
              </a:cxnLst>
              <a:rect l="0" t="0" r="r" b="b"/>
              <a:pathLst>
                <a:path w="104" h="168">
                  <a:moveTo>
                    <a:pt x="57" y="168"/>
                  </a:moveTo>
                  <a:lnTo>
                    <a:pt x="0" y="168"/>
                  </a:lnTo>
                  <a:lnTo>
                    <a:pt x="45" y="0"/>
                  </a:lnTo>
                  <a:lnTo>
                    <a:pt x="104" y="0"/>
                  </a:lnTo>
                  <a:lnTo>
                    <a:pt x="57"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8" name="Freeform 90">
              <a:extLst>
                <a:ext uri="{FF2B5EF4-FFF2-40B4-BE49-F238E27FC236}">
                  <a16:creationId xmlns:a16="http://schemas.microsoft.com/office/drawing/2014/main" id="{3ACC0254-DDF7-4EE4-A501-7AF31D3303B3}"/>
                </a:ext>
              </a:extLst>
            </p:cNvPr>
            <p:cNvSpPr>
              <a:spLocks noEditPoints="1"/>
            </p:cNvSpPr>
            <p:nvPr userDrawn="1"/>
          </p:nvSpPr>
          <p:spPr bwMode="auto">
            <a:xfrm>
              <a:off x="8264526" y="4533901"/>
              <a:ext cx="165100" cy="266700"/>
            </a:xfrm>
            <a:custGeom>
              <a:avLst/>
              <a:gdLst>
                <a:gd name="T0" fmla="*/ 57 w 104"/>
                <a:gd name="T1" fmla="*/ 168 h 168"/>
                <a:gd name="T2" fmla="*/ 0 w 104"/>
                <a:gd name="T3" fmla="*/ 168 h 168"/>
                <a:gd name="T4" fmla="*/ 34 w 104"/>
                <a:gd name="T5" fmla="*/ 46 h 168"/>
                <a:gd name="T6" fmla="*/ 91 w 104"/>
                <a:gd name="T7" fmla="*/ 46 h 168"/>
                <a:gd name="T8" fmla="*/ 57 w 104"/>
                <a:gd name="T9" fmla="*/ 168 h 168"/>
                <a:gd name="T10" fmla="*/ 95 w 104"/>
                <a:gd name="T11" fmla="*/ 34 h 168"/>
                <a:gd name="T12" fmla="*/ 36 w 104"/>
                <a:gd name="T13" fmla="*/ 34 h 168"/>
                <a:gd name="T14" fmla="*/ 47 w 104"/>
                <a:gd name="T15" fmla="*/ 0 h 168"/>
                <a:gd name="T16" fmla="*/ 104 w 104"/>
                <a:gd name="T17" fmla="*/ 0 h 168"/>
                <a:gd name="T18" fmla="*/ 95 w 104"/>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4" h="168">
                  <a:moveTo>
                    <a:pt x="57" y="168"/>
                  </a:moveTo>
                  <a:lnTo>
                    <a:pt x="0" y="168"/>
                  </a:lnTo>
                  <a:lnTo>
                    <a:pt x="34" y="46"/>
                  </a:lnTo>
                  <a:lnTo>
                    <a:pt x="91" y="46"/>
                  </a:lnTo>
                  <a:lnTo>
                    <a:pt x="57" y="168"/>
                  </a:lnTo>
                  <a:close/>
                  <a:moveTo>
                    <a:pt x="95" y="34"/>
                  </a:moveTo>
                  <a:lnTo>
                    <a:pt x="36" y="34"/>
                  </a:lnTo>
                  <a:lnTo>
                    <a:pt x="47" y="0"/>
                  </a:lnTo>
                  <a:lnTo>
                    <a:pt x="104"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9" name="Freeform 91">
              <a:extLst>
                <a:ext uri="{FF2B5EF4-FFF2-40B4-BE49-F238E27FC236}">
                  <a16:creationId xmlns:a16="http://schemas.microsoft.com/office/drawing/2014/main" id="{1EE3584E-9567-4381-98DE-8D72522865A2}"/>
                </a:ext>
              </a:extLst>
            </p:cNvPr>
            <p:cNvSpPr>
              <a:spLocks/>
            </p:cNvSpPr>
            <p:nvPr userDrawn="1"/>
          </p:nvSpPr>
          <p:spPr bwMode="auto">
            <a:xfrm>
              <a:off x="8396288" y="4564063"/>
              <a:ext cx="192088" cy="236538"/>
            </a:xfrm>
            <a:custGeom>
              <a:avLst/>
              <a:gdLst>
                <a:gd name="T0" fmla="*/ 115 w 121"/>
                <a:gd name="T1" fmla="*/ 27 h 149"/>
                <a:gd name="T2" fmla="*/ 121 w 121"/>
                <a:gd name="T3" fmla="*/ 54 h 149"/>
                <a:gd name="T4" fmla="*/ 76 w 121"/>
                <a:gd name="T5" fmla="*/ 54 h 149"/>
                <a:gd name="T6" fmla="*/ 63 w 121"/>
                <a:gd name="T7" fmla="*/ 101 h 149"/>
                <a:gd name="T8" fmla="*/ 63 w 121"/>
                <a:gd name="T9" fmla="*/ 101 h 149"/>
                <a:gd name="T10" fmla="*/ 62 w 121"/>
                <a:gd name="T11" fmla="*/ 107 h 149"/>
                <a:gd name="T12" fmla="*/ 61 w 121"/>
                <a:gd name="T13" fmla="*/ 111 h 149"/>
                <a:gd name="T14" fmla="*/ 61 w 121"/>
                <a:gd name="T15" fmla="*/ 111 h 149"/>
                <a:gd name="T16" fmla="*/ 61 w 121"/>
                <a:gd name="T17" fmla="*/ 115 h 149"/>
                <a:gd name="T18" fmla="*/ 63 w 121"/>
                <a:gd name="T19" fmla="*/ 117 h 149"/>
                <a:gd name="T20" fmla="*/ 67 w 121"/>
                <a:gd name="T21" fmla="*/ 118 h 149"/>
                <a:gd name="T22" fmla="*/ 72 w 121"/>
                <a:gd name="T23" fmla="*/ 118 h 149"/>
                <a:gd name="T24" fmla="*/ 83 w 121"/>
                <a:gd name="T25" fmla="*/ 118 h 149"/>
                <a:gd name="T26" fmla="*/ 75 w 121"/>
                <a:gd name="T27" fmla="*/ 149 h 149"/>
                <a:gd name="T28" fmla="*/ 23 w 121"/>
                <a:gd name="T29" fmla="*/ 149 h 149"/>
                <a:gd name="T30" fmla="*/ 23 w 121"/>
                <a:gd name="T31" fmla="*/ 149 h 149"/>
                <a:gd name="T32" fmla="*/ 18 w 121"/>
                <a:gd name="T33" fmla="*/ 148 h 149"/>
                <a:gd name="T34" fmla="*/ 13 w 121"/>
                <a:gd name="T35" fmla="*/ 148 h 149"/>
                <a:gd name="T36" fmla="*/ 8 w 121"/>
                <a:gd name="T37" fmla="*/ 145 h 149"/>
                <a:gd name="T38" fmla="*/ 6 w 121"/>
                <a:gd name="T39" fmla="*/ 143 h 149"/>
                <a:gd name="T40" fmla="*/ 2 w 121"/>
                <a:gd name="T41" fmla="*/ 139 h 149"/>
                <a:gd name="T42" fmla="*/ 1 w 121"/>
                <a:gd name="T43" fmla="*/ 136 h 149"/>
                <a:gd name="T44" fmla="*/ 0 w 121"/>
                <a:gd name="T45" fmla="*/ 132 h 149"/>
                <a:gd name="T46" fmla="*/ 0 w 121"/>
                <a:gd name="T47" fmla="*/ 128 h 149"/>
                <a:gd name="T48" fmla="*/ 0 w 121"/>
                <a:gd name="T49" fmla="*/ 128 h 149"/>
                <a:gd name="T50" fmla="*/ 0 w 121"/>
                <a:gd name="T51" fmla="*/ 120 h 149"/>
                <a:gd name="T52" fmla="*/ 2 w 121"/>
                <a:gd name="T53" fmla="*/ 111 h 149"/>
                <a:gd name="T54" fmla="*/ 34 w 121"/>
                <a:gd name="T55" fmla="*/ 0 h 149"/>
                <a:gd name="T56" fmla="*/ 91 w 121"/>
                <a:gd name="T57" fmla="*/ 0 h 149"/>
                <a:gd name="T58" fmla="*/ 84 w 121"/>
                <a:gd name="T59" fmla="*/ 27 h 149"/>
                <a:gd name="T60" fmla="*/ 115 w 121"/>
                <a:gd name="T61" fmla="*/ 27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1" h="149">
                  <a:moveTo>
                    <a:pt x="115" y="27"/>
                  </a:moveTo>
                  <a:lnTo>
                    <a:pt x="121" y="54"/>
                  </a:lnTo>
                  <a:lnTo>
                    <a:pt x="76" y="54"/>
                  </a:lnTo>
                  <a:lnTo>
                    <a:pt x="63" y="101"/>
                  </a:lnTo>
                  <a:lnTo>
                    <a:pt x="63" y="101"/>
                  </a:lnTo>
                  <a:lnTo>
                    <a:pt x="62" y="107"/>
                  </a:lnTo>
                  <a:lnTo>
                    <a:pt x="61" y="111"/>
                  </a:lnTo>
                  <a:lnTo>
                    <a:pt x="61" y="111"/>
                  </a:lnTo>
                  <a:lnTo>
                    <a:pt x="61" y="115"/>
                  </a:lnTo>
                  <a:lnTo>
                    <a:pt x="63" y="117"/>
                  </a:lnTo>
                  <a:lnTo>
                    <a:pt x="67" y="118"/>
                  </a:lnTo>
                  <a:lnTo>
                    <a:pt x="72" y="118"/>
                  </a:lnTo>
                  <a:lnTo>
                    <a:pt x="83" y="118"/>
                  </a:lnTo>
                  <a:lnTo>
                    <a:pt x="75" y="149"/>
                  </a:lnTo>
                  <a:lnTo>
                    <a:pt x="23" y="149"/>
                  </a:lnTo>
                  <a:lnTo>
                    <a:pt x="23" y="149"/>
                  </a:lnTo>
                  <a:lnTo>
                    <a:pt x="18" y="148"/>
                  </a:lnTo>
                  <a:lnTo>
                    <a:pt x="13" y="148"/>
                  </a:lnTo>
                  <a:lnTo>
                    <a:pt x="8" y="145"/>
                  </a:lnTo>
                  <a:lnTo>
                    <a:pt x="6" y="143"/>
                  </a:lnTo>
                  <a:lnTo>
                    <a:pt x="2" y="139"/>
                  </a:lnTo>
                  <a:lnTo>
                    <a:pt x="1" y="136"/>
                  </a:lnTo>
                  <a:lnTo>
                    <a:pt x="0" y="132"/>
                  </a:lnTo>
                  <a:lnTo>
                    <a:pt x="0" y="128"/>
                  </a:lnTo>
                  <a:lnTo>
                    <a:pt x="0" y="128"/>
                  </a:lnTo>
                  <a:lnTo>
                    <a:pt x="0" y="120"/>
                  </a:lnTo>
                  <a:lnTo>
                    <a:pt x="2" y="111"/>
                  </a:lnTo>
                  <a:lnTo>
                    <a:pt x="34" y="0"/>
                  </a:lnTo>
                  <a:lnTo>
                    <a:pt x="91" y="0"/>
                  </a:lnTo>
                  <a:lnTo>
                    <a:pt x="84" y="27"/>
                  </a:lnTo>
                  <a:lnTo>
                    <a:pt x="115" y="2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0" name="Freeform 92">
              <a:extLst>
                <a:ext uri="{FF2B5EF4-FFF2-40B4-BE49-F238E27FC236}">
                  <a16:creationId xmlns:a16="http://schemas.microsoft.com/office/drawing/2014/main" id="{0A9CB4EB-F89C-463A-8976-5CE92193E803}"/>
                </a:ext>
              </a:extLst>
            </p:cNvPr>
            <p:cNvSpPr>
              <a:spLocks/>
            </p:cNvSpPr>
            <p:nvPr userDrawn="1"/>
          </p:nvSpPr>
          <p:spPr bwMode="auto">
            <a:xfrm>
              <a:off x="7321551" y="4830763"/>
              <a:ext cx="38100" cy="46038"/>
            </a:xfrm>
            <a:custGeom>
              <a:avLst/>
              <a:gdLst>
                <a:gd name="T0" fmla="*/ 9 w 24"/>
                <a:gd name="T1" fmla="*/ 0 h 29"/>
                <a:gd name="T2" fmla="*/ 24 w 24"/>
                <a:gd name="T3" fmla="*/ 0 h 29"/>
                <a:gd name="T4" fmla="*/ 15 w 24"/>
                <a:gd name="T5" fmla="*/ 29 h 29"/>
                <a:gd name="T6" fmla="*/ 0 w 24"/>
                <a:gd name="T7" fmla="*/ 29 h 29"/>
                <a:gd name="T8" fmla="*/ 9 w 24"/>
                <a:gd name="T9" fmla="*/ 0 h 29"/>
              </a:gdLst>
              <a:ahLst/>
              <a:cxnLst>
                <a:cxn ang="0">
                  <a:pos x="T0" y="T1"/>
                </a:cxn>
                <a:cxn ang="0">
                  <a:pos x="T2" y="T3"/>
                </a:cxn>
                <a:cxn ang="0">
                  <a:pos x="T4" y="T5"/>
                </a:cxn>
                <a:cxn ang="0">
                  <a:pos x="T6" y="T7"/>
                </a:cxn>
                <a:cxn ang="0">
                  <a:pos x="T8" y="T9"/>
                </a:cxn>
              </a:cxnLst>
              <a:rect l="0" t="0" r="r" b="b"/>
              <a:pathLst>
                <a:path w="24" h="29">
                  <a:moveTo>
                    <a:pt x="9" y="0"/>
                  </a:moveTo>
                  <a:lnTo>
                    <a:pt x="24" y="0"/>
                  </a:lnTo>
                  <a:lnTo>
                    <a:pt x="15"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1" name="Freeform 93">
              <a:extLst>
                <a:ext uri="{FF2B5EF4-FFF2-40B4-BE49-F238E27FC236}">
                  <a16:creationId xmlns:a16="http://schemas.microsoft.com/office/drawing/2014/main" id="{37E63F6C-6ABA-4164-A3BC-2F43B82B5A6F}"/>
                </a:ext>
              </a:extLst>
            </p:cNvPr>
            <p:cNvSpPr>
              <a:spLocks/>
            </p:cNvSpPr>
            <p:nvPr userDrawn="1"/>
          </p:nvSpPr>
          <p:spPr bwMode="auto">
            <a:xfrm>
              <a:off x="7400926" y="4830763"/>
              <a:ext cx="87313" cy="46038"/>
            </a:xfrm>
            <a:custGeom>
              <a:avLst/>
              <a:gdLst>
                <a:gd name="T0" fmla="*/ 10 w 55"/>
                <a:gd name="T1" fmla="*/ 0 h 29"/>
                <a:gd name="T2" fmla="*/ 31 w 55"/>
                <a:gd name="T3" fmla="*/ 0 h 29"/>
                <a:gd name="T4" fmla="*/ 36 w 55"/>
                <a:gd name="T5" fmla="*/ 19 h 29"/>
                <a:gd name="T6" fmla="*/ 36 w 55"/>
                <a:gd name="T7" fmla="*/ 19 h 29"/>
                <a:gd name="T8" fmla="*/ 42 w 55"/>
                <a:gd name="T9" fmla="*/ 0 h 29"/>
                <a:gd name="T10" fmla="*/ 55 w 55"/>
                <a:gd name="T11" fmla="*/ 0 h 29"/>
                <a:gd name="T12" fmla="*/ 46 w 55"/>
                <a:gd name="T13" fmla="*/ 29 h 29"/>
                <a:gd name="T14" fmla="*/ 26 w 55"/>
                <a:gd name="T15" fmla="*/ 29 h 29"/>
                <a:gd name="T16" fmla="*/ 20 w 55"/>
                <a:gd name="T17" fmla="*/ 8 h 29"/>
                <a:gd name="T18" fmla="*/ 20 w 55"/>
                <a:gd name="T19" fmla="*/ 8 h 29"/>
                <a:gd name="T20" fmla="*/ 13 w 55"/>
                <a:gd name="T21" fmla="*/ 29 h 29"/>
                <a:gd name="T22" fmla="*/ 0 w 55"/>
                <a:gd name="T23" fmla="*/ 29 h 29"/>
                <a:gd name="T24" fmla="*/ 10 w 55"/>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5" h="29">
                  <a:moveTo>
                    <a:pt x="10" y="0"/>
                  </a:moveTo>
                  <a:lnTo>
                    <a:pt x="31" y="0"/>
                  </a:lnTo>
                  <a:lnTo>
                    <a:pt x="36" y="19"/>
                  </a:lnTo>
                  <a:lnTo>
                    <a:pt x="36" y="19"/>
                  </a:lnTo>
                  <a:lnTo>
                    <a:pt x="42" y="0"/>
                  </a:lnTo>
                  <a:lnTo>
                    <a:pt x="55" y="0"/>
                  </a:lnTo>
                  <a:lnTo>
                    <a:pt x="46" y="29"/>
                  </a:lnTo>
                  <a:lnTo>
                    <a:pt x="26" y="29"/>
                  </a:lnTo>
                  <a:lnTo>
                    <a:pt x="20" y="8"/>
                  </a:lnTo>
                  <a:lnTo>
                    <a:pt x="20" y="8"/>
                  </a:lnTo>
                  <a:lnTo>
                    <a:pt x="13" y="29"/>
                  </a:lnTo>
                  <a:lnTo>
                    <a:pt x="0" y="29"/>
                  </a:lnTo>
                  <a:lnTo>
                    <a:pt x="1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2" name="Freeform 94">
              <a:extLst>
                <a:ext uri="{FF2B5EF4-FFF2-40B4-BE49-F238E27FC236}">
                  <a16:creationId xmlns:a16="http://schemas.microsoft.com/office/drawing/2014/main" id="{06563592-22B7-429A-B5F8-C1741220A34A}"/>
                </a:ext>
              </a:extLst>
            </p:cNvPr>
            <p:cNvSpPr>
              <a:spLocks/>
            </p:cNvSpPr>
            <p:nvPr userDrawn="1"/>
          </p:nvSpPr>
          <p:spPr bwMode="auto">
            <a:xfrm>
              <a:off x="7531101" y="4830763"/>
              <a:ext cx="76200" cy="46038"/>
            </a:xfrm>
            <a:custGeom>
              <a:avLst/>
              <a:gdLst>
                <a:gd name="T0" fmla="*/ 0 w 48"/>
                <a:gd name="T1" fmla="*/ 0 h 29"/>
                <a:gd name="T2" fmla="*/ 15 w 48"/>
                <a:gd name="T3" fmla="*/ 0 h 29"/>
                <a:gd name="T4" fmla="*/ 19 w 48"/>
                <a:gd name="T5" fmla="*/ 18 h 29"/>
                <a:gd name="T6" fmla="*/ 33 w 48"/>
                <a:gd name="T7" fmla="*/ 0 h 29"/>
                <a:gd name="T8" fmla="*/ 48 w 48"/>
                <a:gd name="T9" fmla="*/ 0 h 29"/>
                <a:gd name="T10" fmla="*/ 24 w 48"/>
                <a:gd name="T11" fmla="*/ 29 h 29"/>
                <a:gd name="T12" fmla="*/ 6 w 48"/>
                <a:gd name="T13" fmla="*/ 29 h 29"/>
                <a:gd name="T14" fmla="*/ 0 w 48"/>
                <a:gd name="T15" fmla="*/ 0 h 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29">
                  <a:moveTo>
                    <a:pt x="0" y="0"/>
                  </a:moveTo>
                  <a:lnTo>
                    <a:pt x="15" y="0"/>
                  </a:lnTo>
                  <a:lnTo>
                    <a:pt x="19" y="18"/>
                  </a:lnTo>
                  <a:lnTo>
                    <a:pt x="33" y="0"/>
                  </a:lnTo>
                  <a:lnTo>
                    <a:pt x="48" y="0"/>
                  </a:lnTo>
                  <a:lnTo>
                    <a:pt x="24" y="29"/>
                  </a:lnTo>
                  <a:lnTo>
                    <a:pt x="6" y="29"/>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3" name="Freeform 95">
              <a:extLst>
                <a:ext uri="{FF2B5EF4-FFF2-40B4-BE49-F238E27FC236}">
                  <a16:creationId xmlns:a16="http://schemas.microsoft.com/office/drawing/2014/main" id="{0D2AE38D-121E-4CAD-86B9-FC8B8F5D70E9}"/>
                </a:ext>
              </a:extLst>
            </p:cNvPr>
            <p:cNvSpPr>
              <a:spLocks/>
            </p:cNvSpPr>
            <p:nvPr userDrawn="1"/>
          </p:nvSpPr>
          <p:spPr bwMode="auto">
            <a:xfrm>
              <a:off x="7635876" y="4830763"/>
              <a:ext cx="66675" cy="46038"/>
            </a:xfrm>
            <a:custGeom>
              <a:avLst/>
              <a:gdLst>
                <a:gd name="T0" fmla="*/ 9 w 42"/>
                <a:gd name="T1" fmla="*/ 0 h 29"/>
                <a:gd name="T2" fmla="*/ 42 w 42"/>
                <a:gd name="T3" fmla="*/ 0 h 29"/>
                <a:gd name="T4" fmla="*/ 41 w 42"/>
                <a:gd name="T5" fmla="*/ 5 h 29"/>
                <a:gd name="T6" fmla="*/ 22 w 42"/>
                <a:gd name="T7" fmla="*/ 5 h 29"/>
                <a:gd name="T8" fmla="*/ 20 w 42"/>
                <a:gd name="T9" fmla="*/ 11 h 29"/>
                <a:gd name="T10" fmla="*/ 37 w 42"/>
                <a:gd name="T11" fmla="*/ 11 h 29"/>
                <a:gd name="T12" fmla="*/ 36 w 42"/>
                <a:gd name="T13" fmla="*/ 17 h 29"/>
                <a:gd name="T14" fmla="*/ 17 w 42"/>
                <a:gd name="T15" fmla="*/ 17 h 29"/>
                <a:gd name="T16" fmla="*/ 16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1" y="5"/>
                  </a:lnTo>
                  <a:lnTo>
                    <a:pt x="22" y="5"/>
                  </a:lnTo>
                  <a:lnTo>
                    <a:pt x="20" y="11"/>
                  </a:lnTo>
                  <a:lnTo>
                    <a:pt x="37" y="11"/>
                  </a:lnTo>
                  <a:lnTo>
                    <a:pt x="36" y="17"/>
                  </a:lnTo>
                  <a:lnTo>
                    <a:pt x="17" y="17"/>
                  </a:lnTo>
                  <a:lnTo>
                    <a:pt x="16"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4" name="Freeform 96">
              <a:extLst>
                <a:ext uri="{FF2B5EF4-FFF2-40B4-BE49-F238E27FC236}">
                  <a16:creationId xmlns:a16="http://schemas.microsoft.com/office/drawing/2014/main" id="{7FCBD58F-4408-4407-9DB0-3BCFB5D4422F}"/>
                </a:ext>
              </a:extLst>
            </p:cNvPr>
            <p:cNvSpPr>
              <a:spLocks/>
            </p:cNvSpPr>
            <p:nvPr userDrawn="1"/>
          </p:nvSpPr>
          <p:spPr bwMode="auto">
            <a:xfrm>
              <a:off x="7856538" y="4830763"/>
              <a:ext cx="61913" cy="46038"/>
            </a:xfrm>
            <a:custGeom>
              <a:avLst/>
              <a:gdLst>
                <a:gd name="T0" fmla="*/ 11 w 39"/>
                <a:gd name="T1" fmla="*/ 7 h 29"/>
                <a:gd name="T2" fmla="*/ 0 w 39"/>
                <a:gd name="T3" fmla="*/ 7 h 29"/>
                <a:gd name="T4" fmla="*/ 3 w 39"/>
                <a:gd name="T5" fmla="*/ 0 h 29"/>
                <a:gd name="T6" fmla="*/ 39 w 39"/>
                <a:gd name="T7" fmla="*/ 0 h 29"/>
                <a:gd name="T8" fmla="*/ 37 w 39"/>
                <a:gd name="T9" fmla="*/ 7 h 29"/>
                <a:gd name="T10" fmla="*/ 25 w 39"/>
                <a:gd name="T11" fmla="*/ 7 h 29"/>
                <a:gd name="T12" fmla="*/ 19 w 39"/>
                <a:gd name="T13" fmla="*/ 29 h 29"/>
                <a:gd name="T14" fmla="*/ 4 w 39"/>
                <a:gd name="T15" fmla="*/ 29 h 29"/>
                <a:gd name="T16" fmla="*/ 11 w 39"/>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29">
                  <a:moveTo>
                    <a:pt x="11" y="7"/>
                  </a:moveTo>
                  <a:lnTo>
                    <a:pt x="0" y="7"/>
                  </a:lnTo>
                  <a:lnTo>
                    <a:pt x="3" y="0"/>
                  </a:lnTo>
                  <a:lnTo>
                    <a:pt x="39" y="0"/>
                  </a:lnTo>
                  <a:lnTo>
                    <a:pt x="37" y="7"/>
                  </a:lnTo>
                  <a:lnTo>
                    <a:pt x="25" y="7"/>
                  </a:lnTo>
                  <a:lnTo>
                    <a:pt x="19" y="29"/>
                  </a:lnTo>
                  <a:lnTo>
                    <a:pt x="4" y="29"/>
                  </a:lnTo>
                  <a:lnTo>
                    <a:pt x="11"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5" name="Freeform 97">
              <a:extLst>
                <a:ext uri="{FF2B5EF4-FFF2-40B4-BE49-F238E27FC236}">
                  <a16:creationId xmlns:a16="http://schemas.microsoft.com/office/drawing/2014/main" id="{8E799FAF-FA4F-4877-8FF1-D895F4AACA33}"/>
                </a:ext>
              </a:extLst>
            </p:cNvPr>
            <p:cNvSpPr>
              <a:spLocks/>
            </p:cNvSpPr>
            <p:nvPr userDrawn="1"/>
          </p:nvSpPr>
          <p:spPr bwMode="auto">
            <a:xfrm>
              <a:off x="7951788" y="4830763"/>
              <a:ext cx="106363" cy="46038"/>
            </a:xfrm>
            <a:custGeom>
              <a:avLst/>
              <a:gdLst>
                <a:gd name="T0" fmla="*/ 8 w 67"/>
                <a:gd name="T1" fmla="*/ 0 h 29"/>
                <a:gd name="T2" fmla="*/ 30 w 67"/>
                <a:gd name="T3" fmla="*/ 0 h 29"/>
                <a:gd name="T4" fmla="*/ 32 w 67"/>
                <a:gd name="T5" fmla="*/ 19 h 29"/>
                <a:gd name="T6" fmla="*/ 32 w 67"/>
                <a:gd name="T7" fmla="*/ 19 h 29"/>
                <a:gd name="T8" fmla="*/ 45 w 67"/>
                <a:gd name="T9" fmla="*/ 0 h 29"/>
                <a:gd name="T10" fmla="*/ 67 w 67"/>
                <a:gd name="T11" fmla="*/ 0 h 29"/>
                <a:gd name="T12" fmla="*/ 57 w 67"/>
                <a:gd name="T13" fmla="*/ 29 h 29"/>
                <a:gd name="T14" fmla="*/ 45 w 67"/>
                <a:gd name="T15" fmla="*/ 29 h 29"/>
                <a:gd name="T16" fmla="*/ 50 w 67"/>
                <a:gd name="T17" fmla="*/ 7 h 29"/>
                <a:gd name="T18" fmla="*/ 50 w 67"/>
                <a:gd name="T19" fmla="*/ 7 h 29"/>
                <a:gd name="T20" fmla="*/ 34 w 67"/>
                <a:gd name="T21" fmla="*/ 29 h 29"/>
                <a:gd name="T22" fmla="*/ 21 w 67"/>
                <a:gd name="T23" fmla="*/ 29 h 29"/>
                <a:gd name="T24" fmla="*/ 19 w 67"/>
                <a:gd name="T25" fmla="*/ 7 h 29"/>
                <a:gd name="T26" fmla="*/ 19 w 67"/>
                <a:gd name="T27" fmla="*/ 7 h 29"/>
                <a:gd name="T28" fmla="*/ 12 w 67"/>
                <a:gd name="T29" fmla="*/ 29 h 29"/>
                <a:gd name="T30" fmla="*/ 0 w 67"/>
                <a:gd name="T31" fmla="*/ 29 h 29"/>
                <a:gd name="T32" fmla="*/ 8 w 67"/>
                <a:gd name="T33"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7" h="29">
                  <a:moveTo>
                    <a:pt x="8" y="0"/>
                  </a:moveTo>
                  <a:lnTo>
                    <a:pt x="30" y="0"/>
                  </a:lnTo>
                  <a:lnTo>
                    <a:pt x="32" y="19"/>
                  </a:lnTo>
                  <a:lnTo>
                    <a:pt x="32" y="19"/>
                  </a:lnTo>
                  <a:lnTo>
                    <a:pt x="45" y="0"/>
                  </a:lnTo>
                  <a:lnTo>
                    <a:pt x="67" y="0"/>
                  </a:lnTo>
                  <a:lnTo>
                    <a:pt x="57" y="29"/>
                  </a:lnTo>
                  <a:lnTo>
                    <a:pt x="45" y="29"/>
                  </a:lnTo>
                  <a:lnTo>
                    <a:pt x="50" y="7"/>
                  </a:lnTo>
                  <a:lnTo>
                    <a:pt x="50" y="7"/>
                  </a:lnTo>
                  <a:lnTo>
                    <a:pt x="34" y="29"/>
                  </a:lnTo>
                  <a:lnTo>
                    <a:pt x="21" y="29"/>
                  </a:lnTo>
                  <a:lnTo>
                    <a:pt x="19" y="7"/>
                  </a:lnTo>
                  <a:lnTo>
                    <a:pt x="19" y="7"/>
                  </a:lnTo>
                  <a:lnTo>
                    <a:pt x="12" y="29"/>
                  </a:lnTo>
                  <a:lnTo>
                    <a:pt x="0" y="29"/>
                  </a:lnTo>
                  <a:lnTo>
                    <a:pt x="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6" name="Freeform 98">
              <a:extLst>
                <a:ext uri="{FF2B5EF4-FFF2-40B4-BE49-F238E27FC236}">
                  <a16:creationId xmlns:a16="http://schemas.microsoft.com/office/drawing/2014/main" id="{541295E1-43D5-4CAF-A561-D6CF1E196D00}"/>
                </a:ext>
              </a:extLst>
            </p:cNvPr>
            <p:cNvSpPr>
              <a:spLocks/>
            </p:cNvSpPr>
            <p:nvPr userDrawn="1"/>
          </p:nvSpPr>
          <p:spPr bwMode="auto">
            <a:xfrm>
              <a:off x="8188326" y="4830763"/>
              <a:ext cx="85725" cy="46038"/>
            </a:xfrm>
            <a:custGeom>
              <a:avLst/>
              <a:gdLst>
                <a:gd name="T0" fmla="*/ 9 w 54"/>
                <a:gd name="T1" fmla="*/ 0 h 29"/>
                <a:gd name="T2" fmla="*/ 30 w 54"/>
                <a:gd name="T3" fmla="*/ 0 h 29"/>
                <a:gd name="T4" fmla="*/ 35 w 54"/>
                <a:gd name="T5" fmla="*/ 19 h 29"/>
                <a:gd name="T6" fmla="*/ 36 w 54"/>
                <a:gd name="T7" fmla="*/ 19 h 29"/>
                <a:gd name="T8" fmla="*/ 42 w 54"/>
                <a:gd name="T9" fmla="*/ 0 h 29"/>
                <a:gd name="T10" fmla="*/ 54 w 54"/>
                <a:gd name="T11" fmla="*/ 0 h 29"/>
                <a:gd name="T12" fmla="*/ 46 w 54"/>
                <a:gd name="T13" fmla="*/ 29 h 29"/>
                <a:gd name="T14" fmla="*/ 24 w 54"/>
                <a:gd name="T15" fmla="*/ 29 h 29"/>
                <a:gd name="T16" fmla="*/ 19 w 54"/>
                <a:gd name="T17" fmla="*/ 8 h 29"/>
                <a:gd name="T18" fmla="*/ 19 w 54"/>
                <a:gd name="T19" fmla="*/ 8 h 29"/>
                <a:gd name="T20" fmla="*/ 13 w 54"/>
                <a:gd name="T21" fmla="*/ 29 h 29"/>
                <a:gd name="T22" fmla="*/ 0 w 54"/>
                <a:gd name="T23" fmla="*/ 29 h 29"/>
                <a:gd name="T24" fmla="*/ 9 w 54"/>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 h="29">
                  <a:moveTo>
                    <a:pt x="9" y="0"/>
                  </a:moveTo>
                  <a:lnTo>
                    <a:pt x="30" y="0"/>
                  </a:lnTo>
                  <a:lnTo>
                    <a:pt x="35" y="19"/>
                  </a:lnTo>
                  <a:lnTo>
                    <a:pt x="36" y="19"/>
                  </a:lnTo>
                  <a:lnTo>
                    <a:pt x="42" y="0"/>
                  </a:lnTo>
                  <a:lnTo>
                    <a:pt x="54" y="0"/>
                  </a:lnTo>
                  <a:lnTo>
                    <a:pt x="46" y="29"/>
                  </a:lnTo>
                  <a:lnTo>
                    <a:pt x="24" y="29"/>
                  </a:lnTo>
                  <a:lnTo>
                    <a:pt x="19" y="8"/>
                  </a:lnTo>
                  <a:lnTo>
                    <a:pt x="19" y="8"/>
                  </a:lnTo>
                  <a:lnTo>
                    <a:pt x="1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7" name="Freeform 99">
              <a:extLst>
                <a:ext uri="{FF2B5EF4-FFF2-40B4-BE49-F238E27FC236}">
                  <a16:creationId xmlns:a16="http://schemas.microsoft.com/office/drawing/2014/main" id="{4FEBF633-8A9B-47DA-B7A7-D88B5EFAEFF3}"/>
                </a:ext>
              </a:extLst>
            </p:cNvPr>
            <p:cNvSpPr>
              <a:spLocks/>
            </p:cNvSpPr>
            <p:nvPr userDrawn="1"/>
          </p:nvSpPr>
          <p:spPr bwMode="auto">
            <a:xfrm>
              <a:off x="8310563" y="4830763"/>
              <a:ext cx="63500" cy="46038"/>
            </a:xfrm>
            <a:custGeom>
              <a:avLst/>
              <a:gdLst>
                <a:gd name="T0" fmla="*/ 12 w 40"/>
                <a:gd name="T1" fmla="*/ 7 h 29"/>
                <a:gd name="T2" fmla="*/ 0 w 40"/>
                <a:gd name="T3" fmla="*/ 7 h 29"/>
                <a:gd name="T4" fmla="*/ 3 w 40"/>
                <a:gd name="T5" fmla="*/ 0 h 29"/>
                <a:gd name="T6" fmla="*/ 40 w 40"/>
                <a:gd name="T7" fmla="*/ 0 h 29"/>
                <a:gd name="T8" fmla="*/ 38 w 40"/>
                <a:gd name="T9" fmla="*/ 7 h 29"/>
                <a:gd name="T10" fmla="*/ 26 w 40"/>
                <a:gd name="T11" fmla="*/ 7 h 29"/>
                <a:gd name="T12" fmla="*/ 19 w 40"/>
                <a:gd name="T13" fmla="*/ 29 h 29"/>
                <a:gd name="T14" fmla="*/ 5 w 40"/>
                <a:gd name="T15" fmla="*/ 29 h 29"/>
                <a:gd name="T16" fmla="*/ 12 w 40"/>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29">
                  <a:moveTo>
                    <a:pt x="12" y="7"/>
                  </a:moveTo>
                  <a:lnTo>
                    <a:pt x="0" y="7"/>
                  </a:lnTo>
                  <a:lnTo>
                    <a:pt x="3" y="0"/>
                  </a:lnTo>
                  <a:lnTo>
                    <a:pt x="40" y="0"/>
                  </a:lnTo>
                  <a:lnTo>
                    <a:pt x="38" y="7"/>
                  </a:lnTo>
                  <a:lnTo>
                    <a:pt x="26" y="7"/>
                  </a:lnTo>
                  <a:lnTo>
                    <a:pt x="19" y="29"/>
                  </a:lnTo>
                  <a:lnTo>
                    <a:pt x="5" y="29"/>
                  </a:lnTo>
                  <a:lnTo>
                    <a:pt x="12"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8" name="Freeform 100">
              <a:extLst>
                <a:ext uri="{FF2B5EF4-FFF2-40B4-BE49-F238E27FC236}">
                  <a16:creationId xmlns:a16="http://schemas.microsoft.com/office/drawing/2014/main" id="{594D7258-BED9-47C4-A447-04D7EFA8D4F3}"/>
                </a:ext>
              </a:extLst>
            </p:cNvPr>
            <p:cNvSpPr>
              <a:spLocks noEditPoints="1"/>
            </p:cNvSpPr>
            <p:nvPr userDrawn="1"/>
          </p:nvSpPr>
          <p:spPr bwMode="auto">
            <a:xfrm>
              <a:off x="8701088" y="4760913"/>
              <a:ext cx="49213" cy="50800"/>
            </a:xfrm>
            <a:custGeom>
              <a:avLst/>
              <a:gdLst>
                <a:gd name="T0" fmla="*/ 15 w 31"/>
                <a:gd name="T1" fmla="*/ 0 h 32"/>
                <a:gd name="T2" fmla="*/ 15 w 31"/>
                <a:gd name="T3" fmla="*/ 0 h 32"/>
                <a:gd name="T4" fmla="*/ 10 w 31"/>
                <a:gd name="T5" fmla="*/ 1 h 32"/>
                <a:gd name="T6" fmla="*/ 5 w 31"/>
                <a:gd name="T7" fmla="*/ 5 h 32"/>
                <a:gd name="T8" fmla="*/ 1 w 31"/>
                <a:gd name="T9" fmla="*/ 10 h 32"/>
                <a:gd name="T10" fmla="*/ 0 w 31"/>
                <a:gd name="T11" fmla="*/ 15 h 32"/>
                <a:gd name="T12" fmla="*/ 0 w 31"/>
                <a:gd name="T13" fmla="*/ 15 h 32"/>
                <a:gd name="T14" fmla="*/ 1 w 31"/>
                <a:gd name="T15" fmla="*/ 21 h 32"/>
                <a:gd name="T16" fmla="*/ 5 w 31"/>
                <a:gd name="T17" fmla="*/ 27 h 32"/>
                <a:gd name="T18" fmla="*/ 10 w 31"/>
                <a:gd name="T19" fmla="*/ 31 h 32"/>
                <a:gd name="T20" fmla="*/ 15 w 31"/>
                <a:gd name="T21" fmla="*/ 32 h 32"/>
                <a:gd name="T22" fmla="*/ 15 w 31"/>
                <a:gd name="T23" fmla="*/ 32 h 32"/>
                <a:gd name="T24" fmla="*/ 21 w 31"/>
                <a:gd name="T25" fmla="*/ 31 h 32"/>
                <a:gd name="T26" fmla="*/ 27 w 31"/>
                <a:gd name="T27" fmla="*/ 27 h 32"/>
                <a:gd name="T28" fmla="*/ 30 w 31"/>
                <a:gd name="T29" fmla="*/ 21 h 32"/>
                <a:gd name="T30" fmla="*/ 31 w 31"/>
                <a:gd name="T31" fmla="*/ 15 h 32"/>
                <a:gd name="T32" fmla="*/ 31 w 31"/>
                <a:gd name="T33" fmla="*/ 15 h 32"/>
                <a:gd name="T34" fmla="*/ 30 w 31"/>
                <a:gd name="T35" fmla="*/ 10 h 32"/>
                <a:gd name="T36" fmla="*/ 27 w 31"/>
                <a:gd name="T37" fmla="*/ 5 h 32"/>
                <a:gd name="T38" fmla="*/ 21 w 31"/>
                <a:gd name="T39" fmla="*/ 1 h 32"/>
                <a:gd name="T40" fmla="*/ 15 w 31"/>
                <a:gd name="T41" fmla="*/ 0 h 32"/>
                <a:gd name="T42" fmla="*/ 15 w 31"/>
                <a:gd name="T43" fmla="*/ 0 h 32"/>
                <a:gd name="T44" fmla="*/ 15 w 31"/>
                <a:gd name="T45" fmla="*/ 28 h 32"/>
                <a:gd name="T46" fmla="*/ 15 w 31"/>
                <a:gd name="T47" fmla="*/ 28 h 32"/>
                <a:gd name="T48" fmla="*/ 11 w 31"/>
                <a:gd name="T49" fmla="*/ 27 h 32"/>
                <a:gd name="T50" fmla="*/ 6 w 31"/>
                <a:gd name="T51" fmla="*/ 25 h 32"/>
                <a:gd name="T52" fmla="*/ 4 w 31"/>
                <a:gd name="T53" fmla="*/ 21 h 32"/>
                <a:gd name="T54" fmla="*/ 3 w 31"/>
                <a:gd name="T55" fmla="*/ 15 h 32"/>
                <a:gd name="T56" fmla="*/ 3 w 31"/>
                <a:gd name="T57" fmla="*/ 15 h 32"/>
                <a:gd name="T58" fmla="*/ 4 w 31"/>
                <a:gd name="T59" fmla="*/ 11 h 32"/>
                <a:gd name="T60" fmla="*/ 6 w 31"/>
                <a:gd name="T61" fmla="*/ 6 h 32"/>
                <a:gd name="T62" fmla="*/ 11 w 31"/>
                <a:gd name="T63" fmla="*/ 4 h 32"/>
                <a:gd name="T64" fmla="*/ 15 w 31"/>
                <a:gd name="T65" fmla="*/ 3 h 32"/>
                <a:gd name="T66" fmla="*/ 15 w 31"/>
                <a:gd name="T67" fmla="*/ 3 h 32"/>
                <a:gd name="T68" fmla="*/ 20 w 31"/>
                <a:gd name="T69" fmla="*/ 4 h 32"/>
                <a:gd name="T70" fmla="*/ 25 w 31"/>
                <a:gd name="T71" fmla="*/ 6 h 32"/>
                <a:gd name="T72" fmla="*/ 27 w 31"/>
                <a:gd name="T73" fmla="*/ 11 h 32"/>
                <a:gd name="T74" fmla="*/ 28 w 31"/>
                <a:gd name="T75" fmla="*/ 15 h 32"/>
                <a:gd name="T76" fmla="*/ 28 w 31"/>
                <a:gd name="T77" fmla="*/ 15 h 32"/>
                <a:gd name="T78" fmla="*/ 27 w 31"/>
                <a:gd name="T79" fmla="*/ 21 h 32"/>
                <a:gd name="T80" fmla="*/ 25 w 31"/>
                <a:gd name="T81" fmla="*/ 25 h 32"/>
                <a:gd name="T82" fmla="*/ 20 w 31"/>
                <a:gd name="T83" fmla="*/ 27 h 32"/>
                <a:gd name="T84" fmla="*/ 15 w 31"/>
                <a:gd name="T85" fmla="*/ 28 h 32"/>
                <a:gd name="T86" fmla="*/ 15 w 31"/>
                <a:gd name="T87"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1" h="32">
                  <a:moveTo>
                    <a:pt x="15" y="0"/>
                  </a:moveTo>
                  <a:lnTo>
                    <a:pt x="15" y="0"/>
                  </a:lnTo>
                  <a:lnTo>
                    <a:pt x="10" y="1"/>
                  </a:lnTo>
                  <a:lnTo>
                    <a:pt x="5" y="5"/>
                  </a:lnTo>
                  <a:lnTo>
                    <a:pt x="1" y="10"/>
                  </a:lnTo>
                  <a:lnTo>
                    <a:pt x="0" y="15"/>
                  </a:lnTo>
                  <a:lnTo>
                    <a:pt x="0" y="15"/>
                  </a:lnTo>
                  <a:lnTo>
                    <a:pt x="1" y="21"/>
                  </a:lnTo>
                  <a:lnTo>
                    <a:pt x="5" y="27"/>
                  </a:lnTo>
                  <a:lnTo>
                    <a:pt x="10" y="31"/>
                  </a:lnTo>
                  <a:lnTo>
                    <a:pt x="15" y="32"/>
                  </a:lnTo>
                  <a:lnTo>
                    <a:pt x="15" y="32"/>
                  </a:lnTo>
                  <a:lnTo>
                    <a:pt x="21" y="31"/>
                  </a:lnTo>
                  <a:lnTo>
                    <a:pt x="27" y="27"/>
                  </a:lnTo>
                  <a:lnTo>
                    <a:pt x="30" y="21"/>
                  </a:lnTo>
                  <a:lnTo>
                    <a:pt x="31" y="15"/>
                  </a:lnTo>
                  <a:lnTo>
                    <a:pt x="31" y="15"/>
                  </a:lnTo>
                  <a:lnTo>
                    <a:pt x="30" y="10"/>
                  </a:lnTo>
                  <a:lnTo>
                    <a:pt x="27" y="5"/>
                  </a:lnTo>
                  <a:lnTo>
                    <a:pt x="21" y="1"/>
                  </a:lnTo>
                  <a:lnTo>
                    <a:pt x="15" y="0"/>
                  </a:lnTo>
                  <a:lnTo>
                    <a:pt x="15" y="0"/>
                  </a:lnTo>
                  <a:close/>
                  <a:moveTo>
                    <a:pt x="15" y="28"/>
                  </a:moveTo>
                  <a:lnTo>
                    <a:pt x="15" y="28"/>
                  </a:lnTo>
                  <a:lnTo>
                    <a:pt x="11" y="27"/>
                  </a:lnTo>
                  <a:lnTo>
                    <a:pt x="6" y="25"/>
                  </a:lnTo>
                  <a:lnTo>
                    <a:pt x="4" y="21"/>
                  </a:lnTo>
                  <a:lnTo>
                    <a:pt x="3" y="15"/>
                  </a:lnTo>
                  <a:lnTo>
                    <a:pt x="3" y="15"/>
                  </a:lnTo>
                  <a:lnTo>
                    <a:pt x="4" y="11"/>
                  </a:lnTo>
                  <a:lnTo>
                    <a:pt x="6" y="6"/>
                  </a:lnTo>
                  <a:lnTo>
                    <a:pt x="11" y="4"/>
                  </a:lnTo>
                  <a:lnTo>
                    <a:pt x="15" y="3"/>
                  </a:lnTo>
                  <a:lnTo>
                    <a:pt x="15" y="3"/>
                  </a:lnTo>
                  <a:lnTo>
                    <a:pt x="20" y="4"/>
                  </a:lnTo>
                  <a:lnTo>
                    <a:pt x="25" y="6"/>
                  </a:lnTo>
                  <a:lnTo>
                    <a:pt x="27" y="11"/>
                  </a:lnTo>
                  <a:lnTo>
                    <a:pt x="28" y="15"/>
                  </a:lnTo>
                  <a:lnTo>
                    <a:pt x="28" y="15"/>
                  </a:lnTo>
                  <a:lnTo>
                    <a:pt x="27" y="21"/>
                  </a:lnTo>
                  <a:lnTo>
                    <a:pt x="25" y="25"/>
                  </a:lnTo>
                  <a:lnTo>
                    <a:pt x="20" y="27"/>
                  </a:lnTo>
                  <a:lnTo>
                    <a:pt x="15" y="28"/>
                  </a:lnTo>
                  <a:lnTo>
                    <a:pt x="15" y="2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9" name="Freeform 101">
              <a:extLst>
                <a:ext uri="{FF2B5EF4-FFF2-40B4-BE49-F238E27FC236}">
                  <a16:creationId xmlns:a16="http://schemas.microsoft.com/office/drawing/2014/main" id="{440F352B-C738-4442-B41C-8FB148B33574}"/>
                </a:ext>
              </a:extLst>
            </p:cNvPr>
            <p:cNvSpPr>
              <a:spLocks noEditPoints="1"/>
            </p:cNvSpPr>
            <p:nvPr userDrawn="1"/>
          </p:nvSpPr>
          <p:spPr bwMode="auto">
            <a:xfrm>
              <a:off x="8716963" y="4772026"/>
              <a:ext cx="20638" cy="26988"/>
            </a:xfrm>
            <a:custGeom>
              <a:avLst/>
              <a:gdLst>
                <a:gd name="T0" fmla="*/ 11 w 13"/>
                <a:gd name="T1" fmla="*/ 6 h 17"/>
                <a:gd name="T2" fmla="*/ 11 w 13"/>
                <a:gd name="T3" fmla="*/ 6 h 17"/>
                <a:gd name="T4" fmla="*/ 11 w 13"/>
                <a:gd name="T5" fmla="*/ 4 h 17"/>
                <a:gd name="T6" fmla="*/ 10 w 13"/>
                <a:gd name="T7" fmla="*/ 1 h 17"/>
                <a:gd name="T8" fmla="*/ 9 w 13"/>
                <a:gd name="T9" fmla="*/ 1 h 17"/>
                <a:gd name="T10" fmla="*/ 7 w 13"/>
                <a:gd name="T11" fmla="*/ 0 h 17"/>
                <a:gd name="T12" fmla="*/ 0 w 13"/>
                <a:gd name="T13" fmla="*/ 0 h 17"/>
                <a:gd name="T14" fmla="*/ 0 w 13"/>
                <a:gd name="T15" fmla="*/ 17 h 17"/>
                <a:gd name="T16" fmla="*/ 3 w 13"/>
                <a:gd name="T17" fmla="*/ 17 h 17"/>
                <a:gd name="T18" fmla="*/ 3 w 13"/>
                <a:gd name="T19" fmla="*/ 11 h 17"/>
                <a:gd name="T20" fmla="*/ 5 w 13"/>
                <a:gd name="T21" fmla="*/ 11 h 17"/>
                <a:gd name="T22" fmla="*/ 9 w 13"/>
                <a:gd name="T23" fmla="*/ 17 h 17"/>
                <a:gd name="T24" fmla="*/ 13 w 13"/>
                <a:gd name="T25" fmla="*/ 17 h 17"/>
                <a:gd name="T26" fmla="*/ 8 w 13"/>
                <a:gd name="T27" fmla="*/ 10 h 17"/>
                <a:gd name="T28" fmla="*/ 8 w 13"/>
                <a:gd name="T29" fmla="*/ 10 h 17"/>
                <a:gd name="T30" fmla="*/ 11 w 13"/>
                <a:gd name="T31" fmla="*/ 8 h 17"/>
                <a:gd name="T32" fmla="*/ 11 w 13"/>
                <a:gd name="T33" fmla="*/ 6 h 17"/>
                <a:gd name="T34" fmla="*/ 11 w 13"/>
                <a:gd name="T35" fmla="*/ 6 h 17"/>
                <a:gd name="T36" fmla="*/ 3 w 13"/>
                <a:gd name="T37" fmla="*/ 7 h 17"/>
                <a:gd name="T38" fmla="*/ 3 w 13"/>
                <a:gd name="T39" fmla="*/ 3 h 17"/>
                <a:gd name="T40" fmla="*/ 5 w 13"/>
                <a:gd name="T41" fmla="*/ 3 h 17"/>
                <a:gd name="T42" fmla="*/ 5 w 13"/>
                <a:gd name="T43" fmla="*/ 3 h 17"/>
                <a:gd name="T44" fmla="*/ 8 w 13"/>
                <a:gd name="T45" fmla="*/ 4 h 17"/>
                <a:gd name="T46" fmla="*/ 9 w 13"/>
                <a:gd name="T47" fmla="*/ 4 h 17"/>
                <a:gd name="T48" fmla="*/ 9 w 13"/>
                <a:gd name="T49" fmla="*/ 5 h 17"/>
                <a:gd name="T50" fmla="*/ 9 w 13"/>
                <a:gd name="T51" fmla="*/ 5 h 17"/>
                <a:gd name="T52" fmla="*/ 9 w 13"/>
                <a:gd name="T53" fmla="*/ 7 h 17"/>
                <a:gd name="T54" fmla="*/ 8 w 13"/>
                <a:gd name="T55" fmla="*/ 7 h 17"/>
                <a:gd name="T56" fmla="*/ 5 w 13"/>
                <a:gd name="T57" fmla="*/ 7 h 17"/>
                <a:gd name="T58" fmla="*/ 3 w 13"/>
                <a:gd name="T59" fmla="*/ 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 h="17">
                  <a:moveTo>
                    <a:pt x="11" y="6"/>
                  </a:moveTo>
                  <a:lnTo>
                    <a:pt x="11" y="6"/>
                  </a:lnTo>
                  <a:lnTo>
                    <a:pt x="11" y="4"/>
                  </a:lnTo>
                  <a:lnTo>
                    <a:pt x="10" y="1"/>
                  </a:lnTo>
                  <a:lnTo>
                    <a:pt x="9" y="1"/>
                  </a:lnTo>
                  <a:lnTo>
                    <a:pt x="7" y="0"/>
                  </a:lnTo>
                  <a:lnTo>
                    <a:pt x="0" y="0"/>
                  </a:lnTo>
                  <a:lnTo>
                    <a:pt x="0" y="17"/>
                  </a:lnTo>
                  <a:lnTo>
                    <a:pt x="3" y="17"/>
                  </a:lnTo>
                  <a:lnTo>
                    <a:pt x="3" y="11"/>
                  </a:lnTo>
                  <a:lnTo>
                    <a:pt x="5" y="11"/>
                  </a:lnTo>
                  <a:lnTo>
                    <a:pt x="9" y="17"/>
                  </a:lnTo>
                  <a:lnTo>
                    <a:pt x="13" y="17"/>
                  </a:lnTo>
                  <a:lnTo>
                    <a:pt x="8" y="10"/>
                  </a:lnTo>
                  <a:lnTo>
                    <a:pt x="8" y="10"/>
                  </a:lnTo>
                  <a:lnTo>
                    <a:pt x="11" y="8"/>
                  </a:lnTo>
                  <a:lnTo>
                    <a:pt x="11" y="6"/>
                  </a:lnTo>
                  <a:lnTo>
                    <a:pt x="11" y="6"/>
                  </a:lnTo>
                  <a:close/>
                  <a:moveTo>
                    <a:pt x="3" y="7"/>
                  </a:moveTo>
                  <a:lnTo>
                    <a:pt x="3" y="3"/>
                  </a:lnTo>
                  <a:lnTo>
                    <a:pt x="5" y="3"/>
                  </a:lnTo>
                  <a:lnTo>
                    <a:pt x="5" y="3"/>
                  </a:lnTo>
                  <a:lnTo>
                    <a:pt x="8" y="4"/>
                  </a:lnTo>
                  <a:lnTo>
                    <a:pt x="9" y="4"/>
                  </a:lnTo>
                  <a:lnTo>
                    <a:pt x="9" y="5"/>
                  </a:lnTo>
                  <a:lnTo>
                    <a:pt x="9" y="5"/>
                  </a:lnTo>
                  <a:lnTo>
                    <a:pt x="9" y="7"/>
                  </a:lnTo>
                  <a:lnTo>
                    <a:pt x="8" y="7"/>
                  </a:lnTo>
                  <a:lnTo>
                    <a:pt x="5" y="7"/>
                  </a:lnTo>
                  <a:lnTo>
                    <a:pt x="3"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0" name="Freeform 102">
              <a:extLst>
                <a:ext uri="{FF2B5EF4-FFF2-40B4-BE49-F238E27FC236}">
                  <a16:creationId xmlns:a16="http://schemas.microsoft.com/office/drawing/2014/main" id="{EDB9D29D-B69A-4D9C-B1F8-E88AD5CCB32D}"/>
                </a:ext>
              </a:extLst>
            </p:cNvPr>
            <p:cNvSpPr>
              <a:spLocks/>
            </p:cNvSpPr>
            <p:nvPr userDrawn="1"/>
          </p:nvSpPr>
          <p:spPr bwMode="auto">
            <a:xfrm>
              <a:off x="7742238" y="4830763"/>
              <a:ext cx="68263" cy="47625"/>
            </a:xfrm>
            <a:custGeom>
              <a:avLst/>
              <a:gdLst>
                <a:gd name="T0" fmla="*/ 20 w 43"/>
                <a:gd name="T1" fmla="*/ 9 h 30"/>
                <a:gd name="T2" fmla="*/ 20 w 43"/>
                <a:gd name="T3" fmla="*/ 7 h 30"/>
                <a:gd name="T4" fmla="*/ 24 w 43"/>
                <a:gd name="T5" fmla="*/ 4 h 30"/>
                <a:gd name="T6" fmla="*/ 28 w 43"/>
                <a:gd name="T7" fmla="*/ 4 h 30"/>
                <a:gd name="T8" fmla="*/ 30 w 43"/>
                <a:gd name="T9" fmla="*/ 5 h 30"/>
                <a:gd name="T10" fmla="*/ 30 w 43"/>
                <a:gd name="T11" fmla="*/ 8 h 30"/>
                <a:gd name="T12" fmla="*/ 43 w 43"/>
                <a:gd name="T13" fmla="*/ 8 h 30"/>
                <a:gd name="T14" fmla="*/ 41 w 43"/>
                <a:gd name="T15" fmla="*/ 2 h 30"/>
                <a:gd name="T16" fmla="*/ 27 w 43"/>
                <a:gd name="T17" fmla="*/ 0 h 30"/>
                <a:gd name="T18" fmla="*/ 18 w 43"/>
                <a:gd name="T19" fmla="*/ 0 h 30"/>
                <a:gd name="T20" fmla="*/ 7 w 43"/>
                <a:gd name="T21" fmla="*/ 4 h 30"/>
                <a:gd name="T22" fmla="*/ 3 w 43"/>
                <a:gd name="T23" fmla="*/ 9 h 30"/>
                <a:gd name="T24" fmla="*/ 4 w 43"/>
                <a:gd name="T25" fmla="*/ 14 h 30"/>
                <a:gd name="T26" fmla="*/ 9 w 43"/>
                <a:gd name="T27" fmla="*/ 16 h 30"/>
                <a:gd name="T28" fmla="*/ 22 w 43"/>
                <a:gd name="T29" fmla="*/ 19 h 30"/>
                <a:gd name="T30" fmla="*/ 25 w 43"/>
                <a:gd name="T31" fmla="*/ 21 h 30"/>
                <a:gd name="T32" fmla="*/ 25 w 43"/>
                <a:gd name="T33" fmla="*/ 22 h 30"/>
                <a:gd name="T34" fmla="*/ 23 w 43"/>
                <a:gd name="T35" fmla="*/ 24 h 30"/>
                <a:gd name="T36" fmla="*/ 18 w 43"/>
                <a:gd name="T37" fmla="*/ 25 h 30"/>
                <a:gd name="T38" fmla="*/ 14 w 43"/>
                <a:gd name="T39" fmla="*/ 24 h 30"/>
                <a:gd name="T40" fmla="*/ 12 w 43"/>
                <a:gd name="T41" fmla="*/ 22 h 30"/>
                <a:gd name="T42" fmla="*/ 0 w 43"/>
                <a:gd name="T43" fmla="*/ 21 h 30"/>
                <a:gd name="T44" fmla="*/ 0 w 43"/>
                <a:gd name="T45" fmla="*/ 24 h 30"/>
                <a:gd name="T46" fmla="*/ 1 w 43"/>
                <a:gd name="T47" fmla="*/ 28 h 30"/>
                <a:gd name="T48" fmla="*/ 5 w 43"/>
                <a:gd name="T49" fmla="*/ 30 h 30"/>
                <a:gd name="T50" fmla="*/ 16 w 43"/>
                <a:gd name="T51" fmla="*/ 30 h 30"/>
                <a:gd name="T52" fmla="*/ 34 w 43"/>
                <a:gd name="T53" fmla="*/ 28 h 30"/>
                <a:gd name="T54" fmla="*/ 41 w 43"/>
                <a:gd name="T55" fmla="*/ 21 h 30"/>
                <a:gd name="T56" fmla="*/ 41 w 43"/>
                <a:gd name="T57" fmla="*/ 17 h 30"/>
                <a:gd name="T58" fmla="*/ 39 w 43"/>
                <a:gd name="T59" fmla="*/ 15 h 30"/>
                <a:gd name="T60" fmla="*/ 29 w 43"/>
                <a:gd name="T61" fmla="*/ 11 h 30"/>
                <a:gd name="T62" fmla="*/ 20 w 43"/>
                <a:gd name="T63" fmla="*/ 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3" h="30">
                  <a:moveTo>
                    <a:pt x="20" y="9"/>
                  </a:moveTo>
                  <a:lnTo>
                    <a:pt x="20" y="9"/>
                  </a:lnTo>
                  <a:lnTo>
                    <a:pt x="20" y="7"/>
                  </a:lnTo>
                  <a:lnTo>
                    <a:pt x="20" y="7"/>
                  </a:lnTo>
                  <a:lnTo>
                    <a:pt x="21" y="5"/>
                  </a:lnTo>
                  <a:lnTo>
                    <a:pt x="24" y="4"/>
                  </a:lnTo>
                  <a:lnTo>
                    <a:pt x="24" y="4"/>
                  </a:lnTo>
                  <a:lnTo>
                    <a:pt x="28" y="4"/>
                  </a:lnTo>
                  <a:lnTo>
                    <a:pt x="30" y="5"/>
                  </a:lnTo>
                  <a:lnTo>
                    <a:pt x="30" y="5"/>
                  </a:lnTo>
                  <a:lnTo>
                    <a:pt x="30" y="7"/>
                  </a:lnTo>
                  <a:lnTo>
                    <a:pt x="30" y="8"/>
                  </a:lnTo>
                  <a:lnTo>
                    <a:pt x="43" y="8"/>
                  </a:lnTo>
                  <a:lnTo>
                    <a:pt x="43" y="8"/>
                  </a:lnTo>
                  <a:lnTo>
                    <a:pt x="43" y="4"/>
                  </a:lnTo>
                  <a:lnTo>
                    <a:pt x="41" y="2"/>
                  </a:lnTo>
                  <a:lnTo>
                    <a:pt x="36" y="0"/>
                  </a:lnTo>
                  <a:lnTo>
                    <a:pt x="27" y="0"/>
                  </a:lnTo>
                  <a:lnTo>
                    <a:pt x="27" y="0"/>
                  </a:lnTo>
                  <a:lnTo>
                    <a:pt x="18" y="0"/>
                  </a:lnTo>
                  <a:lnTo>
                    <a:pt x="11" y="2"/>
                  </a:lnTo>
                  <a:lnTo>
                    <a:pt x="7" y="4"/>
                  </a:lnTo>
                  <a:lnTo>
                    <a:pt x="3" y="9"/>
                  </a:lnTo>
                  <a:lnTo>
                    <a:pt x="3" y="9"/>
                  </a:lnTo>
                  <a:lnTo>
                    <a:pt x="3" y="11"/>
                  </a:lnTo>
                  <a:lnTo>
                    <a:pt x="4" y="14"/>
                  </a:lnTo>
                  <a:lnTo>
                    <a:pt x="4" y="14"/>
                  </a:lnTo>
                  <a:lnTo>
                    <a:pt x="9" y="16"/>
                  </a:lnTo>
                  <a:lnTo>
                    <a:pt x="16" y="18"/>
                  </a:lnTo>
                  <a:lnTo>
                    <a:pt x="22" y="19"/>
                  </a:lnTo>
                  <a:lnTo>
                    <a:pt x="25" y="21"/>
                  </a:lnTo>
                  <a:lnTo>
                    <a:pt x="25" y="21"/>
                  </a:lnTo>
                  <a:lnTo>
                    <a:pt x="25" y="22"/>
                  </a:lnTo>
                  <a:lnTo>
                    <a:pt x="25" y="22"/>
                  </a:lnTo>
                  <a:lnTo>
                    <a:pt x="24" y="23"/>
                  </a:lnTo>
                  <a:lnTo>
                    <a:pt x="23" y="24"/>
                  </a:lnTo>
                  <a:lnTo>
                    <a:pt x="18" y="25"/>
                  </a:lnTo>
                  <a:lnTo>
                    <a:pt x="18" y="25"/>
                  </a:lnTo>
                  <a:lnTo>
                    <a:pt x="15" y="24"/>
                  </a:lnTo>
                  <a:lnTo>
                    <a:pt x="14" y="24"/>
                  </a:lnTo>
                  <a:lnTo>
                    <a:pt x="14" y="24"/>
                  </a:lnTo>
                  <a:lnTo>
                    <a:pt x="12" y="22"/>
                  </a:lnTo>
                  <a:lnTo>
                    <a:pt x="12" y="21"/>
                  </a:lnTo>
                  <a:lnTo>
                    <a:pt x="0" y="21"/>
                  </a:lnTo>
                  <a:lnTo>
                    <a:pt x="0" y="21"/>
                  </a:lnTo>
                  <a:lnTo>
                    <a:pt x="0" y="24"/>
                  </a:lnTo>
                  <a:lnTo>
                    <a:pt x="0" y="26"/>
                  </a:lnTo>
                  <a:lnTo>
                    <a:pt x="1" y="28"/>
                  </a:lnTo>
                  <a:lnTo>
                    <a:pt x="3" y="29"/>
                  </a:lnTo>
                  <a:lnTo>
                    <a:pt x="5" y="30"/>
                  </a:lnTo>
                  <a:lnTo>
                    <a:pt x="16" y="30"/>
                  </a:lnTo>
                  <a:lnTo>
                    <a:pt x="16" y="30"/>
                  </a:lnTo>
                  <a:lnTo>
                    <a:pt x="27" y="30"/>
                  </a:lnTo>
                  <a:lnTo>
                    <a:pt x="34" y="28"/>
                  </a:lnTo>
                  <a:lnTo>
                    <a:pt x="38" y="24"/>
                  </a:lnTo>
                  <a:lnTo>
                    <a:pt x="41" y="21"/>
                  </a:lnTo>
                  <a:lnTo>
                    <a:pt x="41" y="21"/>
                  </a:lnTo>
                  <a:lnTo>
                    <a:pt x="41" y="17"/>
                  </a:lnTo>
                  <a:lnTo>
                    <a:pt x="39" y="15"/>
                  </a:lnTo>
                  <a:lnTo>
                    <a:pt x="39" y="15"/>
                  </a:lnTo>
                  <a:lnTo>
                    <a:pt x="36" y="12"/>
                  </a:lnTo>
                  <a:lnTo>
                    <a:pt x="29" y="11"/>
                  </a:lnTo>
                  <a:lnTo>
                    <a:pt x="23" y="10"/>
                  </a:lnTo>
                  <a:lnTo>
                    <a:pt x="20" y="9"/>
                  </a:lnTo>
                  <a:lnTo>
                    <a:pt x="20" y="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1" name="Freeform 103">
              <a:extLst>
                <a:ext uri="{FF2B5EF4-FFF2-40B4-BE49-F238E27FC236}">
                  <a16:creationId xmlns:a16="http://schemas.microsoft.com/office/drawing/2014/main" id="{4516805B-99EF-49F9-93FC-3F528B5C64A7}"/>
                </a:ext>
              </a:extLst>
            </p:cNvPr>
            <p:cNvSpPr>
              <a:spLocks/>
            </p:cNvSpPr>
            <p:nvPr userDrawn="1"/>
          </p:nvSpPr>
          <p:spPr bwMode="auto">
            <a:xfrm>
              <a:off x="8089901" y="4830763"/>
              <a:ext cx="66675" cy="46038"/>
            </a:xfrm>
            <a:custGeom>
              <a:avLst/>
              <a:gdLst>
                <a:gd name="T0" fmla="*/ 9 w 42"/>
                <a:gd name="T1" fmla="*/ 0 h 29"/>
                <a:gd name="T2" fmla="*/ 42 w 42"/>
                <a:gd name="T3" fmla="*/ 0 h 29"/>
                <a:gd name="T4" fmla="*/ 40 w 42"/>
                <a:gd name="T5" fmla="*/ 5 h 29"/>
                <a:gd name="T6" fmla="*/ 21 w 42"/>
                <a:gd name="T7" fmla="*/ 5 h 29"/>
                <a:gd name="T8" fmla="*/ 18 w 42"/>
                <a:gd name="T9" fmla="*/ 11 h 29"/>
                <a:gd name="T10" fmla="*/ 36 w 42"/>
                <a:gd name="T11" fmla="*/ 11 h 29"/>
                <a:gd name="T12" fmla="*/ 35 w 42"/>
                <a:gd name="T13" fmla="*/ 17 h 29"/>
                <a:gd name="T14" fmla="*/ 17 w 42"/>
                <a:gd name="T15" fmla="*/ 17 h 29"/>
                <a:gd name="T16" fmla="*/ 15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0" y="5"/>
                  </a:lnTo>
                  <a:lnTo>
                    <a:pt x="21" y="5"/>
                  </a:lnTo>
                  <a:lnTo>
                    <a:pt x="18" y="11"/>
                  </a:lnTo>
                  <a:lnTo>
                    <a:pt x="36" y="11"/>
                  </a:lnTo>
                  <a:lnTo>
                    <a:pt x="35" y="17"/>
                  </a:lnTo>
                  <a:lnTo>
                    <a:pt x="17" y="17"/>
                  </a:lnTo>
                  <a:lnTo>
                    <a:pt x="15"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2" name="Freeform 104">
              <a:extLst>
                <a:ext uri="{FF2B5EF4-FFF2-40B4-BE49-F238E27FC236}">
                  <a16:creationId xmlns:a16="http://schemas.microsoft.com/office/drawing/2014/main" id="{981D6376-F4D5-4355-8920-1E31E219656D}"/>
                </a:ext>
              </a:extLst>
            </p:cNvPr>
            <p:cNvSpPr>
              <a:spLocks/>
            </p:cNvSpPr>
            <p:nvPr userDrawn="1"/>
          </p:nvSpPr>
          <p:spPr bwMode="auto">
            <a:xfrm>
              <a:off x="8518526" y="4606926"/>
              <a:ext cx="277813" cy="269875"/>
            </a:xfrm>
            <a:custGeom>
              <a:avLst/>
              <a:gdLst>
                <a:gd name="T0" fmla="*/ 116 w 175"/>
                <a:gd name="T1" fmla="*/ 0 h 170"/>
                <a:gd name="T2" fmla="*/ 85 w 175"/>
                <a:gd name="T3" fmla="*/ 67 h 170"/>
                <a:gd name="T4" fmla="*/ 86 w 175"/>
                <a:gd name="T5" fmla="*/ 0 h 170"/>
                <a:gd name="T6" fmla="*/ 27 w 175"/>
                <a:gd name="T7" fmla="*/ 0 h 170"/>
                <a:gd name="T8" fmla="*/ 39 w 175"/>
                <a:gd name="T9" fmla="*/ 122 h 170"/>
                <a:gd name="T10" fmla="*/ 39 w 175"/>
                <a:gd name="T11" fmla="*/ 122 h 170"/>
                <a:gd name="T12" fmla="*/ 37 w 175"/>
                <a:gd name="T13" fmla="*/ 127 h 170"/>
                <a:gd name="T14" fmla="*/ 36 w 175"/>
                <a:gd name="T15" fmla="*/ 130 h 170"/>
                <a:gd name="T16" fmla="*/ 33 w 175"/>
                <a:gd name="T17" fmla="*/ 132 h 170"/>
                <a:gd name="T18" fmla="*/ 30 w 175"/>
                <a:gd name="T19" fmla="*/ 135 h 170"/>
                <a:gd name="T20" fmla="*/ 30 w 175"/>
                <a:gd name="T21" fmla="*/ 135 h 170"/>
                <a:gd name="T22" fmla="*/ 26 w 175"/>
                <a:gd name="T23" fmla="*/ 136 h 170"/>
                <a:gd name="T24" fmla="*/ 20 w 175"/>
                <a:gd name="T25" fmla="*/ 136 h 170"/>
                <a:gd name="T26" fmla="*/ 11 w 175"/>
                <a:gd name="T27" fmla="*/ 136 h 170"/>
                <a:gd name="T28" fmla="*/ 10 w 175"/>
                <a:gd name="T29" fmla="*/ 136 h 170"/>
                <a:gd name="T30" fmla="*/ 0 w 175"/>
                <a:gd name="T31" fmla="*/ 170 h 170"/>
                <a:gd name="T32" fmla="*/ 40 w 175"/>
                <a:gd name="T33" fmla="*/ 170 h 170"/>
                <a:gd name="T34" fmla="*/ 40 w 175"/>
                <a:gd name="T35" fmla="*/ 170 h 170"/>
                <a:gd name="T36" fmla="*/ 48 w 175"/>
                <a:gd name="T37" fmla="*/ 169 h 170"/>
                <a:gd name="T38" fmla="*/ 55 w 175"/>
                <a:gd name="T39" fmla="*/ 167 h 170"/>
                <a:gd name="T40" fmla="*/ 63 w 175"/>
                <a:gd name="T41" fmla="*/ 164 h 170"/>
                <a:gd name="T42" fmla="*/ 68 w 175"/>
                <a:gd name="T43" fmla="*/ 160 h 170"/>
                <a:gd name="T44" fmla="*/ 74 w 175"/>
                <a:gd name="T45" fmla="*/ 156 h 170"/>
                <a:gd name="T46" fmla="*/ 79 w 175"/>
                <a:gd name="T47" fmla="*/ 149 h 170"/>
                <a:gd name="T48" fmla="*/ 91 w 175"/>
                <a:gd name="T49" fmla="*/ 132 h 170"/>
                <a:gd name="T50" fmla="*/ 175 w 175"/>
                <a:gd name="T51" fmla="*/ 0 h 170"/>
                <a:gd name="T52" fmla="*/ 116 w 175"/>
                <a:gd name="T53" fmla="*/ 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75" h="170">
                  <a:moveTo>
                    <a:pt x="116" y="0"/>
                  </a:moveTo>
                  <a:lnTo>
                    <a:pt x="85" y="67"/>
                  </a:lnTo>
                  <a:lnTo>
                    <a:pt x="86" y="0"/>
                  </a:lnTo>
                  <a:lnTo>
                    <a:pt x="27" y="0"/>
                  </a:lnTo>
                  <a:lnTo>
                    <a:pt x="39" y="122"/>
                  </a:lnTo>
                  <a:lnTo>
                    <a:pt x="39" y="122"/>
                  </a:lnTo>
                  <a:lnTo>
                    <a:pt x="37" y="127"/>
                  </a:lnTo>
                  <a:lnTo>
                    <a:pt x="36" y="130"/>
                  </a:lnTo>
                  <a:lnTo>
                    <a:pt x="33" y="132"/>
                  </a:lnTo>
                  <a:lnTo>
                    <a:pt x="30" y="135"/>
                  </a:lnTo>
                  <a:lnTo>
                    <a:pt x="30" y="135"/>
                  </a:lnTo>
                  <a:lnTo>
                    <a:pt x="26" y="136"/>
                  </a:lnTo>
                  <a:lnTo>
                    <a:pt x="20" y="136"/>
                  </a:lnTo>
                  <a:lnTo>
                    <a:pt x="11" y="136"/>
                  </a:lnTo>
                  <a:lnTo>
                    <a:pt x="10" y="136"/>
                  </a:lnTo>
                  <a:lnTo>
                    <a:pt x="0" y="170"/>
                  </a:lnTo>
                  <a:lnTo>
                    <a:pt x="40" y="170"/>
                  </a:lnTo>
                  <a:lnTo>
                    <a:pt x="40" y="170"/>
                  </a:lnTo>
                  <a:lnTo>
                    <a:pt x="48" y="169"/>
                  </a:lnTo>
                  <a:lnTo>
                    <a:pt x="55" y="167"/>
                  </a:lnTo>
                  <a:lnTo>
                    <a:pt x="63" y="164"/>
                  </a:lnTo>
                  <a:lnTo>
                    <a:pt x="68" y="160"/>
                  </a:lnTo>
                  <a:lnTo>
                    <a:pt x="74" y="156"/>
                  </a:lnTo>
                  <a:lnTo>
                    <a:pt x="79" y="149"/>
                  </a:lnTo>
                  <a:lnTo>
                    <a:pt x="91" y="132"/>
                  </a:lnTo>
                  <a:lnTo>
                    <a:pt x="175" y="0"/>
                  </a:lnTo>
                  <a:lnTo>
                    <a:pt x="11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3" name="Freeform 105">
              <a:extLst>
                <a:ext uri="{FF2B5EF4-FFF2-40B4-BE49-F238E27FC236}">
                  <a16:creationId xmlns:a16="http://schemas.microsoft.com/office/drawing/2014/main" id="{F1801EA5-ABC9-42C4-9526-8806457AF2B3}"/>
                </a:ext>
              </a:extLst>
            </p:cNvPr>
            <p:cNvSpPr>
              <a:spLocks/>
            </p:cNvSpPr>
            <p:nvPr userDrawn="1"/>
          </p:nvSpPr>
          <p:spPr bwMode="auto">
            <a:xfrm>
              <a:off x="8399463" y="4827588"/>
              <a:ext cx="71438" cy="50800"/>
            </a:xfrm>
            <a:custGeom>
              <a:avLst/>
              <a:gdLst>
                <a:gd name="T0" fmla="*/ 20 w 45"/>
                <a:gd name="T1" fmla="*/ 11 h 32"/>
                <a:gd name="T2" fmla="*/ 20 w 45"/>
                <a:gd name="T3" fmla="*/ 9 h 32"/>
                <a:gd name="T4" fmla="*/ 26 w 45"/>
                <a:gd name="T5" fmla="*/ 6 h 32"/>
                <a:gd name="T6" fmla="*/ 29 w 45"/>
                <a:gd name="T7" fmla="*/ 6 h 32"/>
                <a:gd name="T8" fmla="*/ 31 w 45"/>
                <a:gd name="T9" fmla="*/ 7 h 32"/>
                <a:gd name="T10" fmla="*/ 32 w 45"/>
                <a:gd name="T11" fmla="*/ 10 h 32"/>
                <a:gd name="T12" fmla="*/ 45 w 45"/>
                <a:gd name="T13" fmla="*/ 10 h 32"/>
                <a:gd name="T14" fmla="*/ 43 w 45"/>
                <a:gd name="T15" fmla="*/ 4 h 32"/>
                <a:gd name="T16" fmla="*/ 29 w 45"/>
                <a:gd name="T17" fmla="*/ 0 h 32"/>
                <a:gd name="T18" fmla="*/ 19 w 45"/>
                <a:gd name="T19" fmla="*/ 2 h 32"/>
                <a:gd name="T20" fmla="*/ 7 w 45"/>
                <a:gd name="T21" fmla="*/ 6 h 32"/>
                <a:gd name="T22" fmla="*/ 5 w 45"/>
                <a:gd name="T23" fmla="*/ 11 h 32"/>
                <a:gd name="T24" fmla="*/ 6 w 45"/>
                <a:gd name="T25" fmla="*/ 16 h 32"/>
                <a:gd name="T26" fmla="*/ 11 w 45"/>
                <a:gd name="T27" fmla="*/ 18 h 32"/>
                <a:gd name="T28" fmla="*/ 24 w 45"/>
                <a:gd name="T29" fmla="*/ 21 h 32"/>
                <a:gd name="T30" fmla="*/ 27 w 45"/>
                <a:gd name="T31" fmla="*/ 23 h 32"/>
                <a:gd name="T32" fmla="*/ 27 w 45"/>
                <a:gd name="T33" fmla="*/ 24 h 32"/>
                <a:gd name="T34" fmla="*/ 24 w 45"/>
                <a:gd name="T35" fmla="*/ 26 h 32"/>
                <a:gd name="T36" fmla="*/ 20 w 45"/>
                <a:gd name="T37" fmla="*/ 27 h 32"/>
                <a:gd name="T38" fmla="*/ 14 w 45"/>
                <a:gd name="T39" fmla="*/ 26 h 32"/>
                <a:gd name="T40" fmla="*/ 14 w 45"/>
                <a:gd name="T41" fmla="*/ 24 h 32"/>
                <a:gd name="T42" fmla="*/ 2 w 45"/>
                <a:gd name="T43" fmla="*/ 23 h 32"/>
                <a:gd name="T44" fmla="*/ 0 w 45"/>
                <a:gd name="T45" fmla="*/ 26 h 32"/>
                <a:gd name="T46" fmla="*/ 2 w 45"/>
                <a:gd name="T47" fmla="*/ 30 h 32"/>
                <a:gd name="T48" fmla="*/ 7 w 45"/>
                <a:gd name="T49" fmla="*/ 32 h 32"/>
                <a:gd name="T50" fmla="*/ 18 w 45"/>
                <a:gd name="T51" fmla="*/ 32 h 32"/>
                <a:gd name="T52" fmla="*/ 36 w 45"/>
                <a:gd name="T53" fmla="*/ 30 h 32"/>
                <a:gd name="T54" fmla="*/ 43 w 45"/>
                <a:gd name="T55" fmla="*/ 23 h 32"/>
                <a:gd name="T56" fmla="*/ 43 w 45"/>
                <a:gd name="T57" fmla="*/ 19 h 32"/>
                <a:gd name="T58" fmla="*/ 41 w 45"/>
                <a:gd name="T59" fmla="*/ 17 h 32"/>
                <a:gd name="T60" fmla="*/ 31 w 45"/>
                <a:gd name="T61" fmla="*/ 13 h 32"/>
                <a:gd name="T62" fmla="*/ 20 w 45"/>
                <a:gd name="T63" fmla="*/ 1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5" h="32">
                  <a:moveTo>
                    <a:pt x="20" y="11"/>
                  </a:moveTo>
                  <a:lnTo>
                    <a:pt x="20" y="11"/>
                  </a:lnTo>
                  <a:lnTo>
                    <a:pt x="20" y="9"/>
                  </a:lnTo>
                  <a:lnTo>
                    <a:pt x="20" y="9"/>
                  </a:lnTo>
                  <a:lnTo>
                    <a:pt x="23" y="7"/>
                  </a:lnTo>
                  <a:lnTo>
                    <a:pt x="26" y="6"/>
                  </a:lnTo>
                  <a:lnTo>
                    <a:pt x="26" y="6"/>
                  </a:lnTo>
                  <a:lnTo>
                    <a:pt x="29" y="6"/>
                  </a:lnTo>
                  <a:lnTo>
                    <a:pt x="31" y="7"/>
                  </a:lnTo>
                  <a:lnTo>
                    <a:pt x="31" y="7"/>
                  </a:lnTo>
                  <a:lnTo>
                    <a:pt x="32" y="9"/>
                  </a:lnTo>
                  <a:lnTo>
                    <a:pt x="32" y="10"/>
                  </a:lnTo>
                  <a:lnTo>
                    <a:pt x="45" y="10"/>
                  </a:lnTo>
                  <a:lnTo>
                    <a:pt x="45" y="10"/>
                  </a:lnTo>
                  <a:lnTo>
                    <a:pt x="45" y="6"/>
                  </a:lnTo>
                  <a:lnTo>
                    <a:pt x="43" y="4"/>
                  </a:lnTo>
                  <a:lnTo>
                    <a:pt x="38" y="2"/>
                  </a:lnTo>
                  <a:lnTo>
                    <a:pt x="29" y="0"/>
                  </a:lnTo>
                  <a:lnTo>
                    <a:pt x="29" y="0"/>
                  </a:lnTo>
                  <a:lnTo>
                    <a:pt x="19" y="2"/>
                  </a:lnTo>
                  <a:lnTo>
                    <a:pt x="12" y="3"/>
                  </a:lnTo>
                  <a:lnTo>
                    <a:pt x="7" y="6"/>
                  </a:lnTo>
                  <a:lnTo>
                    <a:pt x="5" y="11"/>
                  </a:lnTo>
                  <a:lnTo>
                    <a:pt x="5" y="11"/>
                  </a:lnTo>
                  <a:lnTo>
                    <a:pt x="5" y="13"/>
                  </a:lnTo>
                  <a:lnTo>
                    <a:pt x="6" y="16"/>
                  </a:lnTo>
                  <a:lnTo>
                    <a:pt x="6" y="16"/>
                  </a:lnTo>
                  <a:lnTo>
                    <a:pt x="11" y="18"/>
                  </a:lnTo>
                  <a:lnTo>
                    <a:pt x="17" y="19"/>
                  </a:lnTo>
                  <a:lnTo>
                    <a:pt x="24" y="21"/>
                  </a:lnTo>
                  <a:lnTo>
                    <a:pt x="27" y="23"/>
                  </a:lnTo>
                  <a:lnTo>
                    <a:pt x="27" y="23"/>
                  </a:lnTo>
                  <a:lnTo>
                    <a:pt x="27" y="24"/>
                  </a:lnTo>
                  <a:lnTo>
                    <a:pt x="27" y="24"/>
                  </a:lnTo>
                  <a:lnTo>
                    <a:pt x="26" y="25"/>
                  </a:lnTo>
                  <a:lnTo>
                    <a:pt x="24" y="26"/>
                  </a:lnTo>
                  <a:lnTo>
                    <a:pt x="20" y="27"/>
                  </a:lnTo>
                  <a:lnTo>
                    <a:pt x="20" y="27"/>
                  </a:lnTo>
                  <a:lnTo>
                    <a:pt x="17" y="26"/>
                  </a:lnTo>
                  <a:lnTo>
                    <a:pt x="14" y="26"/>
                  </a:lnTo>
                  <a:lnTo>
                    <a:pt x="14" y="26"/>
                  </a:lnTo>
                  <a:lnTo>
                    <a:pt x="14" y="24"/>
                  </a:lnTo>
                  <a:lnTo>
                    <a:pt x="14" y="23"/>
                  </a:lnTo>
                  <a:lnTo>
                    <a:pt x="2" y="23"/>
                  </a:lnTo>
                  <a:lnTo>
                    <a:pt x="2" y="23"/>
                  </a:lnTo>
                  <a:lnTo>
                    <a:pt x="0" y="26"/>
                  </a:lnTo>
                  <a:lnTo>
                    <a:pt x="0" y="28"/>
                  </a:lnTo>
                  <a:lnTo>
                    <a:pt x="2" y="30"/>
                  </a:lnTo>
                  <a:lnTo>
                    <a:pt x="4" y="31"/>
                  </a:lnTo>
                  <a:lnTo>
                    <a:pt x="7" y="32"/>
                  </a:lnTo>
                  <a:lnTo>
                    <a:pt x="18" y="32"/>
                  </a:lnTo>
                  <a:lnTo>
                    <a:pt x="18" y="32"/>
                  </a:lnTo>
                  <a:lnTo>
                    <a:pt x="29" y="32"/>
                  </a:lnTo>
                  <a:lnTo>
                    <a:pt x="36" y="30"/>
                  </a:lnTo>
                  <a:lnTo>
                    <a:pt x="40" y="26"/>
                  </a:lnTo>
                  <a:lnTo>
                    <a:pt x="43" y="23"/>
                  </a:lnTo>
                  <a:lnTo>
                    <a:pt x="43" y="23"/>
                  </a:lnTo>
                  <a:lnTo>
                    <a:pt x="43" y="19"/>
                  </a:lnTo>
                  <a:lnTo>
                    <a:pt x="41" y="17"/>
                  </a:lnTo>
                  <a:lnTo>
                    <a:pt x="41" y="17"/>
                  </a:lnTo>
                  <a:lnTo>
                    <a:pt x="37" y="14"/>
                  </a:lnTo>
                  <a:lnTo>
                    <a:pt x="31" y="13"/>
                  </a:lnTo>
                  <a:lnTo>
                    <a:pt x="24" y="12"/>
                  </a:lnTo>
                  <a:lnTo>
                    <a:pt x="20" y="11"/>
                  </a:lnTo>
                  <a:lnTo>
                    <a:pt x="20" y="1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grpSp>
    </p:spTree>
    <p:extLst>
      <p:ext uri="{BB962C8B-B14F-4D97-AF65-F5344CB8AC3E}">
        <p14:creationId xmlns:p14="http://schemas.microsoft.com/office/powerpoint/2010/main" val="421887496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Bulleted List - with subhead">
    <p:spTree>
      <p:nvGrpSpPr>
        <p:cNvPr id="1" name=""/>
        <p:cNvGrpSpPr/>
        <p:nvPr/>
      </p:nvGrpSpPr>
      <p:grpSpPr>
        <a:xfrm>
          <a:off x="0" y="0"/>
          <a:ext cx="0" cy="0"/>
          <a:chOff x="0" y="0"/>
          <a:chExt cx="0" cy="0"/>
        </a:xfrm>
      </p:grpSpPr>
      <p:sp>
        <p:nvSpPr>
          <p:cNvPr id="2" name="Title 1"/>
          <p:cNvSpPr>
            <a:spLocks noGrp="1"/>
          </p:cNvSpPr>
          <p:nvPr>
            <p:ph type="title"/>
          </p:nvPr>
        </p:nvSpPr>
        <p:spPr>
          <a:xfrm>
            <a:off x="422820" y="228600"/>
            <a:ext cx="10918280" cy="841248"/>
          </a:xfrm>
        </p:spPr>
        <p:txBody>
          <a:bodyPr/>
          <a:lstStyle>
            <a:lvl1pPr>
              <a:defRPr sz="3000"/>
            </a:lvl1pPr>
          </a:lstStyle>
          <a:p>
            <a:r>
              <a:rPr lang="en-US"/>
              <a:t>Click to edit Master title style</a:t>
            </a:r>
          </a:p>
        </p:txBody>
      </p:sp>
      <p:sp>
        <p:nvSpPr>
          <p:cNvPr id="11" name="Content Placeholder 2"/>
          <p:cNvSpPr>
            <a:spLocks noGrp="1"/>
          </p:cNvSpPr>
          <p:nvPr>
            <p:ph idx="12"/>
          </p:nvPr>
        </p:nvSpPr>
        <p:spPr>
          <a:xfrm>
            <a:off x="422820" y="1339851"/>
            <a:ext cx="10918280" cy="4878388"/>
          </a:xfrm>
        </p:spPr>
        <p:txBody>
          <a:bodyPr lIns="135852"/>
          <a:lstStyle>
            <a:lvl1pPr marL="0" indent="0" algn="l" rtl="0" fontAlgn="base">
              <a:spcBef>
                <a:spcPts val="595"/>
              </a:spcBef>
              <a:spcAft>
                <a:spcPct val="0"/>
              </a:spcAft>
              <a:buSzPct val="40000"/>
              <a:defRPr lang="en-US" sz="1600" b="1" dirty="0" smtClean="0">
                <a:solidFill>
                  <a:srgbClr val="7A9B3D"/>
                </a:solidFill>
                <a:latin typeface="+mn-lt"/>
                <a:ea typeface="+mn-ea"/>
                <a:cs typeface="+mn-cs"/>
              </a:defRPr>
            </a:lvl1pPr>
            <a:lvl2pPr marL="141510" indent="-141510">
              <a:spcBef>
                <a:spcPts val="357"/>
              </a:spcBef>
              <a:buClr>
                <a:srgbClr val="7A9B3D"/>
              </a:buClr>
              <a:defRPr lang="en-US" sz="1400" dirty="0" smtClean="0">
                <a:solidFill>
                  <a:srgbClr val="000000"/>
                </a:solidFill>
                <a:latin typeface="+mn-lt"/>
              </a:defRPr>
            </a:lvl2pPr>
            <a:lvl3pPr marL="283018" indent="-141510">
              <a:buClr>
                <a:srgbClr val="768692"/>
              </a:buClr>
              <a:defRPr lang="en-US" sz="1200" dirty="0" smtClean="0">
                <a:solidFill>
                  <a:srgbClr val="000000"/>
                </a:solidFill>
                <a:latin typeface="+mn-lt"/>
              </a:defRPr>
            </a:lvl3pPr>
            <a:lvl4pPr marL="424528" indent="-141510">
              <a:buClr>
                <a:srgbClr val="000000"/>
              </a:buClr>
              <a:buSzPct val="100000"/>
              <a:buFont typeface="Arial" pitchFamily="34" charset="0"/>
              <a:buChar char="•"/>
              <a:defRPr sz="1200">
                <a:solidFill>
                  <a:srgbClr val="000000"/>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41" name="Slide Number Placeholder 3">
            <a:extLst>
              <a:ext uri="{FF2B5EF4-FFF2-40B4-BE49-F238E27FC236}">
                <a16:creationId xmlns:a16="http://schemas.microsoft.com/office/drawing/2014/main" id="{2226B0D0-7E7D-4694-B370-6E38CE01FBA4}"/>
              </a:ext>
            </a:extLst>
          </p:cNvPr>
          <p:cNvSpPr>
            <a:spLocks noGrp="1"/>
          </p:cNvSpPr>
          <p:nvPr>
            <p:ph type="sldNum" sz="quarter" idx="14"/>
          </p:nvPr>
        </p:nvSpPr>
        <p:spPr>
          <a:xfrm>
            <a:off x="0" y="6382513"/>
            <a:ext cx="437173" cy="268288"/>
          </a:xfrm>
        </p:spPr>
        <p:txBody>
          <a:bodyPr/>
          <a:lstStyle>
            <a:lvl1pPr>
              <a:defRPr>
                <a:solidFill>
                  <a:srgbClr val="000000"/>
                </a:solidFill>
              </a:defRPr>
            </a:lvl1pPr>
          </a:lstStyle>
          <a:p>
            <a:pPr>
              <a:defRPr/>
            </a:pPr>
            <a:fld id="{E6474CC2-1230-4213-AD1A-4B2FEEABA7A1}" type="slidenum">
              <a:rPr lang="en-US" smtClean="0"/>
              <a:pPr>
                <a:defRPr/>
              </a:pPr>
              <a:t>‹#›</a:t>
            </a:fld>
            <a:endParaRPr lang="en-US"/>
          </a:p>
        </p:txBody>
      </p:sp>
      <p:sp>
        <p:nvSpPr>
          <p:cNvPr id="42" name="Footer Placeholder 4">
            <a:extLst>
              <a:ext uri="{FF2B5EF4-FFF2-40B4-BE49-F238E27FC236}">
                <a16:creationId xmlns:a16="http://schemas.microsoft.com/office/drawing/2014/main" id="{BE046C68-A14E-4EC4-BB1F-02C0B09C45BF}"/>
              </a:ext>
            </a:extLst>
          </p:cNvPr>
          <p:cNvSpPr>
            <a:spLocks noGrp="1"/>
          </p:cNvSpPr>
          <p:nvPr>
            <p:ph type="ftr" sz="quarter" idx="15"/>
          </p:nvPr>
        </p:nvSpPr>
        <p:spPr>
          <a:xfrm>
            <a:off x="426722" y="6483292"/>
            <a:ext cx="5245100" cy="172485"/>
          </a:xfrm>
        </p:spPr>
        <p:txBody>
          <a:bodyPr/>
          <a:lstStyle>
            <a:lvl1pPr algn="r">
              <a:defRPr smtClean="0">
                <a:solidFill>
                  <a:srgbClr val="000000"/>
                </a:solidFill>
              </a:defRPr>
            </a:lvl1pPr>
          </a:lstStyle>
          <a:p>
            <a:pPr algn="l">
              <a:defRPr/>
            </a:pPr>
            <a:r>
              <a:rPr lang="en-US"/>
              <a:t>For investment professional use only.</a:t>
            </a:r>
          </a:p>
        </p:txBody>
      </p:sp>
      <p:sp>
        <p:nvSpPr>
          <p:cNvPr id="43" name="Rectangle 155">
            <a:extLst>
              <a:ext uri="{FF2B5EF4-FFF2-40B4-BE49-F238E27FC236}">
                <a16:creationId xmlns:a16="http://schemas.microsoft.com/office/drawing/2014/main" id="{C9C3FE21-F12E-4D65-BAF0-A9439AB6AF98}"/>
              </a:ext>
            </a:extLst>
          </p:cNvPr>
          <p:cNvSpPr>
            <a:spLocks noGrp="1" noChangeArrowheads="1"/>
          </p:cNvSpPr>
          <p:nvPr>
            <p:ph type="dt" sz="half" idx="16"/>
          </p:nvPr>
        </p:nvSpPr>
        <p:spPr>
          <a:xfrm>
            <a:off x="426722" y="6655657"/>
            <a:ext cx="2645277" cy="120649"/>
          </a:xfrm>
        </p:spPr>
        <p:txBody>
          <a:bodyPr/>
          <a:lstStyle>
            <a:lvl1pPr algn="l">
              <a:defRPr sz="833" smtClean="0">
                <a:solidFill>
                  <a:srgbClr val="000000"/>
                </a:solidFill>
              </a:defRPr>
            </a:lvl1pPr>
          </a:lstStyle>
          <a:p>
            <a:pPr>
              <a:defRPr/>
            </a:pPr>
            <a:r>
              <a:rPr lang="en-US"/>
              <a:t>977497.15.2</a:t>
            </a:r>
          </a:p>
        </p:txBody>
      </p:sp>
      <p:grpSp>
        <p:nvGrpSpPr>
          <p:cNvPr id="34" name="Group 33">
            <a:extLst>
              <a:ext uri="{FF2B5EF4-FFF2-40B4-BE49-F238E27FC236}">
                <a16:creationId xmlns:a16="http://schemas.microsoft.com/office/drawing/2014/main" id="{95979BCC-BC07-4C0B-BEB7-1206EBE5BFBA}"/>
              </a:ext>
            </a:extLst>
          </p:cNvPr>
          <p:cNvGrpSpPr/>
          <p:nvPr userDrawn="1"/>
        </p:nvGrpSpPr>
        <p:grpSpPr>
          <a:xfrm>
            <a:off x="10215053" y="6295153"/>
            <a:ext cx="1527048" cy="338328"/>
            <a:chOff x="6923088" y="4475163"/>
            <a:chExt cx="1873251" cy="403225"/>
          </a:xfrm>
        </p:grpSpPr>
        <p:sp>
          <p:nvSpPr>
            <p:cNvPr id="35" name="AutoShape 4">
              <a:extLst>
                <a:ext uri="{FF2B5EF4-FFF2-40B4-BE49-F238E27FC236}">
                  <a16:creationId xmlns:a16="http://schemas.microsoft.com/office/drawing/2014/main" id="{0CF3F6E4-4FFE-47F7-AD5D-3AF3A6806E50}"/>
                </a:ext>
              </a:extLst>
            </p:cNvPr>
            <p:cNvSpPr>
              <a:spLocks noChangeAspect="1" noChangeArrowheads="1" noTextEdit="1"/>
            </p:cNvSpPr>
            <p:nvPr userDrawn="1"/>
          </p:nvSpPr>
          <p:spPr bwMode="auto">
            <a:xfrm>
              <a:off x="6923088" y="4475163"/>
              <a:ext cx="1873250" cy="40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6" name="Freeform 6">
              <a:extLst>
                <a:ext uri="{FF2B5EF4-FFF2-40B4-BE49-F238E27FC236}">
                  <a16:creationId xmlns:a16="http://schemas.microsoft.com/office/drawing/2014/main" id="{BE06DC7D-46F4-4529-9F80-37C737E75DD1}"/>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7" name="Freeform 7">
              <a:extLst>
                <a:ext uri="{FF2B5EF4-FFF2-40B4-BE49-F238E27FC236}">
                  <a16:creationId xmlns:a16="http://schemas.microsoft.com/office/drawing/2014/main" id="{117BD02D-2DF3-4D46-8B61-B53F56FD6576}"/>
                </a:ext>
              </a:extLst>
            </p:cNvPr>
            <p:cNvSpPr>
              <a:spLocks/>
            </p:cNvSpPr>
            <p:nvPr userDrawn="1"/>
          </p:nvSpPr>
          <p:spPr bwMode="auto">
            <a:xfrm>
              <a:off x="6929438" y="4483101"/>
              <a:ext cx="376238" cy="376238"/>
            </a:xfrm>
            <a:custGeom>
              <a:avLst/>
              <a:gdLst>
                <a:gd name="T0" fmla="*/ 118 w 237"/>
                <a:gd name="T1" fmla="*/ 237 h 237"/>
                <a:gd name="T2" fmla="*/ 142 w 237"/>
                <a:gd name="T3" fmla="*/ 235 h 237"/>
                <a:gd name="T4" fmla="*/ 165 w 237"/>
                <a:gd name="T5" fmla="*/ 228 h 237"/>
                <a:gd name="T6" fmla="*/ 185 w 237"/>
                <a:gd name="T7" fmla="*/ 217 h 237"/>
                <a:gd name="T8" fmla="*/ 202 w 237"/>
                <a:gd name="T9" fmla="*/ 202 h 237"/>
                <a:gd name="T10" fmla="*/ 217 w 237"/>
                <a:gd name="T11" fmla="*/ 185 h 237"/>
                <a:gd name="T12" fmla="*/ 228 w 237"/>
                <a:gd name="T13" fmla="*/ 165 h 237"/>
                <a:gd name="T14" fmla="*/ 235 w 237"/>
                <a:gd name="T15" fmla="*/ 142 h 237"/>
                <a:gd name="T16" fmla="*/ 237 w 237"/>
                <a:gd name="T17" fmla="*/ 119 h 237"/>
                <a:gd name="T18" fmla="*/ 236 w 237"/>
                <a:gd name="T19" fmla="*/ 106 h 237"/>
                <a:gd name="T20" fmla="*/ 232 w 237"/>
                <a:gd name="T21" fmla="*/ 84 h 237"/>
                <a:gd name="T22" fmla="*/ 223 w 237"/>
                <a:gd name="T23" fmla="*/ 62 h 237"/>
                <a:gd name="T24" fmla="*/ 210 w 237"/>
                <a:gd name="T25" fmla="*/ 43 h 237"/>
                <a:gd name="T26" fmla="*/ 194 w 237"/>
                <a:gd name="T27" fmla="*/ 27 h 237"/>
                <a:gd name="T28" fmla="*/ 175 w 237"/>
                <a:gd name="T29" fmla="*/ 15 h 237"/>
                <a:gd name="T30" fmla="*/ 154 w 237"/>
                <a:gd name="T31" fmla="*/ 6 h 237"/>
                <a:gd name="T32" fmla="*/ 131 w 237"/>
                <a:gd name="T33" fmla="*/ 1 h 237"/>
                <a:gd name="T34" fmla="*/ 118 w 237"/>
                <a:gd name="T35" fmla="*/ 0 h 237"/>
                <a:gd name="T36" fmla="*/ 94 w 237"/>
                <a:gd name="T37" fmla="*/ 2 h 237"/>
                <a:gd name="T38" fmla="*/ 72 w 237"/>
                <a:gd name="T39" fmla="*/ 9 h 237"/>
                <a:gd name="T40" fmla="*/ 52 w 237"/>
                <a:gd name="T41" fmla="*/ 21 h 237"/>
                <a:gd name="T42" fmla="*/ 35 w 237"/>
                <a:gd name="T43" fmla="*/ 35 h 237"/>
                <a:gd name="T44" fmla="*/ 19 w 237"/>
                <a:gd name="T45" fmla="*/ 52 h 237"/>
                <a:gd name="T46" fmla="*/ 9 w 237"/>
                <a:gd name="T47" fmla="*/ 72 h 237"/>
                <a:gd name="T48" fmla="*/ 2 w 237"/>
                <a:gd name="T49" fmla="*/ 94 h 237"/>
                <a:gd name="T50" fmla="*/ 0 w 237"/>
                <a:gd name="T51" fmla="*/ 119 h 237"/>
                <a:gd name="T52" fmla="*/ 1 w 237"/>
                <a:gd name="T53" fmla="*/ 131 h 237"/>
                <a:gd name="T54" fmla="*/ 5 w 237"/>
                <a:gd name="T55" fmla="*/ 154 h 237"/>
                <a:gd name="T56" fmla="*/ 14 w 237"/>
                <a:gd name="T57" fmla="*/ 175 h 237"/>
                <a:gd name="T58" fmla="*/ 26 w 237"/>
                <a:gd name="T59" fmla="*/ 194 h 237"/>
                <a:gd name="T60" fmla="*/ 43 w 237"/>
                <a:gd name="T61" fmla="*/ 210 h 237"/>
                <a:gd name="T62" fmla="*/ 62 w 237"/>
                <a:gd name="T63" fmla="*/ 223 h 237"/>
                <a:gd name="T64" fmla="*/ 83 w 237"/>
                <a:gd name="T65" fmla="*/ 233 h 237"/>
                <a:gd name="T66" fmla="*/ 106 w 237"/>
                <a:gd name="T6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7" h="237">
                  <a:moveTo>
                    <a:pt x="118" y="237"/>
                  </a:moveTo>
                  <a:lnTo>
                    <a:pt x="118" y="237"/>
                  </a:lnTo>
                  <a:lnTo>
                    <a:pt x="131" y="237"/>
                  </a:lnTo>
                  <a:lnTo>
                    <a:pt x="142" y="235"/>
                  </a:lnTo>
                  <a:lnTo>
                    <a:pt x="154" y="233"/>
                  </a:lnTo>
                  <a:lnTo>
                    <a:pt x="165" y="228"/>
                  </a:lnTo>
                  <a:lnTo>
                    <a:pt x="175" y="223"/>
                  </a:lnTo>
                  <a:lnTo>
                    <a:pt x="185" y="217"/>
                  </a:lnTo>
                  <a:lnTo>
                    <a:pt x="194" y="210"/>
                  </a:lnTo>
                  <a:lnTo>
                    <a:pt x="202" y="202"/>
                  </a:lnTo>
                  <a:lnTo>
                    <a:pt x="210" y="194"/>
                  </a:lnTo>
                  <a:lnTo>
                    <a:pt x="217" y="185"/>
                  </a:lnTo>
                  <a:lnTo>
                    <a:pt x="223" y="175"/>
                  </a:lnTo>
                  <a:lnTo>
                    <a:pt x="228" y="165"/>
                  </a:lnTo>
                  <a:lnTo>
                    <a:pt x="232" y="154"/>
                  </a:lnTo>
                  <a:lnTo>
                    <a:pt x="235" y="142"/>
                  </a:lnTo>
                  <a:lnTo>
                    <a:pt x="236" y="131"/>
                  </a:lnTo>
                  <a:lnTo>
                    <a:pt x="237" y="119"/>
                  </a:lnTo>
                  <a:lnTo>
                    <a:pt x="237" y="119"/>
                  </a:lnTo>
                  <a:lnTo>
                    <a:pt x="236" y="106"/>
                  </a:lnTo>
                  <a:lnTo>
                    <a:pt x="235" y="94"/>
                  </a:lnTo>
                  <a:lnTo>
                    <a:pt x="232" y="84"/>
                  </a:lnTo>
                  <a:lnTo>
                    <a:pt x="228" y="72"/>
                  </a:lnTo>
                  <a:lnTo>
                    <a:pt x="223" y="62"/>
                  </a:lnTo>
                  <a:lnTo>
                    <a:pt x="217" y="52"/>
                  </a:lnTo>
                  <a:lnTo>
                    <a:pt x="210" y="43"/>
                  </a:lnTo>
                  <a:lnTo>
                    <a:pt x="202" y="35"/>
                  </a:lnTo>
                  <a:lnTo>
                    <a:pt x="194" y="27"/>
                  </a:lnTo>
                  <a:lnTo>
                    <a:pt x="185" y="21"/>
                  </a:lnTo>
                  <a:lnTo>
                    <a:pt x="175" y="15"/>
                  </a:lnTo>
                  <a:lnTo>
                    <a:pt x="165" y="9"/>
                  </a:lnTo>
                  <a:lnTo>
                    <a:pt x="154" y="6"/>
                  </a:lnTo>
                  <a:lnTo>
                    <a:pt x="142" y="2"/>
                  </a:lnTo>
                  <a:lnTo>
                    <a:pt x="131" y="1"/>
                  </a:lnTo>
                  <a:lnTo>
                    <a:pt x="118" y="0"/>
                  </a:lnTo>
                  <a:lnTo>
                    <a:pt x="118" y="0"/>
                  </a:lnTo>
                  <a:lnTo>
                    <a:pt x="106" y="1"/>
                  </a:lnTo>
                  <a:lnTo>
                    <a:pt x="94" y="2"/>
                  </a:lnTo>
                  <a:lnTo>
                    <a:pt x="83" y="6"/>
                  </a:lnTo>
                  <a:lnTo>
                    <a:pt x="72" y="9"/>
                  </a:lnTo>
                  <a:lnTo>
                    <a:pt x="62" y="15"/>
                  </a:lnTo>
                  <a:lnTo>
                    <a:pt x="52" y="21"/>
                  </a:lnTo>
                  <a:lnTo>
                    <a:pt x="43" y="27"/>
                  </a:lnTo>
                  <a:lnTo>
                    <a:pt x="35" y="35"/>
                  </a:lnTo>
                  <a:lnTo>
                    <a:pt x="26" y="43"/>
                  </a:lnTo>
                  <a:lnTo>
                    <a:pt x="19" y="52"/>
                  </a:lnTo>
                  <a:lnTo>
                    <a:pt x="14" y="62"/>
                  </a:lnTo>
                  <a:lnTo>
                    <a:pt x="9" y="72"/>
                  </a:lnTo>
                  <a:lnTo>
                    <a:pt x="5" y="84"/>
                  </a:lnTo>
                  <a:lnTo>
                    <a:pt x="2" y="94"/>
                  </a:lnTo>
                  <a:lnTo>
                    <a:pt x="1" y="106"/>
                  </a:lnTo>
                  <a:lnTo>
                    <a:pt x="0" y="119"/>
                  </a:lnTo>
                  <a:lnTo>
                    <a:pt x="0" y="119"/>
                  </a:lnTo>
                  <a:lnTo>
                    <a:pt x="1" y="131"/>
                  </a:lnTo>
                  <a:lnTo>
                    <a:pt x="2" y="142"/>
                  </a:lnTo>
                  <a:lnTo>
                    <a:pt x="5" y="154"/>
                  </a:lnTo>
                  <a:lnTo>
                    <a:pt x="9" y="165"/>
                  </a:lnTo>
                  <a:lnTo>
                    <a:pt x="14" y="175"/>
                  </a:lnTo>
                  <a:lnTo>
                    <a:pt x="19" y="185"/>
                  </a:lnTo>
                  <a:lnTo>
                    <a:pt x="26" y="194"/>
                  </a:lnTo>
                  <a:lnTo>
                    <a:pt x="35" y="202"/>
                  </a:lnTo>
                  <a:lnTo>
                    <a:pt x="43" y="210"/>
                  </a:lnTo>
                  <a:lnTo>
                    <a:pt x="52" y="217"/>
                  </a:lnTo>
                  <a:lnTo>
                    <a:pt x="62" y="223"/>
                  </a:lnTo>
                  <a:lnTo>
                    <a:pt x="72" y="228"/>
                  </a:lnTo>
                  <a:lnTo>
                    <a:pt x="83" y="233"/>
                  </a:lnTo>
                  <a:lnTo>
                    <a:pt x="94" y="235"/>
                  </a:lnTo>
                  <a:lnTo>
                    <a:pt x="106" y="237"/>
                  </a:lnTo>
                  <a:lnTo>
                    <a:pt x="118" y="23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8" name="Freeform 83">
              <a:extLst>
                <a:ext uri="{FF2B5EF4-FFF2-40B4-BE49-F238E27FC236}">
                  <a16:creationId xmlns:a16="http://schemas.microsoft.com/office/drawing/2014/main" id="{14EDFEA9-FCE8-46E8-8492-D22E0B7FDFF1}"/>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39" name="Freeform 84">
              <a:extLst>
                <a:ext uri="{FF2B5EF4-FFF2-40B4-BE49-F238E27FC236}">
                  <a16:creationId xmlns:a16="http://schemas.microsoft.com/office/drawing/2014/main" id="{EE19ED73-7F9B-4BE4-A67E-4FB14EC2056D}"/>
                </a:ext>
              </a:extLst>
            </p:cNvPr>
            <p:cNvSpPr>
              <a:spLocks/>
            </p:cNvSpPr>
            <p:nvPr userDrawn="1"/>
          </p:nvSpPr>
          <p:spPr bwMode="auto">
            <a:xfrm>
              <a:off x="6923088" y="4475163"/>
              <a:ext cx="387350" cy="369888"/>
            </a:xfrm>
            <a:custGeom>
              <a:avLst/>
              <a:gdLst>
                <a:gd name="T0" fmla="*/ 161 w 244"/>
                <a:gd name="T1" fmla="*/ 152 h 233"/>
                <a:gd name="T2" fmla="*/ 76 w 244"/>
                <a:gd name="T3" fmla="*/ 233 h 233"/>
                <a:gd name="T4" fmla="*/ 55 w 244"/>
                <a:gd name="T5" fmla="*/ 221 h 233"/>
                <a:gd name="T6" fmla="*/ 27 w 244"/>
                <a:gd name="T7" fmla="*/ 197 h 233"/>
                <a:gd name="T8" fmla="*/ 9 w 244"/>
                <a:gd name="T9" fmla="*/ 166 h 233"/>
                <a:gd name="T10" fmla="*/ 2 w 244"/>
                <a:gd name="T11" fmla="*/ 144 h 233"/>
                <a:gd name="T12" fmla="*/ 1 w 244"/>
                <a:gd name="T13" fmla="*/ 108 h 233"/>
                <a:gd name="T14" fmla="*/ 9 w 244"/>
                <a:gd name="T15" fmla="*/ 74 h 233"/>
                <a:gd name="T16" fmla="*/ 21 w 244"/>
                <a:gd name="T17" fmla="*/ 53 h 233"/>
                <a:gd name="T18" fmla="*/ 46 w 244"/>
                <a:gd name="T19" fmla="*/ 26 h 233"/>
                <a:gd name="T20" fmla="*/ 77 w 244"/>
                <a:gd name="T21" fmla="*/ 7 h 233"/>
                <a:gd name="T22" fmla="*/ 96 w 244"/>
                <a:gd name="T23" fmla="*/ 2 h 233"/>
                <a:gd name="T24" fmla="*/ 127 w 244"/>
                <a:gd name="T25" fmla="*/ 0 h 233"/>
                <a:gd name="T26" fmla="*/ 156 w 244"/>
                <a:gd name="T27" fmla="*/ 5 h 233"/>
                <a:gd name="T28" fmla="*/ 177 w 244"/>
                <a:gd name="T29" fmla="*/ 13 h 233"/>
                <a:gd name="T30" fmla="*/ 205 w 244"/>
                <a:gd name="T31" fmla="*/ 33 h 233"/>
                <a:gd name="T32" fmla="*/ 226 w 244"/>
                <a:gd name="T33" fmla="*/ 59 h 233"/>
                <a:gd name="T34" fmla="*/ 237 w 244"/>
                <a:gd name="T35" fmla="*/ 82 h 233"/>
                <a:gd name="T36" fmla="*/ 244 w 244"/>
                <a:gd name="T37" fmla="*/ 119 h 233"/>
                <a:gd name="T38" fmla="*/ 238 w 244"/>
                <a:gd name="T39" fmla="*/ 157 h 233"/>
                <a:gd name="T40" fmla="*/ 223 w 244"/>
                <a:gd name="T41" fmla="*/ 188 h 233"/>
                <a:gd name="T42" fmla="*/ 199 w 244"/>
                <a:gd name="T43" fmla="*/ 215 h 233"/>
                <a:gd name="T44" fmla="*/ 211 w 244"/>
                <a:gd name="T45" fmla="*/ 186 h 233"/>
                <a:gd name="T46" fmla="*/ 152 w 244"/>
                <a:gd name="T47" fmla="*/ 135 h 233"/>
                <a:gd name="T48" fmla="*/ 230 w 244"/>
                <a:gd name="T49" fmla="*/ 146 h 233"/>
                <a:gd name="T50" fmla="*/ 232 w 244"/>
                <a:gd name="T51" fmla="*/ 103 h 233"/>
                <a:gd name="T52" fmla="*/ 156 w 244"/>
                <a:gd name="T53" fmla="*/ 108 h 233"/>
                <a:gd name="T54" fmla="*/ 216 w 244"/>
                <a:gd name="T55" fmla="*/ 62 h 233"/>
                <a:gd name="T56" fmla="*/ 148 w 244"/>
                <a:gd name="T57" fmla="*/ 96 h 233"/>
                <a:gd name="T58" fmla="*/ 184 w 244"/>
                <a:gd name="T59" fmla="*/ 30 h 233"/>
                <a:gd name="T60" fmla="*/ 145 w 244"/>
                <a:gd name="T61" fmla="*/ 13 h 233"/>
                <a:gd name="T62" fmla="*/ 116 w 244"/>
                <a:gd name="T63" fmla="*/ 62 h 233"/>
                <a:gd name="T64" fmla="*/ 102 w 244"/>
                <a:gd name="T65" fmla="*/ 11 h 233"/>
                <a:gd name="T66" fmla="*/ 61 w 244"/>
                <a:gd name="T67" fmla="*/ 28 h 233"/>
                <a:gd name="T68" fmla="*/ 96 w 244"/>
                <a:gd name="T69" fmla="*/ 94 h 233"/>
                <a:gd name="T70" fmla="*/ 29 w 244"/>
                <a:gd name="T71" fmla="*/ 59 h 233"/>
                <a:gd name="T72" fmla="*/ 13 w 244"/>
                <a:gd name="T73" fmla="*/ 98 h 233"/>
                <a:gd name="T74" fmla="*/ 86 w 244"/>
                <a:gd name="T75" fmla="*/ 121 h 233"/>
                <a:gd name="T76" fmla="*/ 14 w 244"/>
                <a:gd name="T77" fmla="*/ 142 h 233"/>
                <a:gd name="T78" fmla="*/ 29 w 244"/>
                <a:gd name="T79" fmla="*/ 183 h 233"/>
                <a:gd name="T80" fmla="*/ 77 w 244"/>
                <a:gd name="T81" fmla="*/ 159 h 233"/>
                <a:gd name="T82" fmla="*/ 93 w 244"/>
                <a:gd name="T83" fmla="*/ 135 h 233"/>
                <a:gd name="T84" fmla="*/ 104 w 244"/>
                <a:gd name="T85" fmla="*/ 144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233">
                  <a:moveTo>
                    <a:pt x="104" y="144"/>
                  </a:moveTo>
                  <a:lnTo>
                    <a:pt x="148" y="144"/>
                  </a:lnTo>
                  <a:lnTo>
                    <a:pt x="161" y="152"/>
                  </a:lnTo>
                  <a:lnTo>
                    <a:pt x="102" y="152"/>
                  </a:lnTo>
                  <a:lnTo>
                    <a:pt x="79" y="225"/>
                  </a:lnTo>
                  <a:lnTo>
                    <a:pt x="76" y="233"/>
                  </a:lnTo>
                  <a:lnTo>
                    <a:pt x="76" y="233"/>
                  </a:lnTo>
                  <a:lnTo>
                    <a:pt x="66" y="228"/>
                  </a:lnTo>
                  <a:lnTo>
                    <a:pt x="55" y="221"/>
                  </a:lnTo>
                  <a:lnTo>
                    <a:pt x="45" y="214"/>
                  </a:lnTo>
                  <a:lnTo>
                    <a:pt x="36" y="206"/>
                  </a:lnTo>
                  <a:lnTo>
                    <a:pt x="27" y="197"/>
                  </a:lnTo>
                  <a:lnTo>
                    <a:pt x="20" y="187"/>
                  </a:lnTo>
                  <a:lnTo>
                    <a:pt x="14" y="177"/>
                  </a:lnTo>
                  <a:lnTo>
                    <a:pt x="9" y="166"/>
                  </a:lnTo>
                  <a:lnTo>
                    <a:pt x="9" y="166"/>
                  </a:lnTo>
                  <a:lnTo>
                    <a:pt x="5" y="156"/>
                  </a:lnTo>
                  <a:lnTo>
                    <a:pt x="2" y="144"/>
                  </a:lnTo>
                  <a:lnTo>
                    <a:pt x="0" y="132"/>
                  </a:lnTo>
                  <a:lnTo>
                    <a:pt x="0" y="121"/>
                  </a:lnTo>
                  <a:lnTo>
                    <a:pt x="1" y="108"/>
                  </a:lnTo>
                  <a:lnTo>
                    <a:pt x="2" y="96"/>
                  </a:lnTo>
                  <a:lnTo>
                    <a:pt x="5" y="85"/>
                  </a:lnTo>
                  <a:lnTo>
                    <a:pt x="9" y="74"/>
                  </a:lnTo>
                  <a:lnTo>
                    <a:pt x="9" y="74"/>
                  </a:lnTo>
                  <a:lnTo>
                    <a:pt x="14" y="63"/>
                  </a:lnTo>
                  <a:lnTo>
                    <a:pt x="21" y="53"/>
                  </a:lnTo>
                  <a:lnTo>
                    <a:pt x="28" y="43"/>
                  </a:lnTo>
                  <a:lnTo>
                    <a:pt x="36" y="34"/>
                  </a:lnTo>
                  <a:lnTo>
                    <a:pt x="46" y="26"/>
                  </a:lnTo>
                  <a:lnTo>
                    <a:pt x="56" y="19"/>
                  </a:lnTo>
                  <a:lnTo>
                    <a:pt x="67" y="12"/>
                  </a:lnTo>
                  <a:lnTo>
                    <a:pt x="77" y="7"/>
                  </a:lnTo>
                  <a:lnTo>
                    <a:pt x="77" y="7"/>
                  </a:lnTo>
                  <a:lnTo>
                    <a:pt x="87" y="5"/>
                  </a:lnTo>
                  <a:lnTo>
                    <a:pt x="96" y="2"/>
                  </a:lnTo>
                  <a:lnTo>
                    <a:pt x="107" y="0"/>
                  </a:lnTo>
                  <a:lnTo>
                    <a:pt x="116" y="0"/>
                  </a:lnTo>
                  <a:lnTo>
                    <a:pt x="127" y="0"/>
                  </a:lnTo>
                  <a:lnTo>
                    <a:pt x="137" y="0"/>
                  </a:lnTo>
                  <a:lnTo>
                    <a:pt x="146" y="2"/>
                  </a:lnTo>
                  <a:lnTo>
                    <a:pt x="156" y="5"/>
                  </a:lnTo>
                  <a:lnTo>
                    <a:pt x="156" y="5"/>
                  </a:lnTo>
                  <a:lnTo>
                    <a:pt x="166" y="8"/>
                  </a:lnTo>
                  <a:lnTo>
                    <a:pt x="177" y="13"/>
                  </a:lnTo>
                  <a:lnTo>
                    <a:pt x="186" y="19"/>
                  </a:lnTo>
                  <a:lnTo>
                    <a:pt x="196" y="25"/>
                  </a:lnTo>
                  <a:lnTo>
                    <a:pt x="205" y="33"/>
                  </a:lnTo>
                  <a:lnTo>
                    <a:pt x="213" y="41"/>
                  </a:lnTo>
                  <a:lnTo>
                    <a:pt x="220" y="49"/>
                  </a:lnTo>
                  <a:lnTo>
                    <a:pt x="226" y="59"/>
                  </a:lnTo>
                  <a:lnTo>
                    <a:pt x="226" y="59"/>
                  </a:lnTo>
                  <a:lnTo>
                    <a:pt x="232" y="70"/>
                  </a:lnTo>
                  <a:lnTo>
                    <a:pt x="237" y="82"/>
                  </a:lnTo>
                  <a:lnTo>
                    <a:pt x="240" y="94"/>
                  </a:lnTo>
                  <a:lnTo>
                    <a:pt x="243" y="107"/>
                  </a:lnTo>
                  <a:lnTo>
                    <a:pt x="244" y="119"/>
                  </a:lnTo>
                  <a:lnTo>
                    <a:pt x="243" y="132"/>
                  </a:lnTo>
                  <a:lnTo>
                    <a:pt x="241" y="145"/>
                  </a:lnTo>
                  <a:lnTo>
                    <a:pt x="238" y="157"/>
                  </a:lnTo>
                  <a:lnTo>
                    <a:pt x="238" y="157"/>
                  </a:lnTo>
                  <a:lnTo>
                    <a:pt x="232" y="173"/>
                  </a:lnTo>
                  <a:lnTo>
                    <a:pt x="223" y="188"/>
                  </a:lnTo>
                  <a:lnTo>
                    <a:pt x="212" y="202"/>
                  </a:lnTo>
                  <a:lnTo>
                    <a:pt x="206" y="210"/>
                  </a:lnTo>
                  <a:lnTo>
                    <a:pt x="199" y="215"/>
                  </a:lnTo>
                  <a:lnTo>
                    <a:pt x="196" y="210"/>
                  </a:lnTo>
                  <a:lnTo>
                    <a:pt x="166" y="162"/>
                  </a:lnTo>
                  <a:lnTo>
                    <a:pt x="211" y="186"/>
                  </a:lnTo>
                  <a:lnTo>
                    <a:pt x="211" y="186"/>
                  </a:lnTo>
                  <a:lnTo>
                    <a:pt x="212" y="186"/>
                  </a:lnTo>
                  <a:lnTo>
                    <a:pt x="152" y="135"/>
                  </a:lnTo>
                  <a:lnTo>
                    <a:pt x="229" y="146"/>
                  </a:lnTo>
                  <a:lnTo>
                    <a:pt x="229" y="146"/>
                  </a:lnTo>
                  <a:lnTo>
                    <a:pt x="230" y="146"/>
                  </a:lnTo>
                  <a:lnTo>
                    <a:pt x="229" y="146"/>
                  </a:lnTo>
                  <a:lnTo>
                    <a:pt x="157" y="121"/>
                  </a:lnTo>
                  <a:lnTo>
                    <a:pt x="232" y="103"/>
                  </a:lnTo>
                  <a:lnTo>
                    <a:pt x="232" y="103"/>
                  </a:lnTo>
                  <a:lnTo>
                    <a:pt x="232" y="102"/>
                  </a:lnTo>
                  <a:lnTo>
                    <a:pt x="156" y="108"/>
                  </a:lnTo>
                  <a:lnTo>
                    <a:pt x="210" y="67"/>
                  </a:lnTo>
                  <a:lnTo>
                    <a:pt x="216" y="62"/>
                  </a:lnTo>
                  <a:lnTo>
                    <a:pt x="216" y="62"/>
                  </a:lnTo>
                  <a:lnTo>
                    <a:pt x="214" y="62"/>
                  </a:lnTo>
                  <a:lnTo>
                    <a:pt x="158" y="91"/>
                  </a:lnTo>
                  <a:lnTo>
                    <a:pt x="148" y="96"/>
                  </a:lnTo>
                  <a:lnTo>
                    <a:pt x="185" y="30"/>
                  </a:lnTo>
                  <a:lnTo>
                    <a:pt x="185" y="30"/>
                  </a:lnTo>
                  <a:lnTo>
                    <a:pt x="184" y="30"/>
                  </a:lnTo>
                  <a:lnTo>
                    <a:pt x="136" y="88"/>
                  </a:lnTo>
                  <a:lnTo>
                    <a:pt x="145" y="13"/>
                  </a:lnTo>
                  <a:lnTo>
                    <a:pt x="145" y="13"/>
                  </a:lnTo>
                  <a:lnTo>
                    <a:pt x="144" y="13"/>
                  </a:lnTo>
                  <a:lnTo>
                    <a:pt x="122" y="85"/>
                  </a:lnTo>
                  <a:lnTo>
                    <a:pt x="116" y="62"/>
                  </a:lnTo>
                  <a:lnTo>
                    <a:pt x="103" y="11"/>
                  </a:lnTo>
                  <a:lnTo>
                    <a:pt x="103" y="11"/>
                  </a:lnTo>
                  <a:lnTo>
                    <a:pt x="102" y="11"/>
                  </a:lnTo>
                  <a:lnTo>
                    <a:pt x="103" y="16"/>
                  </a:lnTo>
                  <a:lnTo>
                    <a:pt x="108" y="88"/>
                  </a:lnTo>
                  <a:lnTo>
                    <a:pt x="61" y="28"/>
                  </a:lnTo>
                  <a:lnTo>
                    <a:pt x="61" y="28"/>
                  </a:lnTo>
                  <a:lnTo>
                    <a:pt x="61" y="28"/>
                  </a:lnTo>
                  <a:lnTo>
                    <a:pt x="96" y="94"/>
                  </a:lnTo>
                  <a:lnTo>
                    <a:pt x="30" y="59"/>
                  </a:lnTo>
                  <a:lnTo>
                    <a:pt x="30" y="59"/>
                  </a:lnTo>
                  <a:lnTo>
                    <a:pt x="29" y="59"/>
                  </a:lnTo>
                  <a:lnTo>
                    <a:pt x="82" y="102"/>
                  </a:lnTo>
                  <a:lnTo>
                    <a:pt x="88" y="107"/>
                  </a:lnTo>
                  <a:lnTo>
                    <a:pt x="13" y="98"/>
                  </a:lnTo>
                  <a:lnTo>
                    <a:pt x="13" y="98"/>
                  </a:lnTo>
                  <a:lnTo>
                    <a:pt x="13" y="99"/>
                  </a:lnTo>
                  <a:lnTo>
                    <a:pt x="86" y="121"/>
                  </a:lnTo>
                  <a:lnTo>
                    <a:pt x="14" y="142"/>
                  </a:lnTo>
                  <a:lnTo>
                    <a:pt x="14" y="142"/>
                  </a:lnTo>
                  <a:lnTo>
                    <a:pt x="14" y="142"/>
                  </a:lnTo>
                  <a:lnTo>
                    <a:pt x="88" y="133"/>
                  </a:lnTo>
                  <a:lnTo>
                    <a:pt x="29" y="183"/>
                  </a:lnTo>
                  <a:lnTo>
                    <a:pt x="29" y="183"/>
                  </a:lnTo>
                  <a:lnTo>
                    <a:pt x="29" y="184"/>
                  </a:lnTo>
                  <a:lnTo>
                    <a:pt x="30" y="183"/>
                  </a:lnTo>
                  <a:lnTo>
                    <a:pt x="77" y="159"/>
                  </a:lnTo>
                  <a:lnTo>
                    <a:pt x="88" y="142"/>
                  </a:lnTo>
                  <a:lnTo>
                    <a:pt x="101" y="142"/>
                  </a:lnTo>
                  <a:lnTo>
                    <a:pt x="93" y="135"/>
                  </a:lnTo>
                  <a:lnTo>
                    <a:pt x="121" y="89"/>
                  </a:lnTo>
                  <a:lnTo>
                    <a:pt x="104" y="144"/>
                  </a:lnTo>
                  <a:lnTo>
                    <a:pt x="104" y="14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0" name="Freeform 85">
              <a:extLst>
                <a:ext uri="{FF2B5EF4-FFF2-40B4-BE49-F238E27FC236}">
                  <a16:creationId xmlns:a16="http://schemas.microsoft.com/office/drawing/2014/main" id="{12E83DEB-5278-4A9C-80E0-44F30F950233}"/>
                </a:ext>
              </a:extLst>
            </p:cNvPr>
            <p:cNvSpPr>
              <a:spLocks/>
            </p:cNvSpPr>
            <p:nvPr userDrawn="1"/>
          </p:nvSpPr>
          <p:spPr bwMode="auto">
            <a:xfrm>
              <a:off x="7337426" y="4533901"/>
              <a:ext cx="265113" cy="266700"/>
            </a:xfrm>
            <a:custGeom>
              <a:avLst/>
              <a:gdLst>
                <a:gd name="T0" fmla="*/ 59 w 167"/>
                <a:gd name="T1" fmla="*/ 168 h 168"/>
                <a:gd name="T2" fmla="*/ 0 w 167"/>
                <a:gd name="T3" fmla="*/ 168 h 168"/>
                <a:gd name="T4" fmla="*/ 47 w 167"/>
                <a:gd name="T5" fmla="*/ 0 h 168"/>
                <a:gd name="T6" fmla="*/ 167 w 167"/>
                <a:gd name="T7" fmla="*/ 0 h 168"/>
                <a:gd name="T8" fmla="*/ 156 w 167"/>
                <a:gd name="T9" fmla="*/ 40 h 168"/>
                <a:gd name="T10" fmla="*/ 94 w 167"/>
                <a:gd name="T11" fmla="*/ 40 h 168"/>
                <a:gd name="T12" fmla="*/ 87 w 167"/>
                <a:gd name="T13" fmla="*/ 68 h 168"/>
                <a:gd name="T14" fmla="*/ 148 w 167"/>
                <a:gd name="T15" fmla="*/ 68 h 168"/>
                <a:gd name="T16" fmla="*/ 137 w 167"/>
                <a:gd name="T17" fmla="*/ 106 h 168"/>
                <a:gd name="T18" fmla="*/ 76 w 167"/>
                <a:gd name="T19" fmla="*/ 106 h 168"/>
                <a:gd name="T20" fmla="*/ 59 w 167"/>
                <a:gd name="T21"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7" h="168">
                  <a:moveTo>
                    <a:pt x="59" y="168"/>
                  </a:moveTo>
                  <a:lnTo>
                    <a:pt x="0" y="168"/>
                  </a:lnTo>
                  <a:lnTo>
                    <a:pt x="47" y="0"/>
                  </a:lnTo>
                  <a:lnTo>
                    <a:pt x="167" y="0"/>
                  </a:lnTo>
                  <a:lnTo>
                    <a:pt x="156" y="40"/>
                  </a:lnTo>
                  <a:lnTo>
                    <a:pt x="94" y="40"/>
                  </a:lnTo>
                  <a:lnTo>
                    <a:pt x="87" y="68"/>
                  </a:lnTo>
                  <a:lnTo>
                    <a:pt x="148" y="68"/>
                  </a:lnTo>
                  <a:lnTo>
                    <a:pt x="137" y="106"/>
                  </a:lnTo>
                  <a:lnTo>
                    <a:pt x="76" y="106"/>
                  </a:lnTo>
                  <a:lnTo>
                    <a:pt x="59"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4" name="Freeform 86">
              <a:extLst>
                <a:ext uri="{FF2B5EF4-FFF2-40B4-BE49-F238E27FC236}">
                  <a16:creationId xmlns:a16="http://schemas.microsoft.com/office/drawing/2014/main" id="{190AF0AF-D80C-4854-ACC3-D83D6B3FEB24}"/>
                </a:ext>
              </a:extLst>
            </p:cNvPr>
            <p:cNvSpPr>
              <a:spLocks noEditPoints="1"/>
            </p:cNvSpPr>
            <p:nvPr userDrawn="1"/>
          </p:nvSpPr>
          <p:spPr bwMode="auto">
            <a:xfrm>
              <a:off x="7553326" y="4533901"/>
              <a:ext cx="166688" cy="266700"/>
            </a:xfrm>
            <a:custGeom>
              <a:avLst/>
              <a:gdLst>
                <a:gd name="T0" fmla="*/ 58 w 105"/>
                <a:gd name="T1" fmla="*/ 168 h 168"/>
                <a:gd name="T2" fmla="*/ 0 w 105"/>
                <a:gd name="T3" fmla="*/ 168 h 168"/>
                <a:gd name="T4" fmla="*/ 34 w 105"/>
                <a:gd name="T5" fmla="*/ 46 h 168"/>
                <a:gd name="T6" fmla="*/ 93 w 105"/>
                <a:gd name="T7" fmla="*/ 46 h 168"/>
                <a:gd name="T8" fmla="*/ 58 w 105"/>
                <a:gd name="T9" fmla="*/ 168 h 168"/>
                <a:gd name="T10" fmla="*/ 95 w 105"/>
                <a:gd name="T11" fmla="*/ 34 h 168"/>
                <a:gd name="T12" fmla="*/ 38 w 105"/>
                <a:gd name="T13" fmla="*/ 34 h 168"/>
                <a:gd name="T14" fmla="*/ 47 w 105"/>
                <a:gd name="T15" fmla="*/ 0 h 168"/>
                <a:gd name="T16" fmla="*/ 105 w 105"/>
                <a:gd name="T17" fmla="*/ 0 h 168"/>
                <a:gd name="T18" fmla="*/ 95 w 105"/>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5" h="168">
                  <a:moveTo>
                    <a:pt x="58" y="168"/>
                  </a:moveTo>
                  <a:lnTo>
                    <a:pt x="0" y="168"/>
                  </a:lnTo>
                  <a:lnTo>
                    <a:pt x="34" y="46"/>
                  </a:lnTo>
                  <a:lnTo>
                    <a:pt x="93" y="46"/>
                  </a:lnTo>
                  <a:lnTo>
                    <a:pt x="58" y="168"/>
                  </a:lnTo>
                  <a:close/>
                  <a:moveTo>
                    <a:pt x="95" y="34"/>
                  </a:moveTo>
                  <a:lnTo>
                    <a:pt x="38" y="34"/>
                  </a:lnTo>
                  <a:lnTo>
                    <a:pt x="47" y="0"/>
                  </a:lnTo>
                  <a:lnTo>
                    <a:pt x="105"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5" name="Freeform 87">
              <a:extLst>
                <a:ext uri="{FF2B5EF4-FFF2-40B4-BE49-F238E27FC236}">
                  <a16:creationId xmlns:a16="http://schemas.microsoft.com/office/drawing/2014/main" id="{5C3365F2-F439-45BF-A77C-7A376D96DAB9}"/>
                </a:ext>
              </a:extLst>
            </p:cNvPr>
            <p:cNvSpPr>
              <a:spLocks noEditPoints="1"/>
            </p:cNvSpPr>
            <p:nvPr userDrawn="1"/>
          </p:nvSpPr>
          <p:spPr bwMode="auto">
            <a:xfrm>
              <a:off x="7685088" y="4533901"/>
              <a:ext cx="273050" cy="269875"/>
            </a:xfrm>
            <a:custGeom>
              <a:avLst/>
              <a:gdLst>
                <a:gd name="T0" fmla="*/ 125 w 172"/>
                <a:gd name="T1" fmla="*/ 168 h 170"/>
                <a:gd name="T2" fmla="*/ 68 w 172"/>
                <a:gd name="T3" fmla="*/ 168 h 170"/>
                <a:gd name="T4" fmla="*/ 72 w 172"/>
                <a:gd name="T5" fmla="*/ 154 h 170"/>
                <a:gd name="T6" fmla="*/ 72 w 172"/>
                <a:gd name="T7" fmla="*/ 154 h 170"/>
                <a:gd name="T8" fmla="*/ 64 w 172"/>
                <a:gd name="T9" fmla="*/ 161 h 170"/>
                <a:gd name="T10" fmla="*/ 54 w 172"/>
                <a:gd name="T11" fmla="*/ 165 h 170"/>
                <a:gd name="T12" fmla="*/ 44 w 172"/>
                <a:gd name="T13" fmla="*/ 169 h 170"/>
                <a:gd name="T14" fmla="*/ 31 w 172"/>
                <a:gd name="T15" fmla="*/ 170 h 170"/>
                <a:gd name="T16" fmla="*/ 31 w 172"/>
                <a:gd name="T17" fmla="*/ 170 h 170"/>
                <a:gd name="T18" fmla="*/ 24 w 172"/>
                <a:gd name="T19" fmla="*/ 170 h 170"/>
                <a:gd name="T20" fmla="*/ 18 w 172"/>
                <a:gd name="T21" fmla="*/ 169 h 170"/>
                <a:gd name="T22" fmla="*/ 12 w 172"/>
                <a:gd name="T23" fmla="*/ 167 h 170"/>
                <a:gd name="T24" fmla="*/ 9 w 172"/>
                <a:gd name="T25" fmla="*/ 163 h 170"/>
                <a:gd name="T26" fmla="*/ 5 w 172"/>
                <a:gd name="T27" fmla="*/ 160 h 170"/>
                <a:gd name="T28" fmla="*/ 2 w 172"/>
                <a:gd name="T29" fmla="*/ 155 h 170"/>
                <a:gd name="T30" fmla="*/ 0 w 172"/>
                <a:gd name="T31" fmla="*/ 149 h 170"/>
                <a:gd name="T32" fmla="*/ 0 w 172"/>
                <a:gd name="T33" fmla="*/ 142 h 170"/>
                <a:gd name="T34" fmla="*/ 0 w 172"/>
                <a:gd name="T35" fmla="*/ 142 h 170"/>
                <a:gd name="T36" fmla="*/ 2 w 172"/>
                <a:gd name="T37" fmla="*/ 126 h 170"/>
                <a:gd name="T38" fmla="*/ 5 w 172"/>
                <a:gd name="T39" fmla="*/ 106 h 170"/>
                <a:gd name="T40" fmla="*/ 12 w 172"/>
                <a:gd name="T41" fmla="*/ 86 h 170"/>
                <a:gd name="T42" fmla="*/ 20 w 172"/>
                <a:gd name="T43" fmla="*/ 68 h 170"/>
                <a:gd name="T44" fmla="*/ 20 w 172"/>
                <a:gd name="T45" fmla="*/ 68 h 170"/>
                <a:gd name="T46" fmla="*/ 24 w 172"/>
                <a:gd name="T47" fmla="*/ 62 h 170"/>
                <a:gd name="T48" fmla="*/ 29 w 172"/>
                <a:gd name="T49" fmla="*/ 58 h 170"/>
                <a:gd name="T50" fmla="*/ 33 w 172"/>
                <a:gd name="T51" fmla="*/ 53 h 170"/>
                <a:gd name="T52" fmla="*/ 39 w 172"/>
                <a:gd name="T53" fmla="*/ 50 h 170"/>
                <a:gd name="T54" fmla="*/ 45 w 172"/>
                <a:gd name="T55" fmla="*/ 47 h 170"/>
                <a:gd name="T56" fmla="*/ 51 w 172"/>
                <a:gd name="T57" fmla="*/ 45 h 170"/>
                <a:gd name="T58" fmla="*/ 58 w 172"/>
                <a:gd name="T59" fmla="*/ 44 h 170"/>
                <a:gd name="T60" fmla="*/ 65 w 172"/>
                <a:gd name="T61" fmla="*/ 44 h 170"/>
                <a:gd name="T62" fmla="*/ 65 w 172"/>
                <a:gd name="T63" fmla="*/ 44 h 170"/>
                <a:gd name="T64" fmla="*/ 77 w 172"/>
                <a:gd name="T65" fmla="*/ 45 h 170"/>
                <a:gd name="T66" fmla="*/ 86 w 172"/>
                <a:gd name="T67" fmla="*/ 48 h 170"/>
                <a:gd name="T68" fmla="*/ 93 w 172"/>
                <a:gd name="T69" fmla="*/ 53 h 170"/>
                <a:gd name="T70" fmla="*/ 98 w 172"/>
                <a:gd name="T71" fmla="*/ 60 h 170"/>
                <a:gd name="T72" fmla="*/ 114 w 172"/>
                <a:gd name="T73" fmla="*/ 0 h 170"/>
                <a:gd name="T74" fmla="*/ 172 w 172"/>
                <a:gd name="T75" fmla="*/ 0 h 170"/>
                <a:gd name="T76" fmla="*/ 125 w 172"/>
                <a:gd name="T77" fmla="*/ 168 h 170"/>
                <a:gd name="T78" fmla="*/ 81 w 172"/>
                <a:gd name="T79" fmla="*/ 82 h 170"/>
                <a:gd name="T80" fmla="*/ 81 w 172"/>
                <a:gd name="T81" fmla="*/ 82 h 170"/>
                <a:gd name="T82" fmla="*/ 78 w 172"/>
                <a:gd name="T83" fmla="*/ 82 h 170"/>
                <a:gd name="T84" fmla="*/ 74 w 172"/>
                <a:gd name="T85" fmla="*/ 84 h 170"/>
                <a:gd name="T86" fmla="*/ 71 w 172"/>
                <a:gd name="T87" fmla="*/ 86 h 170"/>
                <a:gd name="T88" fmla="*/ 68 w 172"/>
                <a:gd name="T89" fmla="*/ 91 h 170"/>
                <a:gd name="T90" fmla="*/ 68 w 172"/>
                <a:gd name="T91" fmla="*/ 91 h 170"/>
                <a:gd name="T92" fmla="*/ 63 w 172"/>
                <a:gd name="T93" fmla="*/ 106 h 170"/>
                <a:gd name="T94" fmla="*/ 61 w 172"/>
                <a:gd name="T95" fmla="*/ 114 h 170"/>
                <a:gd name="T96" fmla="*/ 60 w 172"/>
                <a:gd name="T97" fmla="*/ 121 h 170"/>
                <a:gd name="T98" fmla="*/ 60 w 172"/>
                <a:gd name="T99" fmla="*/ 121 h 170"/>
                <a:gd name="T100" fmla="*/ 61 w 172"/>
                <a:gd name="T101" fmla="*/ 125 h 170"/>
                <a:gd name="T102" fmla="*/ 63 w 172"/>
                <a:gd name="T103" fmla="*/ 127 h 170"/>
                <a:gd name="T104" fmla="*/ 65 w 172"/>
                <a:gd name="T105" fmla="*/ 129 h 170"/>
                <a:gd name="T106" fmla="*/ 70 w 172"/>
                <a:gd name="T107" fmla="*/ 130 h 170"/>
                <a:gd name="T108" fmla="*/ 70 w 172"/>
                <a:gd name="T109" fmla="*/ 130 h 170"/>
                <a:gd name="T110" fmla="*/ 74 w 172"/>
                <a:gd name="T111" fmla="*/ 129 h 170"/>
                <a:gd name="T112" fmla="*/ 79 w 172"/>
                <a:gd name="T113" fmla="*/ 127 h 170"/>
                <a:gd name="T114" fmla="*/ 91 w 172"/>
                <a:gd name="T115" fmla="*/ 87 h 170"/>
                <a:gd name="T116" fmla="*/ 91 w 172"/>
                <a:gd name="T117" fmla="*/ 87 h 170"/>
                <a:gd name="T118" fmla="*/ 87 w 172"/>
                <a:gd name="T119" fmla="*/ 84 h 170"/>
                <a:gd name="T120" fmla="*/ 81 w 172"/>
                <a:gd name="T121" fmla="*/ 82 h 170"/>
                <a:gd name="T122" fmla="*/ 81 w 172"/>
                <a:gd name="T123" fmla="*/ 82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2" h="170">
                  <a:moveTo>
                    <a:pt x="125" y="168"/>
                  </a:moveTo>
                  <a:lnTo>
                    <a:pt x="68" y="168"/>
                  </a:lnTo>
                  <a:lnTo>
                    <a:pt x="72" y="154"/>
                  </a:lnTo>
                  <a:lnTo>
                    <a:pt x="72" y="154"/>
                  </a:lnTo>
                  <a:lnTo>
                    <a:pt x="64" y="161"/>
                  </a:lnTo>
                  <a:lnTo>
                    <a:pt x="54" y="165"/>
                  </a:lnTo>
                  <a:lnTo>
                    <a:pt x="44" y="169"/>
                  </a:lnTo>
                  <a:lnTo>
                    <a:pt x="31" y="170"/>
                  </a:lnTo>
                  <a:lnTo>
                    <a:pt x="31" y="170"/>
                  </a:lnTo>
                  <a:lnTo>
                    <a:pt x="24" y="170"/>
                  </a:lnTo>
                  <a:lnTo>
                    <a:pt x="18" y="169"/>
                  </a:lnTo>
                  <a:lnTo>
                    <a:pt x="12" y="167"/>
                  </a:lnTo>
                  <a:lnTo>
                    <a:pt x="9" y="163"/>
                  </a:lnTo>
                  <a:lnTo>
                    <a:pt x="5" y="160"/>
                  </a:lnTo>
                  <a:lnTo>
                    <a:pt x="2" y="155"/>
                  </a:lnTo>
                  <a:lnTo>
                    <a:pt x="0" y="149"/>
                  </a:lnTo>
                  <a:lnTo>
                    <a:pt x="0" y="142"/>
                  </a:lnTo>
                  <a:lnTo>
                    <a:pt x="0" y="142"/>
                  </a:lnTo>
                  <a:lnTo>
                    <a:pt x="2" y="126"/>
                  </a:lnTo>
                  <a:lnTo>
                    <a:pt x="5" y="106"/>
                  </a:lnTo>
                  <a:lnTo>
                    <a:pt x="12" y="86"/>
                  </a:lnTo>
                  <a:lnTo>
                    <a:pt x="20" y="68"/>
                  </a:lnTo>
                  <a:lnTo>
                    <a:pt x="20" y="68"/>
                  </a:lnTo>
                  <a:lnTo>
                    <a:pt x="24" y="62"/>
                  </a:lnTo>
                  <a:lnTo>
                    <a:pt x="29" y="58"/>
                  </a:lnTo>
                  <a:lnTo>
                    <a:pt x="33" y="53"/>
                  </a:lnTo>
                  <a:lnTo>
                    <a:pt x="39" y="50"/>
                  </a:lnTo>
                  <a:lnTo>
                    <a:pt x="45" y="47"/>
                  </a:lnTo>
                  <a:lnTo>
                    <a:pt x="51" y="45"/>
                  </a:lnTo>
                  <a:lnTo>
                    <a:pt x="58" y="44"/>
                  </a:lnTo>
                  <a:lnTo>
                    <a:pt x="65" y="44"/>
                  </a:lnTo>
                  <a:lnTo>
                    <a:pt x="65" y="44"/>
                  </a:lnTo>
                  <a:lnTo>
                    <a:pt x="77" y="45"/>
                  </a:lnTo>
                  <a:lnTo>
                    <a:pt x="86" y="48"/>
                  </a:lnTo>
                  <a:lnTo>
                    <a:pt x="93" y="53"/>
                  </a:lnTo>
                  <a:lnTo>
                    <a:pt x="98" y="60"/>
                  </a:lnTo>
                  <a:lnTo>
                    <a:pt x="114" y="0"/>
                  </a:lnTo>
                  <a:lnTo>
                    <a:pt x="172" y="0"/>
                  </a:lnTo>
                  <a:lnTo>
                    <a:pt x="125" y="168"/>
                  </a:lnTo>
                  <a:close/>
                  <a:moveTo>
                    <a:pt x="81" y="82"/>
                  </a:moveTo>
                  <a:lnTo>
                    <a:pt x="81" y="82"/>
                  </a:lnTo>
                  <a:lnTo>
                    <a:pt x="78" y="82"/>
                  </a:lnTo>
                  <a:lnTo>
                    <a:pt x="74" y="84"/>
                  </a:lnTo>
                  <a:lnTo>
                    <a:pt x="71" y="86"/>
                  </a:lnTo>
                  <a:lnTo>
                    <a:pt x="68" y="91"/>
                  </a:lnTo>
                  <a:lnTo>
                    <a:pt x="68" y="91"/>
                  </a:lnTo>
                  <a:lnTo>
                    <a:pt x="63" y="106"/>
                  </a:lnTo>
                  <a:lnTo>
                    <a:pt x="61" y="114"/>
                  </a:lnTo>
                  <a:lnTo>
                    <a:pt x="60" y="121"/>
                  </a:lnTo>
                  <a:lnTo>
                    <a:pt x="60" y="121"/>
                  </a:lnTo>
                  <a:lnTo>
                    <a:pt x="61" y="125"/>
                  </a:lnTo>
                  <a:lnTo>
                    <a:pt x="63" y="127"/>
                  </a:lnTo>
                  <a:lnTo>
                    <a:pt x="65" y="129"/>
                  </a:lnTo>
                  <a:lnTo>
                    <a:pt x="70" y="130"/>
                  </a:lnTo>
                  <a:lnTo>
                    <a:pt x="70" y="130"/>
                  </a:lnTo>
                  <a:lnTo>
                    <a:pt x="74" y="129"/>
                  </a:lnTo>
                  <a:lnTo>
                    <a:pt x="79" y="127"/>
                  </a:lnTo>
                  <a:lnTo>
                    <a:pt x="91" y="87"/>
                  </a:lnTo>
                  <a:lnTo>
                    <a:pt x="91" y="87"/>
                  </a:lnTo>
                  <a:lnTo>
                    <a:pt x="87" y="84"/>
                  </a:lnTo>
                  <a:lnTo>
                    <a:pt x="81" y="82"/>
                  </a:lnTo>
                  <a:lnTo>
                    <a:pt x="81" y="8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6" name="Freeform 88">
              <a:extLst>
                <a:ext uri="{FF2B5EF4-FFF2-40B4-BE49-F238E27FC236}">
                  <a16:creationId xmlns:a16="http://schemas.microsoft.com/office/drawing/2014/main" id="{BC6ED06F-A9AC-4ADE-A907-A7AADE28A64A}"/>
                </a:ext>
              </a:extLst>
            </p:cNvPr>
            <p:cNvSpPr>
              <a:spLocks noEditPoints="1"/>
            </p:cNvSpPr>
            <p:nvPr userDrawn="1"/>
          </p:nvSpPr>
          <p:spPr bwMode="auto">
            <a:xfrm>
              <a:off x="7923213" y="4602163"/>
              <a:ext cx="230188" cy="201613"/>
            </a:xfrm>
            <a:custGeom>
              <a:avLst/>
              <a:gdLst>
                <a:gd name="T0" fmla="*/ 58 w 145"/>
                <a:gd name="T1" fmla="*/ 71 h 127"/>
                <a:gd name="T2" fmla="*/ 56 w 145"/>
                <a:gd name="T3" fmla="*/ 80 h 127"/>
                <a:gd name="T4" fmla="*/ 56 w 145"/>
                <a:gd name="T5" fmla="*/ 87 h 127"/>
                <a:gd name="T6" fmla="*/ 57 w 145"/>
                <a:gd name="T7" fmla="*/ 93 h 127"/>
                <a:gd name="T8" fmla="*/ 64 w 145"/>
                <a:gd name="T9" fmla="*/ 97 h 127"/>
                <a:gd name="T10" fmla="*/ 68 w 145"/>
                <a:gd name="T11" fmla="*/ 96 h 127"/>
                <a:gd name="T12" fmla="*/ 75 w 145"/>
                <a:gd name="T13" fmla="*/ 89 h 127"/>
                <a:gd name="T14" fmla="*/ 135 w 145"/>
                <a:gd name="T15" fmla="*/ 82 h 127"/>
                <a:gd name="T16" fmla="*/ 134 w 145"/>
                <a:gd name="T17" fmla="*/ 87 h 127"/>
                <a:gd name="T18" fmla="*/ 128 w 145"/>
                <a:gd name="T19" fmla="*/ 98 h 127"/>
                <a:gd name="T20" fmla="*/ 115 w 145"/>
                <a:gd name="T21" fmla="*/ 111 h 127"/>
                <a:gd name="T22" fmla="*/ 94 w 145"/>
                <a:gd name="T23" fmla="*/ 122 h 127"/>
                <a:gd name="T24" fmla="*/ 72 w 145"/>
                <a:gd name="T25" fmla="*/ 127 h 127"/>
                <a:gd name="T26" fmla="*/ 61 w 145"/>
                <a:gd name="T27" fmla="*/ 127 h 127"/>
                <a:gd name="T28" fmla="*/ 38 w 145"/>
                <a:gd name="T29" fmla="*/ 126 h 127"/>
                <a:gd name="T30" fmla="*/ 18 w 145"/>
                <a:gd name="T31" fmla="*/ 121 h 127"/>
                <a:gd name="T32" fmla="*/ 5 w 145"/>
                <a:gd name="T33" fmla="*/ 110 h 127"/>
                <a:gd name="T34" fmla="*/ 2 w 145"/>
                <a:gd name="T35" fmla="*/ 101 h 127"/>
                <a:gd name="T36" fmla="*/ 0 w 145"/>
                <a:gd name="T37" fmla="*/ 90 h 127"/>
                <a:gd name="T38" fmla="*/ 3 w 145"/>
                <a:gd name="T39" fmla="*/ 75 h 127"/>
                <a:gd name="T40" fmla="*/ 13 w 145"/>
                <a:gd name="T41" fmla="*/ 41 h 127"/>
                <a:gd name="T42" fmla="*/ 22 w 145"/>
                <a:gd name="T43" fmla="*/ 27 h 127"/>
                <a:gd name="T44" fmla="*/ 27 w 145"/>
                <a:gd name="T45" fmla="*/ 19 h 127"/>
                <a:gd name="T46" fmla="*/ 43 w 145"/>
                <a:gd name="T47" fmla="*/ 9 h 127"/>
                <a:gd name="T48" fmla="*/ 59 w 145"/>
                <a:gd name="T49" fmla="*/ 3 h 127"/>
                <a:gd name="T50" fmla="*/ 77 w 145"/>
                <a:gd name="T51" fmla="*/ 1 h 127"/>
                <a:gd name="T52" fmla="*/ 85 w 145"/>
                <a:gd name="T53" fmla="*/ 0 h 127"/>
                <a:gd name="T54" fmla="*/ 109 w 145"/>
                <a:gd name="T55" fmla="*/ 2 h 127"/>
                <a:gd name="T56" fmla="*/ 128 w 145"/>
                <a:gd name="T57" fmla="*/ 8 h 127"/>
                <a:gd name="T58" fmla="*/ 140 w 145"/>
                <a:gd name="T59" fmla="*/ 19 h 127"/>
                <a:gd name="T60" fmla="*/ 145 w 145"/>
                <a:gd name="T61" fmla="*/ 38 h 127"/>
                <a:gd name="T62" fmla="*/ 142 w 145"/>
                <a:gd name="T63" fmla="*/ 53 h 127"/>
                <a:gd name="T64" fmla="*/ 138 w 145"/>
                <a:gd name="T65" fmla="*/ 71 h 127"/>
                <a:gd name="T66" fmla="*/ 80 w 145"/>
                <a:gd name="T67" fmla="*/ 30 h 127"/>
                <a:gd name="T68" fmla="*/ 71 w 145"/>
                <a:gd name="T69" fmla="*/ 35 h 127"/>
                <a:gd name="T70" fmla="*/ 65 w 145"/>
                <a:gd name="T71" fmla="*/ 48 h 127"/>
                <a:gd name="T72" fmla="*/ 88 w 145"/>
                <a:gd name="T73" fmla="*/ 48 h 127"/>
                <a:gd name="T74" fmla="*/ 91 w 145"/>
                <a:gd name="T75" fmla="*/ 39 h 127"/>
                <a:gd name="T76" fmla="*/ 87 w 145"/>
                <a:gd name="T77" fmla="*/ 32 h 127"/>
                <a:gd name="T78" fmla="*/ 80 w 145"/>
                <a:gd name="T79" fmla="*/ 3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45" h="127">
                  <a:moveTo>
                    <a:pt x="138" y="71"/>
                  </a:moveTo>
                  <a:lnTo>
                    <a:pt x="58" y="71"/>
                  </a:lnTo>
                  <a:lnTo>
                    <a:pt x="58" y="71"/>
                  </a:lnTo>
                  <a:lnTo>
                    <a:pt x="56" y="80"/>
                  </a:lnTo>
                  <a:lnTo>
                    <a:pt x="56" y="87"/>
                  </a:lnTo>
                  <a:lnTo>
                    <a:pt x="56" y="87"/>
                  </a:lnTo>
                  <a:lnTo>
                    <a:pt x="56" y="90"/>
                  </a:lnTo>
                  <a:lnTo>
                    <a:pt x="57" y="93"/>
                  </a:lnTo>
                  <a:lnTo>
                    <a:pt x="59" y="96"/>
                  </a:lnTo>
                  <a:lnTo>
                    <a:pt x="64" y="97"/>
                  </a:lnTo>
                  <a:lnTo>
                    <a:pt x="64" y="97"/>
                  </a:lnTo>
                  <a:lnTo>
                    <a:pt x="68" y="96"/>
                  </a:lnTo>
                  <a:lnTo>
                    <a:pt x="73" y="93"/>
                  </a:lnTo>
                  <a:lnTo>
                    <a:pt x="75" y="89"/>
                  </a:lnTo>
                  <a:lnTo>
                    <a:pt x="79" y="82"/>
                  </a:lnTo>
                  <a:lnTo>
                    <a:pt x="135" y="82"/>
                  </a:lnTo>
                  <a:lnTo>
                    <a:pt x="135" y="82"/>
                  </a:lnTo>
                  <a:lnTo>
                    <a:pt x="134" y="87"/>
                  </a:lnTo>
                  <a:lnTo>
                    <a:pt x="130" y="93"/>
                  </a:lnTo>
                  <a:lnTo>
                    <a:pt x="128" y="98"/>
                  </a:lnTo>
                  <a:lnTo>
                    <a:pt x="125" y="103"/>
                  </a:lnTo>
                  <a:lnTo>
                    <a:pt x="115" y="111"/>
                  </a:lnTo>
                  <a:lnTo>
                    <a:pt x="105" y="118"/>
                  </a:lnTo>
                  <a:lnTo>
                    <a:pt x="94" y="122"/>
                  </a:lnTo>
                  <a:lnTo>
                    <a:pt x="82" y="125"/>
                  </a:lnTo>
                  <a:lnTo>
                    <a:pt x="72" y="127"/>
                  </a:lnTo>
                  <a:lnTo>
                    <a:pt x="61" y="127"/>
                  </a:lnTo>
                  <a:lnTo>
                    <a:pt x="61" y="127"/>
                  </a:lnTo>
                  <a:lnTo>
                    <a:pt x="50" y="127"/>
                  </a:lnTo>
                  <a:lnTo>
                    <a:pt x="38" y="126"/>
                  </a:lnTo>
                  <a:lnTo>
                    <a:pt x="27" y="125"/>
                  </a:lnTo>
                  <a:lnTo>
                    <a:pt x="18" y="121"/>
                  </a:lnTo>
                  <a:lnTo>
                    <a:pt x="11" y="117"/>
                  </a:lnTo>
                  <a:lnTo>
                    <a:pt x="5" y="110"/>
                  </a:lnTo>
                  <a:lnTo>
                    <a:pt x="4" y="106"/>
                  </a:lnTo>
                  <a:lnTo>
                    <a:pt x="2" y="101"/>
                  </a:lnTo>
                  <a:lnTo>
                    <a:pt x="0" y="90"/>
                  </a:lnTo>
                  <a:lnTo>
                    <a:pt x="0" y="90"/>
                  </a:lnTo>
                  <a:lnTo>
                    <a:pt x="2" y="83"/>
                  </a:lnTo>
                  <a:lnTo>
                    <a:pt x="3" y="75"/>
                  </a:lnTo>
                  <a:lnTo>
                    <a:pt x="6" y="57"/>
                  </a:lnTo>
                  <a:lnTo>
                    <a:pt x="13" y="41"/>
                  </a:lnTo>
                  <a:lnTo>
                    <a:pt x="18" y="32"/>
                  </a:lnTo>
                  <a:lnTo>
                    <a:pt x="22" y="27"/>
                  </a:lnTo>
                  <a:lnTo>
                    <a:pt x="22" y="27"/>
                  </a:lnTo>
                  <a:lnTo>
                    <a:pt x="27" y="19"/>
                  </a:lnTo>
                  <a:lnTo>
                    <a:pt x="34" y="14"/>
                  </a:lnTo>
                  <a:lnTo>
                    <a:pt x="43" y="9"/>
                  </a:lnTo>
                  <a:lnTo>
                    <a:pt x="50" y="5"/>
                  </a:lnTo>
                  <a:lnTo>
                    <a:pt x="59" y="3"/>
                  </a:lnTo>
                  <a:lnTo>
                    <a:pt x="67" y="1"/>
                  </a:lnTo>
                  <a:lnTo>
                    <a:pt x="77" y="1"/>
                  </a:lnTo>
                  <a:lnTo>
                    <a:pt x="85" y="0"/>
                  </a:lnTo>
                  <a:lnTo>
                    <a:pt x="85" y="0"/>
                  </a:lnTo>
                  <a:lnTo>
                    <a:pt x="98" y="1"/>
                  </a:lnTo>
                  <a:lnTo>
                    <a:pt x="109" y="2"/>
                  </a:lnTo>
                  <a:lnTo>
                    <a:pt x="120" y="4"/>
                  </a:lnTo>
                  <a:lnTo>
                    <a:pt x="128" y="8"/>
                  </a:lnTo>
                  <a:lnTo>
                    <a:pt x="135" y="12"/>
                  </a:lnTo>
                  <a:lnTo>
                    <a:pt x="140" y="19"/>
                  </a:lnTo>
                  <a:lnTo>
                    <a:pt x="143" y="28"/>
                  </a:lnTo>
                  <a:lnTo>
                    <a:pt x="145" y="38"/>
                  </a:lnTo>
                  <a:lnTo>
                    <a:pt x="145" y="38"/>
                  </a:lnTo>
                  <a:lnTo>
                    <a:pt x="142" y="53"/>
                  </a:lnTo>
                  <a:lnTo>
                    <a:pt x="138" y="71"/>
                  </a:lnTo>
                  <a:lnTo>
                    <a:pt x="138" y="71"/>
                  </a:lnTo>
                  <a:close/>
                  <a:moveTo>
                    <a:pt x="80" y="30"/>
                  </a:moveTo>
                  <a:lnTo>
                    <a:pt x="80" y="30"/>
                  </a:lnTo>
                  <a:lnTo>
                    <a:pt x="75" y="31"/>
                  </a:lnTo>
                  <a:lnTo>
                    <a:pt x="71" y="35"/>
                  </a:lnTo>
                  <a:lnTo>
                    <a:pt x="67" y="39"/>
                  </a:lnTo>
                  <a:lnTo>
                    <a:pt x="65" y="48"/>
                  </a:lnTo>
                  <a:lnTo>
                    <a:pt x="88" y="48"/>
                  </a:lnTo>
                  <a:lnTo>
                    <a:pt x="88" y="48"/>
                  </a:lnTo>
                  <a:lnTo>
                    <a:pt x="91" y="39"/>
                  </a:lnTo>
                  <a:lnTo>
                    <a:pt x="91" y="39"/>
                  </a:lnTo>
                  <a:lnTo>
                    <a:pt x="89" y="35"/>
                  </a:lnTo>
                  <a:lnTo>
                    <a:pt x="87" y="32"/>
                  </a:lnTo>
                  <a:lnTo>
                    <a:pt x="85" y="31"/>
                  </a:lnTo>
                  <a:lnTo>
                    <a:pt x="80" y="30"/>
                  </a:lnTo>
                  <a:lnTo>
                    <a:pt x="80" y="3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7" name="Freeform 89">
              <a:extLst>
                <a:ext uri="{FF2B5EF4-FFF2-40B4-BE49-F238E27FC236}">
                  <a16:creationId xmlns:a16="http://schemas.microsoft.com/office/drawing/2014/main" id="{D1117C0D-ED7E-4B85-9886-343D587BDC34}"/>
                </a:ext>
              </a:extLst>
            </p:cNvPr>
            <p:cNvSpPr>
              <a:spLocks/>
            </p:cNvSpPr>
            <p:nvPr userDrawn="1"/>
          </p:nvSpPr>
          <p:spPr bwMode="auto">
            <a:xfrm>
              <a:off x="8143876" y="4533901"/>
              <a:ext cx="165100" cy="266700"/>
            </a:xfrm>
            <a:custGeom>
              <a:avLst/>
              <a:gdLst>
                <a:gd name="T0" fmla="*/ 57 w 104"/>
                <a:gd name="T1" fmla="*/ 168 h 168"/>
                <a:gd name="T2" fmla="*/ 0 w 104"/>
                <a:gd name="T3" fmla="*/ 168 h 168"/>
                <a:gd name="T4" fmla="*/ 45 w 104"/>
                <a:gd name="T5" fmla="*/ 0 h 168"/>
                <a:gd name="T6" fmla="*/ 104 w 104"/>
                <a:gd name="T7" fmla="*/ 0 h 168"/>
                <a:gd name="T8" fmla="*/ 57 w 104"/>
                <a:gd name="T9" fmla="*/ 168 h 168"/>
              </a:gdLst>
              <a:ahLst/>
              <a:cxnLst>
                <a:cxn ang="0">
                  <a:pos x="T0" y="T1"/>
                </a:cxn>
                <a:cxn ang="0">
                  <a:pos x="T2" y="T3"/>
                </a:cxn>
                <a:cxn ang="0">
                  <a:pos x="T4" y="T5"/>
                </a:cxn>
                <a:cxn ang="0">
                  <a:pos x="T6" y="T7"/>
                </a:cxn>
                <a:cxn ang="0">
                  <a:pos x="T8" y="T9"/>
                </a:cxn>
              </a:cxnLst>
              <a:rect l="0" t="0" r="r" b="b"/>
              <a:pathLst>
                <a:path w="104" h="168">
                  <a:moveTo>
                    <a:pt x="57" y="168"/>
                  </a:moveTo>
                  <a:lnTo>
                    <a:pt x="0" y="168"/>
                  </a:lnTo>
                  <a:lnTo>
                    <a:pt x="45" y="0"/>
                  </a:lnTo>
                  <a:lnTo>
                    <a:pt x="104" y="0"/>
                  </a:lnTo>
                  <a:lnTo>
                    <a:pt x="57" y="1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8" name="Freeform 90">
              <a:extLst>
                <a:ext uri="{FF2B5EF4-FFF2-40B4-BE49-F238E27FC236}">
                  <a16:creationId xmlns:a16="http://schemas.microsoft.com/office/drawing/2014/main" id="{AF20EB05-E682-451F-A4D8-1E098558726F}"/>
                </a:ext>
              </a:extLst>
            </p:cNvPr>
            <p:cNvSpPr>
              <a:spLocks noEditPoints="1"/>
            </p:cNvSpPr>
            <p:nvPr userDrawn="1"/>
          </p:nvSpPr>
          <p:spPr bwMode="auto">
            <a:xfrm>
              <a:off x="8264526" y="4533901"/>
              <a:ext cx="165100" cy="266700"/>
            </a:xfrm>
            <a:custGeom>
              <a:avLst/>
              <a:gdLst>
                <a:gd name="T0" fmla="*/ 57 w 104"/>
                <a:gd name="T1" fmla="*/ 168 h 168"/>
                <a:gd name="T2" fmla="*/ 0 w 104"/>
                <a:gd name="T3" fmla="*/ 168 h 168"/>
                <a:gd name="T4" fmla="*/ 34 w 104"/>
                <a:gd name="T5" fmla="*/ 46 h 168"/>
                <a:gd name="T6" fmla="*/ 91 w 104"/>
                <a:gd name="T7" fmla="*/ 46 h 168"/>
                <a:gd name="T8" fmla="*/ 57 w 104"/>
                <a:gd name="T9" fmla="*/ 168 h 168"/>
                <a:gd name="T10" fmla="*/ 95 w 104"/>
                <a:gd name="T11" fmla="*/ 34 h 168"/>
                <a:gd name="T12" fmla="*/ 36 w 104"/>
                <a:gd name="T13" fmla="*/ 34 h 168"/>
                <a:gd name="T14" fmla="*/ 47 w 104"/>
                <a:gd name="T15" fmla="*/ 0 h 168"/>
                <a:gd name="T16" fmla="*/ 104 w 104"/>
                <a:gd name="T17" fmla="*/ 0 h 168"/>
                <a:gd name="T18" fmla="*/ 95 w 104"/>
                <a:gd name="T19" fmla="*/ 3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4" h="168">
                  <a:moveTo>
                    <a:pt x="57" y="168"/>
                  </a:moveTo>
                  <a:lnTo>
                    <a:pt x="0" y="168"/>
                  </a:lnTo>
                  <a:lnTo>
                    <a:pt x="34" y="46"/>
                  </a:lnTo>
                  <a:lnTo>
                    <a:pt x="91" y="46"/>
                  </a:lnTo>
                  <a:lnTo>
                    <a:pt x="57" y="168"/>
                  </a:lnTo>
                  <a:close/>
                  <a:moveTo>
                    <a:pt x="95" y="34"/>
                  </a:moveTo>
                  <a:lnTo>
                    <a:pt x="36" y="34"/>
                  </a:lnTo>
                  <a:lnTo>
                    <a:pt x="47" y="0"/>
                  </a:lnTo>
                  <a:lnTo>
                    <a:pt x="104" y="0"/>
                  </a:lnTo>
                  <a:lnTo>
                    <a:pt x="95"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49" name="Freeform 91">
              <a:extLst>
                <a:ext uri="{FF2B5EF4-FFF2-40B4-BE49-F238E27FC236}">
                  <a16:creationId xmlns:a16="http://schemas.microsoft.com/office/drawing/2014/main" id="{A9191B08-9318-47C8-9441-E9523EB2FE85}"/>
                </a:ext>
              </a:extLst>
            </p:cNvPr>
            <p:cNvSpPr>
              <a:spLocks/>
            </p:cNvSpPr>
            <p:nvPr userDrawn="1"/>
          </p:nvSpPr>
          <p:spPr bwMode="auto">
            <a:xfrm>
              <a:off x="8396288" y="4564063"/>
              <a:ext cx="192088" cy="236538"/>
            </a:xfrm>
            <a:custGeom>
              <a:avLst/>
              <a:gdLst>
                <a:gd name="T0" fmla="*/ 115 w 121"/>
                <a:gd name="T1" fmla="*/ 27 h 149"/>
                <a:gd name="T2" fmla="*/ 121 w 121"/>
                <a:gd name="T3" fmla="*/ 54 h 149"/>
                <a:gd name="T4" fmla="*/ 76 w 121"/>
                <a:gd name="T5" fmla="*/ 54 h 149"/>
                <a:gd name="T6" fmla="*/ 63 w 121"/>
                <a:gd name="T7" fmla="*/ 101 h 149"/>
                <a:gd name="T8" fmla="*/ 63 w 121"/>
                <a:gd name="T9" fmla="*/ 101 h 149"/>
                <a:gd name="T10" fmla="*/ 62 w 121"/>
                <a:gd name="T11" fmla="*/ 107 h 149"/>
                <a:gd name="T12" fmla="*/ 61 w 121"/>
                <a:gd name="T13" fmla="*/ 111 h 149"/>
                <a:gd name="T14" fmla="*/ 61 w 121"/>
                <a:gd name="T15" fmla="*/ 111 h 149"/>
                <a:gd name="T16" fmla="*/ 61 w 121"/>
                <a:gd name="T17" fmla="*/ 115 h 149"/>
                <a:gd name="T18" fmla="*/ 63 w 121"/>
                <a:gd name="T19" fmla="*/ 117 h 149"/>
                <a:gd name="T20" fmla="*/ 67 w 121"/>
                <a:gd name="T21" fmla="*/ 118 h 149"/>
                <a:gd name="T22" fmla="*/ 72 w 121"/>
                <a:gd name="T23" fmla="*/ 118 h 149"/>
                <a:gd name="T24" fmla="*/ 83 w 121"/>
                <a:gd name="T25" fmla="*/ 118 h 149"/>
                <a:gd name="T26" fmla="*/ 75 w 121"/>
                <a:gd name="T27" fmla="*/ 149 h 149"/>
                <a:gd name="T28" fmla="*/ 23 w 121"/>
                <a:gd name="T29" fmla="*/ 149 h 149"/>
                <a:gd name="T30" fmla="*/ 23 w 121"/>
                <a:gd name="T31" fmla="*/ 149 h 149"/>
                <a:gd name="T32" fmla="*/ 18 w 121"/>
                <a:gd name="T33" fmla="*/ 148 h 149"/>
                <a:gd name="T34" fmla="*/ 13 w 121"/>
                <a:gd name="T35" fmla="*/ 148 h 149"/>
                <a:gd name="T36" fmla="*/ 8 w 121"/>
                <a:gd name="T37" fmla="*/ 145 h 149"/>
                <a:gd name="T38" fmla="*/ 6 w 121"/>
                <a:gd name="T39" fmla="*/ 143 h 149"/>
                <a:gd name="T40" fmla="*/ 2 w 121"/>
                <a:gd name="T41" fmla="*/ 139 h 149"/>
                <a:gd name="T42" fmla="*/ 1 w 121"/>
                <a:gd name="T43" fmla="*/ 136 h 149"/>
                <a:gd name="T44" fmla="*/ 0 w 121"/>
                <a:gd name="T45" fmla="*/ 132 h 149"/>
                <a:gd name="T46" fmla="*/ 0 w 121"/>
                <a:gd name="T47" fmla="*/ 128 h 149"/>
                <a:gd name="T48" fmla="*/ 0 w 121"/>
                <a:gd name="T49" fmla="*/ 128 h 149"/>
                <a:gd name="T50" fmla="*/ 0 w 121"/>
                <a:gd name="T51" fmla="*/ 120 h 149"/>
                <a:gd name="T52" fmla="*/ 2 w 121"/>
                <a:gd name="T53" fmla="*/ 111 h 149"/>
                <a:gd name="T54" fmla="*/ 34 w 121"/>
                <a:gd name="T55" fmla="*/ 0 h 149"/>
                <a:gd name="T56" fmla="*/ 91 w 121"/>
                <a:gd name="T57" fmla="*/ 0 h 149"/>
                <a:gd name="T58" fmla="*/ 84 w 121"/>
                <a:gd name="T59" fmla="*/ 27 h 149"/>
                <a:gd name="T60" fmla="*/ 115 w 121"/>
                <a:gd name="T61" fmla="*/ 27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1" h="149">
                  <a:moveTo>
                    <a:pt x="115" y="27"/>
                  </a:moveTo>
                  <a:lnTo>
                    <a:pt x="121" y="54"/>
                  </a:lnTo>
                  <a:lnTo>
                    <a:pt x="76" y="54"/>
                  </a:lnTo>
                  <a:lnTo>
                    <a:pt x="63" y="101"/>
                  </a:lnTo>
                  <a:lnTo>
                    <a:pt x="63" y="101"/>
                  </a:lnTo>
                  <a:lnTo>
                    <a:pt x="62" y="107"/>
                  </a:lnTo>
                  <a:lnTo>
                    <a:pt x="61" y="111"/>
                  </a:lnTo>
                  <a:lnTo>
                    <a:pt x="61" y="111"/>
                  </a:lnTo>
                  <a:lnTo>
                    <a:pt x="61" y="115"/>
                  </a:lnTo>
                  <a:lnTo>
                    <a:pt x="63" y="117"/>
                  </a:lnTo>
                  <a:lnTo>
                    <a:pt x="67" y="118"/>
                  </a:lnTo>
                  <a:lnTo>
                    <a:pt x="72" y="118"/>
                  </a:lnTo>
                  <a:lnTo>
                    <a:pt x="83" y="118"/>
                  </a:lnTo>
                  <a:lnTo>
                    <a:pt x="75" y="149"/>
                  </a:lnTo>
                  <a:lnTo>
                    <a:pt x="23" y="149"/>
                  </a:lnTo>
                  <a:lnTo>
                    <a:pt x="23" y="149"/>
                  </a:lnTo>
                  <a:lnTo>
                    <a:pt x="18" y="148"/>
                  </a:lnTo>
                  <a:lnTo>
                    <a:pt x="13" y="148"/>
                  </a:lnTo>
                  <a:lnTo>
                    <a:pt x="8" y="145"/>
                  </a:lnTo>
                  <a:lnTo>
                    <a:pt x="6" y="143"/>
                  </a:lnTo>
                  <a:lnTo>
                    <a:pt x="2" y="139"/>
                  </a:lnTo>
                  <a:lnTo>
                    <a:pt x="1" y="136"/>
                  </a:lnTo>
                  <a:lnTo>
                    <a:pt x="0" y="132"/>
                  </a:lnTo>
                  <a:lnTo>
                    <a:pt x="0" y="128"/>
                  </a:lnTo>
                  <a:lnTo>
                    <a:pt x="0" y="128"/>
                  </a:lnTo>
                  <a:lnTo>
                    <a:pt x="0" y="120"/>
                  </a:lnTo>
                  <a:lnTo>
                    <a:pt x="2" y="111"/>
                  </a:lnTo>
                  <a:lnTo>
                    <a:pt x="34" y="0"/>
                  </a:lnTo>
                  <a:lnTo>
                    <a:pt x="91" y="0"/>
                  </a:lnTo>
                  <a:lnTo>
                    <a:pt x="84" y="27"/>
                  </a:lnTo>
                  <a:lnTo>
                    <a:pt x="115" y="2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0" name="Freeform 92">
              <a:extLst>
                <a:ext uri="{FF2B5EF4-FFF2-40B4-BE49-F238E27FC236}">
                  <a16:creationId xmlns:a16="http://schemas.microsoft.com/office/drawing/2014/main" id="{0C1116C3-EB9E-491D-A42E-6DE160A87D4A}"/>
                </a:ext>
              </a:extLst>
            </p:cNvPr>
            <p:cNvSpPr>
              <a:spLocks/>
            </p:cNvSpPr>
            <p:nvPr userDrawn="1"/>
          </p:nvSpPr>
          <p:spPr bwMode="auto">
            <a:xfrm>
              <a:off x="7321551" y="4830763"/>
              <a:ext cx="38100" cy="46038"/>
            </a:xfrm>
            <a:custGeom>
              <a:avLst/>
              <a:gdLst>
                <a:gd name="T0" fmla="*/ 9 w 24"/>
                <a:gd name="T1" fmla="*/ 0 h 29"/>
                <a:gd name="T2" fmla="*/ 24 w 24"/>
                <a:gd name="T3" fmla="*/ 0 h 29"/>
                <a:gd name="T4" fmla="*/ 15 w 24"/>
                <a:gd name="T5" fmla="*/ 29 h 29"/>
                <a:gd name="T6" fmla="*/ 0 w 24"/>
                <a:gd name="T7" fmla="*/ 29 h 29"/>
                <a:gd name="T8" fmla="*/ 9 w 24"/>
                <a:gd name="T9" fmla="*/ 0 h 29"/>
              </a:gdLst>
              <a:ahLst/>
              <a:cxnLst>
                <a:cxn ang="0">
                  <a:pos x="T0" y="T1"/>
                </a:cxn>
                <a:cxn ang="0">
                  <a:pos x="T2" y="T3"/>
                </a:cxn>
                <a:cxn ang="0">
                  <a:pos x="T4" y="T5"/>
                </a:cxn>
                <a:cxn ang="0">
                  <a:pos x="T6" y="T7"/>
                </a:cxn>
                <a:cxn ang="0">
                  <a:pos x="T8" y="T9"/>
                </a:cxn>
              </a:cxnLst>
              <a:rect l="0" t="0" r="r" b="b"/>
              <a:pathLst>
                <a:path w="24" h="29">
                  <a:moveTo>
                    <a:pt x="9" y="0"/>
                  </a:moveTo>
                  <a:lnTo>
                    <a:pt x="24" y="0"/>
                  </a:lnTo>
                  <a:lnTo>
                    <a:pt x="15"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1" name="Freeform 93">
              <a:extLst>
                <a:ext uri="{FF2B5EF4-FFF2-40B4-BE49-F238E27FC236}">
                  <a16:creationId xmlns:a16="http://schemas.microsoft.com/office/drawing/2014/main" id="{8B8751B8-3EF5-4AFE-84B4-D5D07E857EF5}"/>
                </a:ext>
              </a:extLst>
            </p:cNvPr>
            <p:cNvSpPr>
              <a:spLocks/>
            </p:cNvSpPr>
            <p:nvPr userDrawn="1"/>
          </p:nvSpPr>
          <p:spPr bwMode="auto">
            <a:xfrm>
              <a:off x="7400926" y="4830763"/>
              <a:ext cx="87313" cy="46038"/>
            </a:xfrm>
            <a:custGeom>
              <a:avLst/>
              <a:gdLst>
                <a:gd name="T0" fmla="*/ 10 w 55"/>
                <a:gd name="T1" fmla="*/ 0 h 29"/>
                <a:gd name="T2" fmla="*/ 31 w 55"/>
                <a:gd name="T3" fmla="*/ 0 h 29"/>
                <a:gd name="T4" fmla="*/ 36 w 55"/>
                <a:gd name="T5" fmla="*/ 19 h 29"/>
                <a:gd name="T6" fmla="*/ 36 w 55"/>
                <a:gd name="T7" fmla="*/ 19 h 29"/>
                <a:gd name="T8" fmla="*/ 42 w 55"/>
                <a:gd name="T9" fmla="*/ 0 h 29"/>
                <a:gd name="T10" fmla="*/ 55 w 55"/>
                <a:gd name="T11" fmla="*/ 0 h 29"/>
                <a:gd name="T12" fmla="*/ 46 w 55"/>
                <a:gd name="T13" fmla="*/ 29 h 29"/>
                <a:gd name="T14" fmla="*/ 26 w 55"/>
                <a:gd name="T15" fmla="*/ 29 h 29"/>
                <a:gd name="T16" fmla="*/ 20 w 55"/>
                <a:gd name="T17" fmla="*/ 8 h 29"/>
                <a:gd name="T18" fmla="*/ 20 w 55"/>
                <a:gd name="T19" fmla="*/ 8 h 29"/>
                <a:gd name="T20" fmla="*/ 13 w 55"/>
                <a:gd name="T21" fmla="*/ 29 h 29"/>
                <a:gd name="T22" fmla="*/ 0 w 55"/>
                <a:gd name="T23" fmla="*/ 29 h 29"/>
                <a:gd name="T24" fmla="*/ 10 w 55"/>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5" h="29">
                  <a:moveTo>
                    <a:pt x="10" y="0"/>
                  </a:moveTo>
                  <a:lnTo>
                    <a:pt x="31" y="0"/>
                  </a:lnTo>
                  <a:lnTo>
                    <a:pt x="36" y="19"/>
                  </a:lnTo>
                  <a:lnTo>
                    <a:pt x="36" y="19"/>
                  </a:lnTo>
                  <a:lnTo>
                    <a:pt x="42" y="0"/>
                  </a:lnTo>
                  <a:lnTo>
                    <a:pt x="55" y="0"/>
                  </a:lnTo>
                  <a:lnTo>
                    <a:pt x="46" y="29"/>
                  </a:lnTo>
                  <a:lnTo>
                    <a:pt x="26" y="29"/>
                  </a:lnTo>
                  <a:lnTo>
                    <a:pt x="20" y="8"/>
                  </a:lnTo>
                  <a:lnTo>
                    <a:pt x="20" y="8"/>
                  </a:lnTo>
                  <a:lnTo>
                    <a:pt x="13" y="29"/>
                  </a:lnTo>
                  <a:lnTo>
                    <a:pt x="0" y="29"/>
                  </a:lnTo>
                  <a:lnTo>
                    <a:pt x="1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2" name="Freeform 94">
              <a:extLst>
                <a:ext uri="{FF2B5EF4-FFF2-40B4-BE49-F238E27FC236}">
                  <a16:creationId xmlns:a16="http://schemas.microsoft.com/office/drawing/2014/main" id="{DD3DC83B-B226-4680-9813-791417B23484}"/>
                </a:ext>
              </a:extLst>
            </p:cNvPr>
            <p:cNvSpPr>
              <a:spLocks/>
            </p:cNvSpPr>
            <p:nvPr userDrawn="1"/>
          </p:nvSpPr>
          <p:spPr bwMode="auto">
            <a:xfrm>
              <a:off x="7531101" y="4830763"/>
              <a:ext cx="76200" cy="46038"/>
            </a:xfrm>
            <a:custGeom>
              <a:avLst/>
              <a:gdLst>
                <a:gd name="T0" fmla="*/ 0 w 48"/>
                <a:gd name="T1" fmla="*/ 0 h 29"/>
                <a:gd name="T2" fmla="*/ 15 w 48"/>
                <a:gd name="T3" fmla="*/ 0 h 29"/>
                <a:gd name="T4" fmla="*/ 19 w 48"/>
                <a:gd name="T5" fmla="*/ 18 h 29"/>
                <a:gd name="T6" fmla="*/ 33 w 48"/>
                <a:gd name="T7" fmla="*/ 0 h 29"/>
                <a:gd name="T8" fmla="*/ 48 w 48"/>
                <a:gd name="T9" fmla="*/ 0 h 29"/>
                <a:gd name="T10" fmla="*/ 24 w 48"/>
                <a:gd name="T11" fmla="*/ 29 h 29"/>
                <a:gd name="T12" fmla="*/ 6 w 48"/>
                <a:gd name="T13" fmla="*/ 29 h 29"/>
                <a:gd name="T14" fmla="*/ 0 w 48"/>
                <a:gd name="T15" fmla="*/ 0 h 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29">
                  <a:moveTo>
                    <a:pt x="0" y="0"/>
                  </a:moveTo>
                  <a:lnTo>
                    <a:pt x="15" y="0"/>
                  </a:lnTo>
                  <a:lnTo>
                    <a:pt x="19" y="18"/>
                  </a:lnTo>
                  <a:lnTo>
                    <a:pt x="33" y="0"/>
                  </a:lnTo>
                  <a:lnTo>
                    <a:pt x="48" y="0"/>
                  </a:lnTo>
                  <a:lnTo>
                    <a:pt x="24" y="29"/>
                  </a:lnTo>
                  <a:lnTo>
                    <a:pt x="6" y="29"/>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3" name="Freeform 95">
              <a:extLst>
                <a:ext uri="{FF2B5EF4-FFF2-40B4-BE49-F238E27FC236}">
                  <a16:creationId xmlns:a16="http://schemas.microsoft.com/office/drawing/2014/main" id="{1AC26A9B-7597-49AB-8A4B-69454D8C77B8}"/>
                </a:ext>
              </a:extLst>
            </p:cNvPr>
            <p:cNvSpPr>
              <a:spLocks/>
            </p:cNvSpPr>
            <p:nvPr userDrawn="1"/>
          </p:nvSpPr>
          <p:spPr bwMode="auto">
            <a:xfrm>
              <a:off x="7635876" y="4830763"/>
              <a:ext cx="66675" cy="46038"/>
            </a:xfrm>
            <a:custGeom>
              <a:avLst/>
              <a:gdLst>
                <a:gd name="T0" fmla="*/ 9 w 42"/>
                <a:gd name="T1" fmla="*/ 0 h 29"/>
                <a:gd name="T2" fmla="*/ 42 w 42"/>
                <a:gd name="T3" fmla="*/ 0 h 29"/>
                <a:gd name="T4" fmla="*/ 41 w 42"/>
                <a:gd name="T5" fmla="*/ 5 h 29"/>
                <a:gd name="T6" fmla="*/ 22 w 42"/>
                <a:gd name="T7" fmla="*/ 5 h 29"/>
                <a:gd name="T8" fmla="*/ 20 w 42"/>
                <a:gd name="T9" fmla="*/ 11 h 29"/>
                <a:gd name="T10" fmla="*/ 37 w 42"/>
                <a:gd name="T11" fmla="*/ 11 h 29"/>
                <a:gd name="T12" fmla="*/ 36 w 42"/>
                <a:gd name="T13" fmla="*/ 17 h 29"/>
                <a:gd name="T14" fmla="*/ 17 w 42"/>
                <a:gd name="T15" fmla="*/ 17 h 29"/>
                <a:gd name="T16" fmla="*/ 16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1" y="5"/>
                  </a:lnTo>
                  <a:lnTo>
                    <a:pt x="22" y="5"/>
                  </a:lnTo>
                  <a:lnTo>
                    <a:pt x="20" y="11"/>
                  </a:lnTo>
                  <a:lnTo>
                    <a:pt x="37" y="11"/>
                  </a:lnTo>
                  <a:lnTo>
                    <a:pt x="36" y="17"/>
                  </a:lnTo>
                  <a:lnTo>
                    <a:pt x="17" y="17"/>
                  </a:lnTo>
                  <a:lnTo>
                    <a:pt x="16"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4" name="Freeform 96">
              <a:extLst>
                <a:ext uri="{FF2B5EF4-FFF2-40B4-BE49-F238E27FC236}">
                  <a16:creationId xmlns:a16="http://schemas.microsoft.com/office/drawing/2014/main" id="{EB322305-8A52-4A83-AFAD-C80059079DBA}"/>
                </a:ext>
              </a:extLst>
            </p:cNvPr>
            <p:cNvSpPr>
              <a:spLocks/>
            </p:cNvSpPr>
            <p:nvPr userDrawn="1"/>
          </p:nvSpPr>
          <p:spPr bwMode="auto">
            <a:xfrm>
              <a:off x="7856538" y="4830763"/>
              <a:ext cx="61913" cy="46038"/>
            </a:xfrm>
            <a:custGeom>
              <a:avLst/>
              <a:gdLst>
                <a:gd name="T0" fmla="*/ 11 w 39"/>
                <a:gd name="T1" fmla="*/ 7 h 29"/>
                <a:gd name="T2" fmla="*/ 0 w 39"/>
                <a:gd name="T3" fmla="*/ 7 h 29"/>
                <a:gd name="T4" fmla="*/ 3 w 39"/>
                <a:gd name="T5" fmla="*/ 0 h 29"/>
                <a:gd name="T6" fmla="*/ 39 w 39"/>
                <a:gd name="T7" fmla="*/ 0 h 29"/>
                <a:gd name="T8" fmla="*/ 37 w 39"/>
                <a:gd name="T9" fmla="*/ 7 h 29"/>
                <a:gd name="T10" fmla="*/ 25 w 39"/>
                <a:gd name="T11" fmla="*/ 7 h 29"/>
                <a:gd name="T12" fmla="*/ 19 w 39"/>
                <a:gd name="T13" fmla="*/ 29 h 29"/>
                <a:gd name="T14" fmla="*/ 4 w 39"/>
                <a:gd name="T15" fmla="*/ 29 h 29"/>
                <a:gd name="T16" fmla="*/ 11 w 39"/>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29">
                  <a:moveTo>
                    <a:pt x="11" y="7"/>
                  </a:moveTo>
                  <a:lnTo>
                    <a:pt x="0" y="7"/>
                  </a:lnTo>
                  <a:lnTo>
                    <a:pt x="3" y="0"/>
                  </a:lnTo>
                  <a:lnTo>
                    <a:pt x="39" y="0"/>
                  </a:lnTo>
                  <a:lnTo>
                    <a:pt x="37" y="7"/>
                  </a:lnTo>
                  <a:lnTo>
                    <a:pt x="25" y="7"/>
                  </a:lnTo>
                  <a:lnTo>
                    <a:pt x="19" y="29"/>
                  </a:lnTo>
                  <a:lnTo>
                    <a:pt x="4" y="29"/>
                  </a:lnTo>
                  <a:lnTo>
                    <a:pt x="11"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5" name="Freeform 97">
              <a:extLst>
                <a:ext uri="{FF2B5EF4-FFF2-40B4-BE49-F238E27FC236}">
                  <a16:creationId xmlns:a16="http://schemas.microsoft.com/office/drawing/2014/main" id="{F4FFFFE4-5746-455C-A853-AE017A3FDE74}"/>
                </a:ext>
              </a:extLst>
            </p:cNvPr>
            <p:cNvSpPr>
              <a:spLocks/>
            </p:cNvSpPr>
            <p:nvPr userDrawn="1"/>
          </p:nvSpPr>
          <p:spPr bwMode="auto">
            <a:xfrm>
              <a:off x="7951788" y="4830763"/>
              <a:ext cx="106363" cy="46038"/>
            </a:xfrm>
            <a:custGeom>
              <a:avLst/>
              <a:gdLst>
                <a:gd name="T0" fmla="*/ 8 w 67"/>
                <a:gd name="T1" fmla="*/ 0 h 29"/>
                <a:gd name="T2" fmla="*/ 30 w 67"/>
                <a:gd name="T3" fmla="*/ 0 h 29"/>
                <a:gd name="T4" fmla="*/ 32 w 67"/>
                <a:gd name="T5" fmla="*/ 19 h 29"/>
                <a:gd name="T6" fmla="*/ 32 w 67"/>
                <a:gd name="T7" fmla="*/ 19 h 29"/>
                <a:gd name="T8" fmla="*/ 45 w 67"/>
                <a:gd name="T9" fmla="*/ 0 h 29"/>
                <a:gd name="T10" fmla="*/ 67 w 67"/>
                <a:gd name="T11" fmla="*/ 0 h 29"/>
                <a:gd name="T12" fmla="*/ 57 w 67"/>
                <a:gd name="T13" fmla="*/ 29 h 29"/>
                <a:gd name="T14" fmla="*/ 45 w 67"/>
                <a:gd name="T15" fmla="*/ 29 h 29"/>
                <a:gd name="T16" fmla="*/ 50 w 67"/>
                <a:gd name="T17" fmla="*/ 7 h 29"/>
                <a:gd name="T18" fmla="*/ 50 w 67"/>
                <a:gd name="T19" fmla="*/ 7 h 29"/>
                <a:gd name="T20" fmla="*/ 34 w 67"/>
                <a:gd name="T21" fmla="*/ 29 h 29"/>
                <a:gd name="T22" fmla="*/ 21 w 67"/>
                <a:gd name="T23" fmla="*/ 29 h 29"/>
                <a:gd name="T24" fmla="*/ 19 w 67"/>
                <a:gd name="T25" fmla="*/ 7 h 29"/>
                <a:gd name="T26" fmla="*/ 19 w 67"/>
                <a:gd name="T27" fmla="*/ 7 h 29"/>
                <a:gd name="T28" fmla="*/ 12 w 67"/>
                <a:gd name="T29" fmla="*/ 29 h 29"/>
                <a:gd name="T30" fmla="*/ 0 w 67"/>
                <a:gd name="T31" fmla="*/ 29 h 29"/>
                <a:gd name="T32" fmla="*/ 8 w 67"/>
                <a:gd name="T33"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7" h="29">
                  <a:moveTo>
                    <a:pt x="8" y="0"/>
                  </a:moveTo>
                  <a:lnTo>
                    <a:pt x="30" y="0"/>
                  </a:lnTo>
                  <a:lnTo>
                    <a:pt x="32" y="19"/>
                  </a:lnTo>
                  <a:lnTo>
                    <a:pt x="32" y="19"/>
                  </a:lnTo>
                  <a:lnTo>
                    <a:pt x="45" y="0"/>
                  </a:lnTo>
                  <a:lnTo>
                    <a:pt x="67" y="0"/>
                  </a:lnTo>
                  <a:lnTo>
                    <a:pt x="57" y="29"/>
                  </a:lnTo>
                  <a:lnTo>
                    <a:pt x="45" y="29"/>
                  </a:lnTo>
                  <a:lnTo>
                    <a:pt x="50" y="7"/>
                  </a:lnTo>
                  <a:lnTo>
                    <a:pt x="50" y="7"/>
                  </a:lnTo>
                  <a:lnTo>
                    <a:pt x="34" y="29"/>
                  </a:lnTo>
                  <a:lnTo>
                    <a:pt x="21" y="29"/>
                  </a:lnTo>
                  <a:lnTo>
                    <a:pt x="19" y="7"/>
                  </a:lnTo>
                  <a:lnTo>
                    <a:pt x="19" y="7"/>
                  </a:lnTo>
                  <a:lnTo>
                    <a:pt x="12" y="29"/>
                  </a:lnTo>
                  <a:lnTo>
                    <a:pt x="0" y="29"/>
                  </a:lnTo>
                  <a:lnTo>
                    <a:pt x="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6" name="Freeform 98">
              <a:extLst>
                <a:ext uri="{FF2B5EF4-FFF2-40B4-BE49-F238E27FC236}">
                  <a16:creationId xmlns:a16="http://schemas.microsoft.com/office/drawing/2014/main" id="{C71201A5-1FE5-4D91-BCEB-8671C295F9D7}"/>
                </a:ext>
              </a:extLst>
            </p:cNvPr>
            <p:cNvSpPr>
              <a:spLocks/>
            </p:cNvSpPr>
            <p:nvPr userDrawn="1"/>
          </p:nvSpPr>
          <p:spPr bwMode="auto">
            <a:xfrm>
              <a:off x="8188326" y="4830763"/>
              <a:ext cx="85725" cy="46038"/>
            </a:xfrm>
            <a:custGeom>
              <a:avLst/>
              <a:gdLst>
                <a:gd name="T0" fmla="*/ 9 w 54"/>
                <a:gd name="T1" fmla="*/ 0 h 29"/>
                <a:gd name="T2" fmla="*/ 30 w 54"/>
                <a:gd name="T3" fmla="*/ 0 h 29"/>
                <a:gd name="T4" fmla="*/ 35 w 54"/>
                <a:gd name="T5" fmla="*/ 19 h 29"/>
                <a:gd name="T6" fmla="*/ 36 w 54"/>
                <a:gd name="T7" fmla="*/ 19 h 29"/>
                <a:gd name="T8" fmla="*/ 42 w 54"/>
                <a:gd name="T9" fmla="*/ 0 h 29"/>
                <a:gd name="T10" fmla="*/ 54 w 54"/>
                <a:gd name="T11" fmla="*/ 0 h 29"/>
                <a:gd name="T12" fmla="*/ 46 w 54"/>
                <a:gd name="T13" fmla="*/ 29 h 29"/>
                <a:gd name="T14" fmla="*/ 24 w 54"/>
                <a:gd name="T15" fmla="*/ 29 h 29"/>
                <a:gd name="T16" fmla="*/ 19 w 54"/>
                <a:gd name="T17" fmla="*/ 8 h 29"/>
                <a:gd name="T18" fmla="*/ 19 w 54"/>
                <a:gd name="T19" fmla="*/ 8 h 29"/>
                <a:gd name="T20" fmla="*/ 13 w 54"/>
                <a:gd name="T21" fmla="*/ 29 h 29"/>
                <a:gd name="T22" fmla="*/ 0 w 54"/>
                <a:gd name="T23" fmla="*/ 29 h 29"/>
                <a:gd name="T24" fmla="*/ 9 w 54"/>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 h="29">
                  <a:moveTo>
                    <a:pt x="9" y="0"/>
                  </a:moveTo>
                  <a:lnTo>
                    <a:pt x="30" y="0"/>
                  </a:lnTo>
                  <a:lnTo>
                    <a:pt x="35" y="19"/>
                  </a:lnTo>
                  <a:lnTo>
                    <a:pt x="36" y="19"/>
                  </a:lnTo>
                  <a:lnTo>
                    <a:pt x="42" y="0"/>
                  </a:lnTo>
                  <a:lnTo>
                    <a:pt x="54" y="0"/>
                  </a:lnTo>
                  <a:lnTo>
                    <a:pt x="46" y="29"/>
                  </a:lnTo>
                  <a:lnTo>
                    <a:pt x="24" y="29"/>
                  </a:lnTo>
                  <a:lnTo>
                    <a:pt x="19" y="8"/>
                  </a:lnTo>
                  <a:lnTo>
                    <a:pt x="19" y="8"/>
                  </a:lnTo>
                  <a:lnTo>
                    <a:pt x="1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7" name="Freeform 99">
              <a:extLst>
                <a:ext uri="{FF2B5EF4-FFF2-40B4-BE49-F238E27FC236}">
                  <a16:creationId xmlns:a16="http://schemas.microsoft.com/office/drawing/2014/main" id="{10E63411-C831-49E3-A5D1-DB1965F8B2A0}"/>
                </a:ext>
              </a:extLst>
            </p:cNvPr>
            <p:cNvSpPr>
              <a:spLocks/>
            </p:cNvSpPr>
            <p:nvPr userDrawn="1"/>
          </p:nvSpPr>
          <p:spPr bwMode="auto">
            <a:xfrm>
              <a:off x="8310563" y="4830763"/>
              <a:ext cx="63500" cy="46038"/>
            </a:xfrm>
            <a:custGeom>
              <a:avLst/>
              <a:gdLst>
                <a:gd name="T0" fmla="*/ 12 w 40"/>
                <a:gd name="T1" fmla="*/ 7 h 29"/>
                <a:gd name="T2" fmla="*/ 0 w 40"/>
                <a:gd name="T3" fmla="*/ 7 h 29"/>
                <a:gd name="T4" fmla="*/ 3 w 40"/>
                <a:gd name="T5" fmla="*/ 0 h 29"/>
                <a:gd name="T6" fmla="*/ 40 w 40"/>
                <a:gd name="T7" fmla="*/ 0 h 29"/>
                <a:gd name="T8" fmla="*/ 38 w 40"/>
                <a:gd name="T9" fmla="*/ 7 h 29"/>
                <a:gd name="T10" fmla="*/ 26 w 40"/>
                <a:gd name="T11" fmla="*/ 7 h 29"/>
                <a:gd name="T12" fmla="*/ 19 w 40"/>
                <a:gd name="T13" fmla="*/ 29 h 29"/>
                <a:gd name="T14" fmla="*/ 5 w 40"/>
                <a:gd name="T15" fmla="*/ 29 h 29"/>
                <a:gd name="T16" fmla="*/ 12 w 40"/>
                <a:gd name="T17"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29">
                  <a:moveTo>
                    <a:pt x="12" y="7"/>
                  </a:moveTo>
                  <a:lnTo>
                    <a:pt x="0" y="7"/>
                  </a:lnTo>
                  <a:lnTo>
                    <a:pt x="3" y="0"/>
                  </a:lnTo>
                  <a:lnTo>
                    <a:pt x="40" y="0"/>
                  </a:lnTo>
                  <a:lnTo>
                    <a:pt x="38" y="7"/>
                  </a:lnTo>
                  <a:lnTo>
                    <a:pt x="26" y="7"/>
                  </a:lnTo>
                  <a:lnTo>
                    <a:pt x="19" y="29"/>
                  </a:lnTo>
                  <a:lnTo>
                    <a:pt x="5" y="29"/>
                  </a:lnTo>
                  <a:lnTo>
                    <a:pt x="12"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8" name="Freeform 100">
              <a:extLst>
                <a:ext uri="{FF2B5EF4-FFF2-40B4-BE49-F238E27FC236}">
                  <a16:creationId xmlns:a16="http://schemas.microsoft.com/office/drawing/2014/main" id="{8286CFD3-F86C-458D-8D52-378378975848}"/>
                </a:ext>
              </a:extLst>
            </p:cNvPr>
            <p:cNvSpPr>
              <a:spLocks noEditPoints="1"/>
            </p:cNvSpPr>
            <p:nvPr userDrawn="1"/>
          </p:nvSpPr>
          <p:spPr bwMode="auto">
            <a:xfrm>
              <a:off x="8701088" y="4760913"/>
              <a:ext cx="49213" cy="50800"/>
            </a:xfrm>
            <a:custGeom>
              <a:avLst/>
              <a:gdLst>
                <a:gd name="T0" fmla="*/ 15 w 31"/>
                <a:gd name="T1" fmla="*/ 0 h 32"/>
                <a:gd name="T2" fmla="*/ 15 w 31"/>
                <a:gd name="T3" fmla="*/ 0 h 32"/>
                <a:gd name="T4" fmla="*/ 10 w 31"/>
                <a:gd name="T5" fmla="*/ 1 h 32"/>
                <a:gd name="T6" fmla="*/ 5 w 31"/>
                <a:gd name="T7" fmla="*/ 5 h 32"/>
                <a:gd name="T8" fmla="*/ 1 w 31"/>
                <a:gd name="T9" fmla="*/ 10 h 32"/>
                <a:gd name="T10" fmla="*/ 0 w 31"/>
                <a:gd name="T11" fmla="*/ 15 h 32"/>
                <a:gd name="T12" fmla="*/ 0 w 31"/>
                <a:gd name="T13" fmla="*/ 15 h 32"/>
                <a:gd name="T14" fmla="*/ 1 w 31"/>
                <a:gd name="T15" fmla="*/ 21 h 32"/>
                <a:gd name="T16" fmla="*/ 5 w 31"/>
                <a:gd name="T17" fmla="*/ 27 h 32"/>
                <a:gd name="T18" fmla="*/ 10 w 31"/>
                <a:gd name="T19" fmla="*/ 31 h 32"/>
                <a:gd name="T20" fmla="*/ 15 w 31"/>
                <a:gd name="T21" fmla="*/ 32 h 32"/>
                <a:gd name="T22" fmla="*/ 15 w 31"/>
                <a:gd name="T23" fmla="*/ 32 h 32"/>
                <a:gd name="T24" fmla="*/ 21 w 31"/>
                <a:gd name="T25" fmla="*/ 31 h 32"/>
                <a:gd name="T26" fmla="*/ 27 w 31"/>
                <a:gd name="T27" fmla="*/ 27 h 32"/>
                <a:gd name="T28" fmla="*/ 30 w 31"/>
                <a:gd name="T29" fmla="*/ 21 h 32"/>
                <a:gd name="T30" fmla="*/ 31 w 31"/>
                <a:gd name="T31" fmla="*/ 15 h 32"/>
                <a:gd name="T32" fmla="*/ 31 w 31"/>
                <a:gd name="T33" fmla="*/ 15 h 32"/>
                <a:gd name="T34" fmla="*/ 30 w 31"/>
                <a:gd name="T35" fmla="*/ 10 h 32"/>
                <a:gd name="T36" fmla="*/ 27 w 31"/>
                <a:gd name="T37" fmla="*/ 5 h 32"/>
                <a:gd name="T38" fmla="*/ 21 w 31"/>
                <a:gd name="T39" fmla="*/ 1 h 32"/>
                <a:gd name="T40" fmla="*/ 15 w 31"/>
                <a:gd name="T41" fmla="*/ 0 h 32"/>
                <a:gd name="T42" fmla="*/ 15 w 31"/>
                <a:gd name="T43" fmla="*/ 0 h 32"/>
                <a:gd name="T44" fmla="*/ 15 w 31"/>
                <a:gd name="T45" fmla="*/ 28 h 32"/>
                <a:gd name="T46" fmla="*/ 15 w 31"/>
                <a:gd name="T47" fmla="*/ 28 h 32"/>
                <a:gd name="T48" fmla="*/ 11 w 31"/>
                <a:gd name="T49" fmla="*/ 27 h 32"/>
                <a:gd name="T50" fmla="*/ 6 w 31"/>
                <a:gd name="T51" fmla="*/ 25 h 32"/>
                <a:gd name="T52" fmla="*/ 4 w 31"/>
                <a:gd name="T53" fmla="*/ 21 h 32"/>
                <a:gd name="T54" fmla="*/ 3 w 31"/>
                <a:gd name="T55" fmla="*/ 15 h 32"/>
                <a:gd name="T56" fmla="*/ 3 w 31"/>
                <a:gd name="T57" fmla="*/ 15 h 32"/>
                <a:gd name="T58" fmla="*/ 4 w 31"/>
                <a:gd name="T59" fmla="*/ 11 h 32"/>
                <a:gd name="T60" fmla="*/ 6 w 31"/>
                <a:gd name="T61" fmla="*/ 6 h 32"/>
                <a:gd name="T62" fmla="*/ 11 w 31"/>
                <a:gd name="T63" fmla="*/ 4 h 32"/>
                <a:gd name="T64" fmla="*/ 15 w 31"/>
                <a:gd name="T65" fmla="*/ 3 h 32"/>
                <a:gd name="T66" fmla="*/ 15 w 31"/>
                <a:gd name="T67" fmla="*/ 3 h 32"/>
                <a:gd name="T68" fmla="*/ 20 w 31"/>
                <a:gd name="T69" fmla="*/ 4 h 32"/>
                <a:gd name="T70" fmla="*/ 25 w 31"/>
                <a:gd name="T71" fmla="*/ 6 h 32"/>
                <a:gd name="T72" fmla="*/ 27 w 31"/>
                <a:gd name="T73" fmla="*/ 11 h 32"/>
                <a:gd name="T74" fmla="*/ 28 w 31"/>
                <a:gd name="T75" fmla="*/ 15 h 32"/>
                <a:gd name="T76" fmla="*/ 28 w 31"/>
                <a:gd name="T77" fmla="*/ 15 h 32"/>
                <a:gd name="T78" fmla="*/ 27 w 31"/>
                <a:gd name="T79" fmla="*/ 21 h 32"/>
                <a:gd name="T80" fmla="*/ 25 w 31"/>
                <a:gd name="T81" fmla="*/ 25 h 32"/>
                <a:gd name="T82" fmla="*/ 20 w 31"/>
                <a:gd name="T83" fmla="*/ 27 h 32"/>
                <a:gd name="T84" fmla="*/ 15 w 31"/>
                <a:gd name="T85" fmla="*/ 28 h 32"/>
                <a:gd name="T86" fmla="*/ 15 w 31"/>
                <a:gd name="T87"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1" h="32">
                  <a:moveTo>
                    <a:pt x="15" y="0"/>
                  </a:moveTo>
                  <a:lnTo>
                    <a:pt x="15" y="0"/>
                  </a:lnTo>
                  <a:lnTo>
                    <a:pt x="10" y="1"/>
                  </a:lnTo>
                  <a:lnTo>
                    <a:pt x="5" y="5"/>
                  </a:lnTo>
                  <a:lnTo>
                    <a:pt x="1" y="10"/>
                  </a:lnTo>
                  <a:lnTo>
                    <a:pt x="0" y="15"/>
                  </a:lnTo>
                  <a:lnTo>
                    <a:pt x="0" y="15"/>
                  </a:lnTo>
                  <a:lnTo>
                    <a:pt x="1" y="21"/>
                  </a:lnTo>
                  <a:lnTo>
                    <a:pt x="5" y="27"/>
                  </a:lnTo>
                  <a:lnTo>
                    <a:pt x="10" y="31"/>
                  </a:lnTo>
                  <a:lnTo>
                    <a:pt x="15" y="32"/>
                  </a:lnTo>
                  <a:lnTo>
                    <a:pt x="15" y="32"/>
                  </a:lnTo>
                  <a:lnTo>
                    <a:pt x="21" y="31"/>
                  </a:lnTo>
                  <a:lnTo>
                    <a:pt x="27" y="27"/>
                  </a:lnTo>
                  <a:lnTo>
                    <a:pt x="30" y="21"/>
                  </a:lnTo>
                  <a:lnTo>
                    <a:pt x="31" y="15"/>
                  </a:lnTo>
                  <a:lnTo>
                    <a:pt x="31" y="15"/>
                  </a:lnTo>
                  <a:lnTo>
                    <a:pt x="30" y="10"/>
                  </a:lnTo>
                  <a:lnTo>
                    <a:pt x="27" y="5"/>
                  </a:lnTo>
                  <a:lnTo>
                    <a:pt x="21" y="1"/>
                  </a:lnTo>
                  <a:lnTo>
                    <a:pt x="15" y="0"/>
                  </a:lnTo>
                  <a:lnTo>
                    <a:pt x="15" y="0"/>
                  </a:lnTo>
                  <a:close/>
                  <a:moveTo>
                    <a:pt x="15" y="28"/>
                  </a:moveTo>
                  <a:lnTo>
                    <a:pt x="15" y="28"/>
                  </a:lnTo>
                  <a:lnTo>
                    <a:pt x="11" y="27"/>
                  </a:lnTo>
                  <a:lnTo>
                    <a:pt x="6" y="25"/>
                  </a:lnTo>
                  <a:lnTo>
                    <a:pt x="4" y="21"/>
                  </a:lnTo>
                  <a:lnTo>
                    <a:pt x="3" y="15"/>
                  </a:lnTo>
                  <a:lnTo>
                    <a:pt x="3" y="15"/>
                  </a:lnTo>
                  <a:lnTo>
                    <a:pt x="4" y="11"/>
                  </a:lnTo>
                  <a:lnTo>
                    <a:pt x="6" y="6"/>
                  </a:lnTo>
                  <a:lnTo>
                    <a:pt x="11" y="4"/>
                  </a:lnTo>
                  <a:lnTo>
                    <a:pt x="15" y="3"/>
                  </a:lnTo>
                  <a:lnTo>
                    <a:pt x="15" y="3"/>
                  </a:lnTo>
                  <a:lnTo>
                    <a:pt x="20" y="4"/>
                  </a:lnTo>
                  <a:lnTo>
                    <a:pt x="25" y="6"/>
                  </a:lnTo>
                  <a:lnTo>
                    <a:pt x="27" y="11"/>
                  </a:lnTo>
                  <a:lnTo>
                    <a:pt x="28" y="15"/>
                  </a:lnTo>
                  <a:lnTo>
                    <a:pt x="28" y="15"/>
                  </a:lnTo>
                  <a:lnTo>
                    <a:pt x="27" y="21"/>
                  </a:lnTo>
                  <a:lnTo>
                    <a:pt x="25" y="25"/>
                  </a:lnTo>
                  <a:lnTo>
                    <a:pt x="20" y="27"/>
                  </a:lnTo>
                  <a:lnTo>
                    <a:pt x="15" y="28"/>
                  </a:lnTo>
                  <a:lnTo>
                    <a:pt x="15" y="2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59" name="Freeform 101">
              <a:extLst>
                <a:ext uri="{FF2B5EF4-FFF2-40B4-BE49-F238E27FC236}">
                  <a16:creationId xmlns:a16="http://schemas.microsoft.com/office/drawing/2014/main" id="{851F3242-B41D-46D0-8BA8-86F062BC673B}"/>
                </a:ext>
              </a:extLst>
            </p:cNvPr>
            <p:cNvSpPr>
              <a:spLocks noEditPoints="1"/>
            </p:cNvSpPr>
            <p:nvPr userDrawn="1"/>
          </p:nvSpPr>
          <p:spPr bwMode="auto">
            <a:xfrm>
              <a:off x="8716963" y="4772026"/>
              <a:ext cx="20638" cy="26988"/>
            </a:xfrm>
            <a:custGeom>
              <a:avLst/>
              <a:gdLst>
                <a:gd name="T0" fmla="*/ 11 w 13"/>
                <a:gd name="T1" fmla="*/ 6 h 17"/>
                <a:gd name="T2" fmla="*/ 11 w 13"/>
                <a:gd name="T3" fmla="*/ 6 h 17"/>
                <a:gd name="T4" fmla="*/ 11 w 13"/>
                <a:gd name="T5" fmla="*/ 4 h 17"/>
                <a:gd name="T6" fmla="*/ 10 w 13"/>
                <a:gd name="T7" fmla="*/ 1 h 17"/>
                <a:gd name="T8" fmla="*/ 9 w 13"/>
                <a:gd name="T9" fmla="*/ 1 h 17"/>
                <a:gd name="T10" fmla="*/ 7 w 13"/>
                <a:gd name="T11" fmla="*/ 0 h 17"/>
                <a:gd name="T12" fmla="*/ 0 w 13"/>
                <a:gd name="T13" fmla="*/ 0 h 17"/>
                <a:gd name="T14" fmla="*/ 0 w 13"/>
                <a:gd name="T15" fmla="*/ 17 h 17"/>
                <a:gd name="T16" fmla="*/ 3 w 13"/>
                <a:gd name="T17" fmla="*/ 17 h 17"/>
                <a:gd name="T18" fmla="*/ 3 w 13"/>
                <a:gd name="T19" fmla="*/ 11 h 17"/>
                <a:gd name="T20" fmla="*/ 5 w 13"/>
                <a:gd name="T21" fmla="*/ 11 h 17"/>
                <a:gd name="T22" fmla="*/ 9 w 13"/>
                <a:gd name="T23" fmla="*/ 17 h 17"/>
                <a:gd name="T24" fmla="*/ 13 w 13"/>
                <a:gd name="T25" fmla="*/ 17 h 17"/>
                <a:gd name="T26" fmla="*/ 8 w 13"/>
                <a:gd name="T27" fmla="*/ 10 h 17"/>
                <a:gd name="T28" fmla="*/ 8 w 13"/>
                <a:gd name="T29" fmla="*/ 10 h 17"/>
                <a:gd name="T30" fmla="*/ 11 w 13"/>
                <a:gd name="T31" fmla="*/ 8 h 17"/>
                <a:gd name="T32" fmla="*/ 11 w 13"/>
                <a:gd name="T33" fmla="*/ 6 h 17"/>
                <a:gd name="T34" fmla="*/ 11 w 13"/>
                <a:gd name="T35" fmla="*/ 6 h 17"/>
                <a:gd name="T36" fmla="*/ 3 w 13"/>
                <a:gd name="T37" fmla="*/ 7 h 17"/>
                <a:gd name="T38" fmla="*/ 3 w 13"/>
                <a:gd name="T39" fmla="*/ 3 h 17"/>
                <a:gd name="T40" fmla="*/ 5 w 13"/>
                <a:gd name="T41" fmla="*/ 3 h 17"/>
                <a:gd name="T42" fmla="*/ 5 w 13"/>
                <a:gd name="T43" fmla="*/ 3 h 17"/>
                <a:gd name="T44" fmla="*/ 8 w 13"/>
                <a:gd name="T45" fmla="*/ 4 h 17"/>
                <a:gd name="T46" fmla="*/ 9 w 13"/>
                <a:gd name="T47" fmla="*/ 4 h 17"/>
                <a:gd name="T48" fmla="*/ 9 w 13"/>
                <a:gd name="T49" fmla="*/ 5 h 17"/>
                <a:gd name="T50" fmla="*/ 9 w 13"/>
                <a:gd name="T51" fmla="*/ 5 h 17"/>
                <a:gd name="T52" fmla="*/ 9 w 13"/>
                <a:gd name="T53" fmla="*/ 7 h 17"/>
                <a:gd name="T54" fmla="*/ 8 w 13"/>
                <a:gd name="T55" fmla="*/ 7 h 17"/>
                <a:gd name="T56" fmla="*/ 5 w 13"/>
                <a:gd name="T57" fmla="*/ 7 h 17"/>
                <a:gd name="T58" fmla="*/ 3 w 13"/>
                <a:gd name="T59" fmla="*/ 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 h="17">
                  <a:moveTo>
                    <a:pt x="11" y="6"/>
                  </a:moveTo>
                  <a:lnTo>
                    <a:pt x="11" y="6"/>
                  </a:lnTo>
                  <a:lnTo>
                    <a:pt x="11" y="4"/>
                  </a:lnTo>
                  <a:lnTo>
                    <a:pt x="10" y="1"/>
                  </a:lnTo>
                  <a:lnTo>
                    <a:pt x="9" y="1"/>
                  </a:lnTo>
                  <a:lnTo>
                    <a:pt x="7" y="0"/>
                  </a:lnTo>
                  <a:lnTo>
                    <a:pt x="0" y="0"/>
                  </a:lnTo>
                  <a:lnTo>
                    <a:pt x="0" y="17"/>
                  </a:lnTo>
                  <a:lnTo>
                    <a:pt x="3" y="17"/>
                  </a:lnTo>
                  <a:lnTo>
                    <a:pt x="3" y="11"/>
                  </a:lnTo>
                  <a:lnTo>
                    <a:pt x="5" y="11"/>
                  </a:lnTo>
                  <a:lnTo>
                    <a:pt x="9" y="17"/>
                  </a:lnTo>
                  <a:lnTo>
                    <a:pt x="13" y="17"/>
                  </a:lnTo>
                  <a:lnTo>
                    <a:pt x="8" y="10"/>
                  </a:lnTo>
                  <a:lnTo>
                    <a:pt x="8" y="10"/>
                  </a:lnTo>
                  <a:lnTo>
                    <a:pt x="11" y="8"/>
                  </a:lnTo>
                  <a:lnTo>
                    <a:pt x="11" y="6"/>
                  </a:lnTo>
                  <a:lnTo>
                    <a:pt x="11" y="6"/>
                  </a:lnTo>
                  <a:close/>
                  <a:moveTo>
                    <a:pt x="3" y="7"/>
                  </a:moveTo>
                  <a:lnTo>
                    <a:pt x="3" y="3"/>
                  </a:lnTo>
                  <a:lnTo>
                    <a:pt x="5" y="3"/>
                  </a:lnTo>
                  <a:lnTo>
                    <a:pt x="5" y="3"/>
                  </a:lnTo>
                  <a:lnTo>
                    <a:pt x="8" y="4"/>
                  </a:lnTo>
                  <a:lnTo>
                    <a:pt x="9" y="4"/>
                  </a:lnTo>
                  <a:lnTo>
                    <a:pt x="9" y="5"/>
                  </a:lnTo>
                  <a:lnTo>
                    <a:pt x="9" y="5"/>
                  </a:lnTo>
                  <a:lnTo>
                    <a:pt x="9" y="7"/>
                  </a:lnTo>
                  <a:lnTo>
                    <a:pt x="8" y="7"/>
                  </a:lnTo>
                  <a:lnTo>
                    <a:pt x="5" y="7"/>
                  </a:lnTo>
                  <a:lnTo>
                    <a:pt x="3"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0" name="Freeform 102">
              <a:extLst>
                <a:ext uri="{FF2B5EF4-FFF2-40B4-BE49-F238E27FC236}">
                  <a16:creationId xmlns:a16="http://schemas.microsoft.com/office/drawing/2014/main" id="{79A08035-DA21-4B77-A5FE-4BF29589E209}"/>
                </a:ext>
              </a:extLst>
            </p:cNvPr>
            <p:cNvSpPr>
              <a:spLocks/>
            </p:cNvSpPr>
            <p:nvPr userDrawn="1"/>
          </p:nvSpPr>
          <p:spPr bwMode="auto">
            <a:xfrm>
              <a:off x="7742238" y="4830763"/>
              <a:ext cx="68263" cy="47625"/>
            </a:xfrm>
            <a:custGeom>
              <a:avLst/>
              <a:gdLst>
                <a:gd name="T0" fmla="*/ 20 w 43"/>
                <a:gd name="T1" fmla="*/ 9 h 30"/>
                <a:gd name="T2" fmla="*/ 20 w 43"/>
                <a:gd name="T3" fmla="*/ 7 h 30"/>
                <a:gd name="T4" fmla="*/ 24 w 43"/>
                <a:gd name="T5" fmla="*/ 4 h 30"/>
                <a:gd name="T6" fmla="*/ 28 w 43"/>
                <a:gd name="T7" fmla="*/ 4 h 30"/>
                <a:gd name="T8" fmla="*/ 30 w 43"/>
                <a:gd name="T9" fmla="*/ 5 h 30"/>
                <a:gd name="T10" fmla="*/ 30 w 43"/>
                <a:gd name="T11" fmla="*/ 8 h 30"/>
                <a:gd name="T12" fmla="*/ 43 w 43"/>
                <a:gd name="T13" fmla="*/ 8 h 30"/>
                <a:gd name="T14" fmla="*/ 41 w 43"/>
                <a:gd name="T15" fmla="*/ 2 h 30"/>
                <a:gd name="T16" fmla="*/ 27 w 43"/>
                <a:gd name="T17" fmla="*/ 0 h 30"/>
                <a:gd name="T18" fmla="*/ 18 w 43"/>
                <a:gd name="T19" fmla="*/ 0 h 30"/>
                <a:gd name="T20" fmla="*/ 7 w 43"/>
                <a:gd name="T21" fmla="*/ 4 h 30"/>
                <a:gd name="T22" fmla="*/ 3 w 43"/>
                <a:gd name="T23" fmla="*/ 9 h 30"/>
                <a:gd name="T24" fmla="*/ 4 w 43"/>
                <a:gd name="T25" fmla="*/ 14 h 30"/>
                <a:gd name="T26" fmla="*/ 9 w 43"/>
                <a:gd name="T27" fmla="*/ 16 h 30"/>
                <a:gd name="T28" fmla="*/ 22 w 43"/>
                <a:gd name="T29" fmla="*/ 19 h 30"/>
                <a:gd name="T30" fmla="*/ 25 w 43"/>
                <a:gd name="T31" fmla="*/ 21 h 30"/>
                <a:gd name="T32" fmla="*/ 25 w 43"/>
                <a:gd name="T33" fmla="*/ 22 h 30"/>
                <a:gd name="T34" fmla="*/ 23 w 43"/>
                <a:gd name="T35" fmla="*/ 24 h 30"/>
                <a:gd name="T36" fmla="*/ 18 w 43"/>
                <a:gd name="T37" fmla="*/ 25 h 30"/>
                <a:gd name="T38" fmla="*/ 14 w 43"/>
                <a:gd name="T39" fmla="*/ 24 h 30"/>
                <a:gd name="T40" fmla="*/ 12 w 43"/>
                <a:gd name="T41" fmla="*/ 22 h 30"/>
                <a:gd name="T42" fmla="*/ 0 w 43"/>
                <a:gd name="T43" fmla="*/ 21 h 30"/>
                <a:gd name="T44" fmla="*/ 0 w 43"/>
                <a:gd name="T45" fmla="*/ 24 h 30"/>
                <a:gd name="T46" fmla="*/ 1 w 43"/>
                <a:gd name="T47" fmla="*/ 28 h 30"/>
                <a:gd name="T48" fmla="*/ 5 w 43"/>
                <a:gd name="T49" fmla="*/ 30 h 30"/>
                <a:gd name="T50" fmla="*/ 16 w 43"/>
                <a:gd name="T51" fmla="*/ 30 h 30"/>
                <a:gd name="T52" fmla="*/ 34 w 43"/>
                <a:gd name="T53" fmla="*/ 28 h 30"/>
                <a:gd name="T54" fmla="*/ 41 w 43"/>
                <a:gd name="T55" fmla="*/ 21 h 30"/>
                <a:gd name="T56" fmla="*/ 41 w 43"/>
                <a:gd name="T57" fmla="*/ 17 h 30"/>
                <a:gd name="T58" fmla="*/ 39 w 43"/>
                <a:gd name="T59" fmla="*/ 15 h 30"/>
                <a:gd name="T60" fmla="*/ 29 w 43"/>
                <a:gd name="T61" fmla="*/ 11 h 30"/>
                <a:gd name="T62" fmla="*/ 20 w 43"/>
                <a:gd name="T63" fmla="*/ 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3" h="30">
                  <a:moveTo>
                    <a:pt x="20" y="9"/>
                  </a:moveTo>
                  <a:lnTo>
                    <a:pt x="20" y="9"/>
                  </a:lnTo>
                  <a:lnTo>
                    <a:pt x="20" y="7"/>
                  </a:lnTo>
                  <a:lnTo>
                    <a:pt x="20" y="7"/>
                  </a:lnTo>
                  <a:lnTo>
                    <a:pt x="21" y="5"/>
                  </a:lnTo>
                  <a:lnTo>
                    <a:pt x="24" y="4"/>
                  </a:lnTo>
                  <a:lnTo>
                    <a:pt x="24" y="4"/>
                  </a:lnTo>
                  <a:lnTo>
                    <a:pt x="28" y="4"/>
                  </a:lnTo>
                  <a:lnTo>
                    <a:pt x="30" y="5"/>
                  </a:lnTo>
                  <a:lnTo>
                    <a:pt x="30" y="5"/>
                  </a:lnTo>
                  <a:lnTo>
                    <a:pt x="30" y="7"/>
                  </a:lnTo>
                  <a:lnTo>
                    <a:pt x="30" y="8"/>
                  </a:lnTo>
                  <a:lnTo>
                    <a:pt x="43" y="8"/>
                  </a:lnTo>
                  <a:lnTo>
                    <a:pt x="43" y="8"/>
                  </a:lnTo>
                  <a:lnTo>
                    <a:pt x="43" y="4"/>
                  </a:lnTo>
                  <a:lnTo>
                    <a:pt x="41" y="2"/>
                  </a:lnTo>
                  <a:lnTo>
                    <a:pt x="36" y="0"/>
                  </a:lnTo>
                  <a:lnTo>
                    <a:pt x="27" y="0"/>
                  </a:lnTo>
                  <a:lnTo>
                    <a:pt x="27" y="0"/>
                  </a:lnTo>
                  <a:lnTo>
                    <a:pt x="18" y="0"/>
                  </a:lnTo>
                  <a:lnTo>
                    <a:pt x="11" y="2"/>
                  </a:lnTo>
                  <a:lnTo>
                    <a:pt x="7" y="4"/>
                  </a:lnTo>
                  <a:lnTo>
                    <a:pt x="3" y="9"/>
                  </a:lnTo>
                  <a:lnTo>
                    <a:pt x="3" y="9"/>
                  </a:lnTo>
                  <a:lnTo>
                    <a:pt x="3" y="11"/>
                  </a:lnTo>
                  <a:lnTo>
                    <a:pt x="4" y="14"/>
                  </a:lnTo>
                  <a:lnTo>
                    <a:pt x="4" y="14"/>
                  </a:lnTo>
                  <a:lnTo>
                    <a:pt x="9" y="16"/>
                  </a:lnTo>
                  <a:lnTo>
                    <a:pt x="16" y="18"/>
                  </a:lnTo>
                  <a:lnTo>
                    <a:pt x="22" y="19"/>
                  </a:lnTo>
                  <a:lnTo>
                    <a:pt x="25" y="21"/>
                  </a:lnTo>
                  <a:lnTo>
                    <a:pt x="25" y="21"/>
                  </a:lnTo>
                  <a:lnTo>
                    <a:pt x="25" y="22"/>
                  </a:lnTo>
                  <a:lnTo>
                    <a:pt x="25" y="22"/>
                  </a:lnTo>
                  <a:lnTo>
                    <a:pt x="24" y="23"/>
                  </a:lnTo>
                  <a:lnTo>
                    <a:pt x="23" y="24"/>
                  </a:lnTo>
                  <a:lnTo>
                    <a:pt x="18" y="25"/>
                  </a:lnTo>
                  <a:lnTo>
                    <a:pt x="18" y="25"/>
                  </a:lnTo>
                  <a:lnTo>
                    <a:pt x="15" y="24"/>
                  </a:lnTo>
                  <a:lnTo>
                    <a:pt x="14" y="24"/>
                  </a:lnTo>
                  <a:lnTo>
                    <a:pt x="14" y="24"/>
                  </a:lnTo>
                  <a:lnTo>
                    <a:pt x="12" y="22"/>
                  </a:lnTo>
                  <a:lnTo>
                    <a:pt x="12" y="21"/>
                  </a:lnTo>
                  <a:lnTo>
                    <a:pt x="0" y="21"/>
                  </a:lnTo>
                  <a:lnTo>
                    <a:pt x="0" y="21"/>
                  </a:lnTo>
                  <a:lnTo>
                    <a:pt x="0" y="24"/>
                  </a:lnTo>
                  <a:lnTo>
                    <a:pt x="0" y="26"/>
                  </a:lnTo>
                  <a:lnTo>
                    <a:pt x="1" y="28"/>
                  </a:lnTo>
                  <a:lnTo>
                    <a:pt x="3" y="29"/>
                  </a:lnTo>
                  <a:lnTo>
                    <a:pt x="5" y="30"/>
                  </a:lnTo>
                  <a:lnTo>
                    <a:pt x="16" y="30"/>
                  </a:lnTo>
                  <a:lnTo>
                    <a:pt x="16" y="30"/>
                  </a:lnTo>
                  <a:lnTo>
                    <a:pt x="27" y="30"/>
                  </a:lnTo>
                  <a:lnTo>
                    <a:pt x="34" y="28"/>
                  </a:lnTo>
                  <a:lnTo>
                    <a:pt x="38" y="24"/>
                  </a:lnTo>
                  <a:lnTo>
                    <a:pt x="41" y="21"/>
                  </a:lnTo>
                  <a:lnTo>
                    <a:pt x="41" y="21"/>
                  </a:lnTo>
                  <a:lnTo>
                    <a:pt x="41" y="17"/>
                  </a:lnTo>
                  <a:lnTo>
                    <a:pt x="39" y="15"/>
                  </a:lnTo>
                  <a:lnTo>
                    <a:pt x="39" y="15"/>
                  </a:lnTo>
                  <a:lnTo>
                    <a:pt x="36" y="12"/>
                  </a:lnTo>
                  <a:lnTo>
                    <a:pt x="29" y="11"/>
                  </a:lnTo>
                  <a:lnTo>
                    <a:pt x="23" y="10"/>
                  </a:lnTo>
                  <a:lnTo>
                    <a:pt x="20" y="9"/>
                  </a:lnTo>
                  <a:lnTo>
                    <a:pt x="20" y="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1" name="Freeform 103">
              <a:extLst>
                <a:ext uri="{FF2B5EF4-FFF2-40B4-BE49-F238E27FC236}">
                  <a16:creationId xmlns:a16="http://schemas.microsoft.com/office/drawing/2014/main" id="{1412B28E-A9F7-448B-AA9D-948D3F10BD84}"/>
                </a:ext>
              </a:extLst>
            </p:cNvPr>
            <p:cNvSpPr>
              <a:spLocks/>
            </p:cNvSpPr>
            <p:nvPr userDrawn="1"/>
          </p:nvSpPr>
          <p:spPr bwMode="auto">
            <a:xfrm>
              <a:off x="8089901" y="4830763"/>
              <a:ext cx="66675" cy="46038"/>
            </a:xfrm>
            <a:custGeom>
              <a:avLst/>
              <a:gdLst>
                <a:gd name="T0" fmla="*/ 9 w 42"/>
                <a:gd name="T1" fmla="*/ 0 h 29"/>
                <a:gd name="T2" fmla="*/ 42 w 42"/>
                <a:gd name="T3" fmla="*/ 0 h 29"/>
                <a:gd name="T4" fmla="*/ 40 w 42"/>
                <a:gd name="T5" fmla="*/ 5 h 29"/>
                <a:gd name="T6" fmla="*/ 21 w 42"/>
                <a:gd name="T7" fmla="*/ 5 h 29"/>
                <a:gd name="T8" fmla="*/ 18 w 42"/>
                <a:gd name="T9" fmla="*/ 11 h 29"/>
                <a:gd name="T10" fmla="*/ 36 w 42"/>
                <a:gd name="T11" fmla="*/ 11 h 29"/>
                <a:gd name="T12" fmla="*/ 35 w 42"/>
                <a:gd name="T13" fmla="*/ 17 h 29"/>
                <a:gd name="T14" fmla="*/ 17 w 42"/>
                <a:gd name="T15" fmla="*/ 17 h 29"/>
                <a:gd name="T16" fmla="*/ 15 w 42"/>
                <a:gd name="T17" fmla="*/ 23 h 29"/>
                <a:gd name="T18" fmla="*/ 35 w 42"/>
                <a:gd name="T19" fmla="*/ 23 h 29"/>
                <a:gd name="T20" fmla="*/ 33 w 42"/>
                <a:gd name="T21" fmla="*/ 29 h 29"/>
                <a:gd name="T22" fmla="*/ 0 w 42"/>
                <a:gd name="T23" fmla="*/ 29 h 29"/>
                <a:gd name="T24" fmla="*/ 9 w 42"/>
                <a:gd name="T2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9">
                  <a:moveTo>
                    <a:pt x="9" y="0"/>
                  </a:moveTo>
                  <a:lnTo>
                    <a:pt x="42" y="0"/>
                  </a:lnTo>
                  <a:lnTo>
                    <a:pt x="40" y="5"/>
                  </a:lnTo>
                  <a:lnTo>
                    <a:pt x="21" y="5"/>
                  </a:lnTo>
                  <a:lnTo>
                    <a:pt x="18" y="11"/>
                  </a:lnTo>
                  <a:lnTo>
                    <a:pt x="36" y="11"/>
                  </a:lnTo>
                  <a:lnTo>
                    <a:pt x="35" y="17"/>
                  </a:lnTo>
                  <a:lnTo>
                    <a:pt x="17" y="17"/>
                  </a:lnTo>
                  <a:lnTo>
                    <a:pt x="15" y="23"/>
                  </a:lnTo>
                  <a:lnTo>
                    <a:pt x="35" y="23"/>
                  </a:lnTo>
                  <a:lnTo>
                    <a:pt x="33" y="29"/>
                  </a:lnTo>
                  <a:lnTo>
                    <a:pt x="0" y="29"/>
                  </a:lnTo>
                  <a:lnTo>
                    <a:pt x="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2" name="Freeform 104">
              <a:extLst>
                <a:ext uri="{FF2B5EF4-FFF2-40B4-BE49-F238E27FC236}">
                  <a16:creationId xmlns:a16="http://schemas.microsoft.com/office/drawing/2014/main" id="{8C941D0A-3A6C-45CF-BB59-ED9F728FE33F}"/>
                </a:ext>
              </a:extLst>
            </p:cNvPr>
            <p:cNvSpPr>
              <a:spLocks/>
            </p:cNvSpPr>
            <p:nvPr userDrawn="1"/>
          </p:nvSpPr>
          <p:spPr bwMode="auto">
            <a:xfrm>
              <a:off x="8518526" y="4606926"/>
              <a:ext cx="277813" cy="269875"/>
            </a:xfrm>
            <a:custGeom>
              <a:avLst/>
              <a:gdLst>
                <a:gd name="T0" fmla="*/ 116 w 175"/>
                <a:gd name="T1" fmla="*/ 0 h 170"/>
                <a:gd name="T2" fmla="*/ 85 w 175"/>
                <a:gd name="T3" fmla="*/ 67 h 170"/>
                <a:gd name="T4" fmla="*/ 86 w 175"/>
                <a:gd name="T5" fmla="*/ 0 h 170"/>
                <a:gd name="T6" fmla="*/ 27 w 175"/>
                <a:gd name="T7" fmla="*/ 0 h 170"/>
                <a:gd name="T8" fmla="*/ 39 w 175"/>
                <a:gd name="T9" fmla="*/ 122 h 170"/>
                <a:gd name="T10" fmla="*/ 39 w 175"/>
                <a:gd name="T11" fmla="*/ 122 h 170"/>
                <a:gd name="T12" fmla="*/ 37 w 175"/>
                <a:gd name="T13" fmla="*/ 127 h 170"/>
                <a:gd name="T14" fmla="*/ 36 w 175"/>
                <a:gd name="T15" fmla="*/ 130 h 170"/>
                <a:gd name="T16" fmla="*/ 33 w 175"/>
                <a:gd name="T17" fmla="*/ 132 h 170"/>
                <a:gd name="T18" fmla="*/ 30 w 175"/>
                <a:gd name="T19" fmla="*/ 135 h 170"/>
                <a:gd name="T20" fmla="*/ 30 w 175"/>
                <a:gd name="T21" fmla="*/ 135 h 170"/>
                <a:gd name="T22" fmla="*/ 26 w 175"/>
                <a:gd name="T23" fmla="*/ 136 h 170"/>
                <a:gd name="T24" fmla="*/ 20 w 175"/>
                <a:gd name="T25" fmla="*/ 136 h 170"/>
                <a:gd name="T26" fmla="*/ 11 w 175"/>
                <a:gd name="T27" fmla="*/ 136 h 170"/>
                <a:gd name="T28" fmla="*/ 10 w 175"/>
                <a:gd name="T29" fmla="*/ 136 h 170"/>
                <a:gd name="T30" fmla="*/ 0 w 175"/>
                <a:gd name="T31" fmla="*/ 170 h 170"/>
                <a:gd name="T32" fmla="*/ 40 w 175"/>
                <a:gd name="T33" fmla="*/ 170 h 170"/>
                <a:gd name="T34" fmla="*/ 40 w 175"/>
                <a:gd name="T35" fmla="*/ 170 h 170"/>
                <a:gd name="T36" fmla="*/ 48 w 175"/>
                <a:gd name="T37" fmla="*/ 169 h 170"/>
                <a:gd name="T38" fmla="*/ 55 w 175"/>
                <a:gd name="T39" fmla="*/ 167 h 170"/>
                <a:gd name="T40" fmla="*/ 63 w 175"/>
                <a:gd name="T41" fmla="*/ 164 h 170"/>
                <a:gd name="T42" fmla="*/ 68 w 175"/>
                <a:gd name="T43" fmla="*/ 160 h 170"/>
                <a:gd name="T44" fmla="*/ 74 w 175"/>
                <a:gd name="T45" fmla="*/ 156 h 170"/>
                <a:gd name="T46" fmla="*/ 79 w 175"/>
                <a:gd name="T47" fmla="*/ 149 h 170"/>
                <a:gd name="T48" fmla="*/ 91 w 175"/>
                <a:gd name="T49" fmla="*/ 132 h 170"/>
                <a:gd name="T50" fmla="*/ 175 w 175"/>
                <a:gd name="T51" fmla="*/ 0 h 170"/>
                <a:gd name="T52" fmla="*/ 116 w 175"/>
                <a:gd name="T53" fmla="*/ 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75" h="170">
                  <a:moveTo>
                    <a:pt x="116" y="0"/>
                  </a:moveTo>
                  <a:lnTo>
                    <a:pt x="85" y="67"/>
                  </a:lnTo>
                  <a:lnTo>
                    <a:pt x="86" y="0"/>
                  </a:lnTo>
                  <a:lnTo>
                    <a:pt x="27" y="0"/>
                  </a:lnTo>
                  <a:lnTo>
                    <a:pt x="39" y="122"/>
                  </a:lnTo>
                  <a:lnTo>
                    <a:pt x="39" y="122"/>
                  </a:lnTo>
                  <a:lnTo>
                    <a:pt x="37" y="127"/>
                  </a:lnTo>
                  <a:lnTo>
                    <a:pt x="36" y="130"/>
                  </a:lnTo>
                  <a:lnTo>
                    <a:pt x="33" y="132"/>
                  </a:lnTo>
                  <a:lnTo>
                    <a:pt x="30" y="135"/>
                  </a:lnTo>
                  <a:lnTo>
                    <a:pt x="30" y="135"/>
                  </a:lnTo>
                  <a:lnTo>
                    <a:pt x="26" y="136"/>
                  </a:lnTo>
                  <a:lnTo>
                    <a:pt x="20" y="136"/>
                  </a:lnTo>
                  <a:lnTo>
                    <a:pt x="11" y="136"/>
                  </a:lnTo>
                  <a:lnTo>
                    <a:pt x="10" y="136"/>
                  </a:lnTo>
                  <a:lnTo>
                    <a:pt x="0" y="170"/>
                  </a:lnTo>
                  <a:lnTo>
                    <a:pt x="40" y="170"/>
                  </a:lnTo>
                  <a:lnTo>
                    <a:pt x="40" y="170"/>
                  </a:lnTo>
                  <a:lnTo>
                    <a:pt x="48" y="169"/>
                  </a:lnTo>
                  <a:lnTo>
                    <a:pt x="55" y="167"/>
                  </a:lnTo>
                  <a:lnTo>
                    <a:pt x="63" y="164"/>
                  </a:lnTo>
                  <a:lnTo>
                    <a:pt x="68" y="160"/>
                  </a:lnTo>
                  <a:lnTo>
                    <a:pt x="74" y="156"/>
                  </a:lnTo>
                  <a:lnTo>
                    <a:pt x="79" y="149"/>
                  </a:lnTo>
                  <a:lnTo>
                    <a:pt x="91" y="132"/>
                  </a:lnTo>
                  <a:lnTo>
                    <a:pt x="175" y="0"/>
                  </a:lnTo>
                  <a:lnTo>
                    <a:pt x="11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sp>
          <p:nvSpPr>
            <p:cNvPr id="63" name="Freeform 105">
              <a:extLst>
                <a:ext uri="{FF2B5EF4-FFF2-40B4-BE49-F238E27FC236}">
                  <a16:creationId xmlns:a16="http://schemas.microsoft.com/office/drawing/2014/main" id="{D1892786-68FA-49EB-A4F1-9B448112BEDA}"/>
                </a:ext>
              </a:extLst>
            </p:cNvPr>
            <p:cNvSpPr>
              <a:spLocks/>
            </p:cNvSpPr>
            <p:nvPr userDrawn="1"/>
          </p:nvSpPr>
          <p:spPr bwMode="auto">
            <a:xfrm>
              <a:off x="8399463" y="4827588"/>
              <a:ext cx="71438" cy="50800"/>
            </a:xfrm>
            <a:custGeom>
              <a:avLst/>
              <a:gdLst>
                <a:gd name="T0" fmla="*/ 20 w 45"/>
                <a:gd name="T1" fmla="*/ 11 h 32"/>
                <a:gd name="T2" fmla="*/ 20 w 45"/>
                <a:gd name="T3" fmla="*/ 9 h 32"/>
                <a:gd name="T4" fmla="*/ 26 w 45"/>
                <a:gd name="T5" fmla="*/ 6 h 32"/>
                <a:gd name="T6" fmla="*/ 29 w 45"/>
                <a:gd name="T7" fmla="*/ 6 h 32"/>
                <a:gd name="T8" fmla="*/ 31 w 45"/>
                <a:gd name="T9" fmla="*/ 7 h 32"/>
                <a:gd name="T10" fmla="*/ 32 w 45"/>
                <a:gd name="T11" fmla="*/ 10 h 32"/>
                <a:gd name="T12" fmla="*/ 45 w 45"/>
                <a:gd name="T13" fmla="*/ 10 h 32"/>
                <a:gd name="T14" fmla="*/ 43 w 45"/>
                <a:gd name="T15" fmla="*/ 4 h 32"/>
                <a:gd name="T16" fmla="*/ 29 w 45"/>
                <a:gd name="T17" fmla="*/ 0 h 32"/>
                <a:gd name="T18" fmla="*/ 19 w 45"/>
                <a:gd name="T19" fmla="*/ 2 h 32"/>
                <a:gd name="T20" fmla="*/ 7 w 45"/>
                <a:gd name="T21" fmla="*/ 6 h 32"/>
                <a:gd name="T22" fmla="*/ 5 w 45"/>
                <a:gd name="T23" fmla="*/ 11 h 32"/>
                <a:gd name="T24" fmla="*/ 6 w 45"/>
                <a:gd name="T25" fmla="*/ 16 h 32"/>
                <a:gd name="T26" fmla="*/ 11 w 45"/>
                <a:gd name="T27" fmla="*/ 18 h 32"/>
                <a:gd name="T28" fmla="*/ 24 w 45"/>
                <a:gd name="T29" fmla="*/ 21 h 32"/>
                <a:gd name="T30" fmla="*/ 27 w 45"/>
                <a:gd name="T31" fmla="*/ 23 h 32"/>
                <a:gd name="T32" fmla="*/ 27 w 45"/>
                <a:gd name="T33" fmla="*/ 24 h 32"/>
                <a:gd name="T34" fmla="*/ 24 w 45"/>
                <a:gd name="T35" fmla="*/ 26 h 32"/>
                <a:gd name="T36" fmla="*/ 20 w 45"/>
                <a:gd name="T37" fmla="*/ 27 h 32"/>
                <a:gd name="T38" fmla="*/ 14 w 45"/>
                <a:gd name="T39" fmla="*/ 26 h 32"/>
                <a:gd name="T40" fmla="*/ 14 w 45"/>
                <a:gd name="T41" fmla="*/ 24 h 32"/>
                <a:gd name="T42" fmla="*/ 2 w 45"/>
                <a:gd name="T43" fmla="*/ 23 h 32"/>
                <a:gd name="T44" fmla="*/ 0 w 45"/>
                <a:gd name="T45" fmla="*/ 26 h 32"/>
                <a:gd name="T46" fmla="*/ 2 w 45"/>
                <a:gd name="T47" fmla="*/ 30 h 32"/>
                <a:gd name="T48" fmla="*/ 7 w 45"/>
                <a:gd name="T49" fmla="*/ 32 h 32"/>
                <a:gd name="T50" fmla="*/ 18 w 45"/>
                <a:gd name="T51" fmla="*/ 32 h 32"/>
                <a:gd name="T52" fmla="*/ 36 w 45"/>
                <a:gd name="T53" fmla="*/ 30 h 32"/>
                <a:gd name="T54" fmla="*/ 43 w 45"/>
                <a:gd name="T55" fmla="*/ 23 h 32"/>
                <a:gd name="T56" fmla="*/ 43 w 45"/>
                <a:gd name="T57" fmla="*/ 19 h 32"/>
                <a:gd name="T58" fmla="*/ 41 w 45"/>
                <a:gd name="T59" fmla="*/ 17 h 32"/>
                <a:gd name="T60" fmla="*/ 31 w 45"/>
                <a:gd name="T61" fmla="*/ 13 h 32"/>
                <a:gd name="T62" fmla="*/ 20 w 45"/>
                <a:gd name="T63" fmla="*/ 1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5" h="32">
                  <a:moveTo>
                    <a:pt x="20" y="11"/>
                  </a:moveTo>
                  <a:lnTo>
                    <a:pt x="20" y="11"/>
                  </a:lnTo>
                  <a:lnTo>
                    <a:pt x="20" y="9"/>
                  </a:lnTo>
                  <a:lnTo>
                    <a:pt x="20" y="9"/>
                  </a:lnTo>
                  <a:lnTo>
                    <a:pt x="23" y="7"/>
                  </a:lnTo>
                  <a:lnTo>
                    <a:pt x="26" y="6"/>
                  </a:lnTo>
                  <a:lnTo>
                    <a:pt x="26" y="6"/>
                  </a:lnTo>
                  <a:lnTo>
                    <a:pt x="29" y="6"/>
                  </a:lnTo>
                  <a:lnTo>
                    <a:pt x="31" y="7"/>
                  </a:lnTo>
                  <a:lnTo>
                    <a:pt x="31" y="7"/>
                  </a:lnTo>
                  <a:lnTo>
                    <a:pt x="32" y="9"/>
                  </a:lnTo>
                  <a:lnTo>
                    <a:pt x="32" y="10"/>
                  </a:lnTo>
                  <a:lnTo>
                    <a:pt x="45" y="10"/>
                  </a:lnTo>
                  <a:lnTo>
                    <a:pt x="45" y="10"/>
                  </a:lnTo>
                  <a:lnTo>
                    <a:pt x="45" y="6"/>
                  </a:lnTo>
                  <a:lnTo>
                    <a:pt x="43" y="4"/>
                  </a:lnTo>
                  <a:lnTo>
                    <a:pt x="38" y="2"/>
                  </a:lnTo>
                  <a:lnTo>
                    <a:pt x="29" y="0"/>
                  </a:lnTo>
                  <a:lnTo>
                    <a:pt x="29" y="0"/>
                  </a:lnTo>
                  <a:lnTo>
                    <a:pt x="19" y="2"/>
                  </a:lnTo>
                  <a:lnTo>
                    <a:pt x="12" y="3"/>
                  </a:lnTo>
                  <a:lnTo>
                    <a:pt x="7" y="6"/>
                  </a:lnTo>
                  <a:lnTo>
                    <a:pt x="5" y="11"/>
                  </a:lnTo>
                  <a:lnTo>
                    <a:pt x="5" y="11"/>
                  </a:lnTo>
                  <a:lnTo>
                    <a:pt x="5" y="13"/>
                  </a:lnTo>
                  <a:lnTo>
                    <a:pt x="6" y="16"/>
                  </a:lnTo>
                  <a:lnTo>
                    <a:pt x="6" y="16"/>
                  </a:lnTo>
                  <a:lnTo>
                    <a:pt x="11" y="18"/>
                  </a:lnTo>
                  <a:lnTo>
                    <a:pt x="17" y="19"/>
                  </a:lnTo>
                  <a:lnTo>
                    <a:pt x="24" y="21"/>
                  </a:lnTo>
                  <a:lnTo>
                    <a:pt x="27" y="23"/>
                  </a:lnTo>
                  <a:lnTo>
                    <a:pt x="27" y="23"/>
                  </a:lnTo>
                  <a:lnTo>
                    <a:pt x="27" y="24"/>
                  </a:lnTo>
                  <a:lnTo>
                    <a:pt x="27" y="24"/>
                  </a:lnTo>
                  <a:lnTo>
                    <a:pt x="26" y="25"/>
                  </a:lnTo>
                  <a:lnTo>
                    <a:pt x="24" y="26"/>
                  </a:lnTo>
                  <a:lnTo>
                    <a:pt x="20" y="27"/>
                  </a:lnTo>
                  <a:lnTo>
                    <a:pt x="20" y="27"/>
                  </a:lnTo>
                  <a:lnTo>
                    <a:pt x="17" y="26"/>
                  </a:lnTo>
                  <a:lnTo>
                    <a:pt x="14" y="26"/>
                  </a:lnTo>
                  <a:lnTo>
                    <a:pt x="14" y="26"/>
                  </a:lnTo>
                  <a:lnTo>
                    <a:pt x="14" y="24"/>
                  </a:lnTo>
                  <a:lnTo>
                    <a:pt x="14" y="23"/>
                  </a:lnTo>
                  <a:lnTo>
                    <a:pt x="2" y="23"/>
                  </a:lnTo>
                  <a:lnTo>
                    <a:pt x="2" y="23"/>
                  </a:lnTo>
                  <a:lnTo>
                    <a:pt x="0" y="26"/>
                  </a:lnTo>
                  <a:lnTo>
                    <a:pt x="0" y="28"/>
                  </a:lnTo>
                  <a:lnTo>
                    <a:pt x="2" y="30"/>
                  </a:lnTo>
                  <a:lnTo>
                    <a:pt x="4" y="31"/>
                  </a:lnTo>
                  <a:lnTo>
                    <a:pt x="7" y="32"/>
                  </a:lnTo>
                  <a:lnTo>
                    <a:pt x="18" y="32"/>
                  </a:lnTo>
                  <a:lnTo>
                    <a:pt x="18" y="32"/>
                  </a:lnTo>
                  <a:lnTo>
                    <a:pt x="29" y="32"/>
                  </a:lnTo>
                  <a:lnTo>
                    <a:pt x="36" y="30"/>
                  </a:lnTo>
                  <a:lnTo>
                    <a:pt x="40" y="26"/>
                  </a:lnTo>
                  <a:lnTo>
                    <a:pt x="43" y="23"/>
                  </a:lnTo>
                  <a:lnTo>
                    <a:pt x="43" y="23"/>
                  </a:lnTo>
                  <a:lnTo>
                    <a:pt x="43" y="19"/>
                  </a:lnTo>
                  <a:lnTo>
                    <a:pt x="41" y="17"/>
                  </a:lnTo>
                  <a:lnTo>
                    <a:pt x="41" y="17"/>
                  </a:lnTo>
                  <a:lnTo>
                    <a:pt x="37" y="14"/>
                  </a:lnTo>
                  <a:lnTo>
                    <a:pt x="31" y="13"/>
                  </a:lnTo>
                  <a:lnTo>
                    <a:pt x="24" y="12"/>
                  </a:lnTo>
                  <a:lnTo>
                    <a:pt x="20" y="11"/>
                  </a:lnTo>
                  <a:lnTo>
                    <a:pt x="20" y="1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000">
                <a:solidFill>
                  <a:srgbClr val="000000"/>
                </a:solidFill>
              </a:endParaRPr>
            </a:p>
          </p:txBody>
        </p:sp>
      </p:grpSp>
    </p:spTree>
    <p:extLst>
      <p:ext uri="{BB962C8B-B14F-4D97-AF65-F5344CB8AC3E}">
        <p14:creationId xmlns:p14="http://schemas.microsoft.com/office/powerpoint/2010/main" val="25665746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ags" Target="../tags/tag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13" Type="http://schemas.openxmlformats.org/officeDocument/2006/relationships/slideLayout" Target="../slideLayouts/slideLayout27.xml"/><Relationship Id="rId18" Type="http://schemas.openxmlformats.org/officeDocument/2006/relationships/tags" Target="../tags/tag6.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slideLayout" Target="../slideLayouts/slideLayout26.xml"/><Relationship Id="rId17" Type="http://schemas.openxmlformats.org/officeDocument/2006/relationships/tags" Target="../tags/tag5.xml"/><Relationship Id="rId2" Type="http://schemas.openxmlformats.org/officeDocument/2006/relationships/slideLayout" Target="../slideLayouts/slideLayout16.xml"/><Relationship Id="rId16" Type="http://schemas.openxmlformats.org/officeDocument/2006/relationships/theme" Target="../theme/theme2.xml"/><Relationship Id="rId20" Type="http://schemas.openxmlformats.org/officeDocument/2006/relationships/image" Target="../media/image5.emf"/><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5" Type="http://schemas.openxmlformats.org/officeDocument/2006/relationships/slideLayout" Target="../slideLayouts/slideLayout29.xml"/><Relationship Id="rId10" Type="http://schemas.openxmlformats.org/officeDocument/2006/relationships/slideLayout" Target="../slideLayouts/slideLayout24.xml"/><Relationship Id="rId19" Type="http://schemas.openxmlformats.org/officeDocument/2006/relationships/oleObject" Target="../embeddings/oleObject1.bin"/><Relationship Id="rId4" Type="http://schemas.openxmlformats.org/officeDocument/2006/relationships/slideLayout" Target="../slideLayouts/slideLayout18.xml"/><Relationship Id="rId9" Type="http://schemas.openxmlformats.org/officeDocument/2006/relationships/slideLayout" Target="../slideLayouts/slideLayout23.xml"/><Relationship Id="rId14" Type="http://schemas.openxmlformats.org/officeDocument/2006/relationships/slideLayout" Target="../slideLayouts/slideLayout28.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7.xml"/><Relationship Id="rId13" Type="http://schemas.openxmlformats.org/officeDocument/2006/relationships/slideLayout" Target="../slideLayouts/slideLayout42.xml"/><Relationship Id="rId18" Type="http://schemas.openxmlformats.org/officeDocument/2006/relationships/slideLayout" Target="../slideLayouts/slideLayout47.xml"/><Relationship Id="rId3" Type="http://schemas.openxmlformats.org/officeDocument/2006/relationships/slideLayout" Target="../slideLayouts/slideLayout32.xml"/><Relationship Id="rId21" Type="http://schemas.openxmlformats.org/officeDocument/2006/relationships/tags" Target="../tags/tag10.xml"/><Relationship Id="rId7" Type="http://schemas.openxmlformats.org/officeDocument/2006/relationships/slideLayout" Target="../slideLayouts/slideLayout36.xml"/><Relationship Id="rId12" Type="http://schemas.openxmlformats.org/officeDocument/2006/relationships/slideLayout" Target="../slideLayouts/slideLayout41.xml"/><Relationship Id="rId17" Type="http://schemas.openxmlformats.org/officeDocument/2006/relationships/slideLayout" Target="../slideLayouts/slideLayout46.xml"/><Relationship Id="rId2" Type="http://schemas.openxmlformats.org/officeDocument/2006/relationships/slideLayout" Target="../slideLayouts/slideLayout31.xml"/><Relationship Id="rId16" Type="http://schemas.openxmlformats.org/officeDocument/2006/relationships/slideLayout" Target="../slideLayouts/slideLayout45.xml"/><Relationship Id="rId20" Type="http://schemas.openxmlformats.org/officeDocument/2006/relationships/theme" Target="../theme/theme3.xml"/><Relationship Id="rId1" Type="http://schemas.openxmlformats.org/officeDocument/2006/relationships/slideLayout" Target="../slideLayouts/slideLayout30.xml"/><Relationship Id="rId6" Type="http://schemas.openxmlformats.org/officeDocument/2006/relationships/slideLayout" Target="../slideLayouts/slideLayout35.xml"/><Relationship Id="rId11" Type="http://schemas.openxmlformats.org/officeDocument/2006/relationships/slideLayout" Target="../slideLayouts/slideLayout40.xml"/><Relationship Id="rId5" Type="http://schemas.openxmlformats.org/officeDocument/2006/relationships/slideLayout" Target="../slideLayouts/slideLayout34.xml"/><Relationship Id="rId15" Type="http://schemas.openxmlformats.org/officeDocument/2006/relationships/slideLayout" Target="../slideLayouts/slideLayout44.xml"/><Relationship Id="rId10" Type="http://schemas.openxmlformats.org/officeDocument/2006/relationships/slideLayout" Target="../slideLayouts/slideLayout39.xml"/><Relationship Id="rId19" Type="http://schemas.openxmlformats.org/officeDocument/2006/relationships/slideLayout" Target="../slideLayouts/slideLayout48.xml"/><Relationship Id="rId4" Type="http://schemas.openxmlformats.org/officeDocument/2006/relationships/slideLayout" Target="../slideLayouts/slideLayout33.xml"/><Relationship Id="rId9" Type="http://schemas.openxmlformats.org/officeDocument/2006/relationships/slideLayout" Target="../slideLayouts/slideLayout38.xml"/><Relationship Id="rId14" Type="http://schemas.openxmlformats.org/officeDocument/2006/relationships/slideLayout" Target="../slideLayouts/slideLayout4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bwMode="auto">
          <a:xfrm>
            <a:off x="422820" y="228600"/>
            <a:ext cx="10972800" cy="838200"/>
          </a:xfrm>
          <a:prstGeom prst="rect">
            <a:avLst/>
          </a:prstGeom>
          <a:noFill/>
          <a:ln w="9525">
            <a:noFill/>
            <a:miter lim="800000"/>
            <a:headEnd/>
            <a:tailEnd/>
          </a:ln>
        </p:spPr>
        <p:txBody>
          <a:bodyPr vert="horz" wrap="square" lIns="135852" tIns="67926" rIns="135852" bIns="67926" numCol="1" anchor="t" anchorCtr="0" compatLnSpc="1">
            <a:prstTxWarp prst="textNoShape">
              <a:avLst/>
            </a:prstTxWarp>
          </a:bodyPr>
          <a:lstStyle/>
          <a:p>
            <a:pPr lvl="0"/>
            <a:r>
              <a:rPr lang="en-US"/>
              <a:t>Click to edit Master title style</a:t>
            </a:r>
          </a:p>
        </p:txBody>
      </p:sp>
      <p:sp>
        <p:nvSpPr>
          <p:cNvPr id="4099" name="Rectangle 3"/>
          <p:cNvSpPr>
            <a:spLocks noGrp="1" noChangeArrowheads="1"/>
          </p:cNvSpPr>
          <p:nvPr>
            <p:ph type="body" idx="1"/>
          </p:nvPr>
        </p:nvSpPr>
        <p:spPr bwMode="auto">
          <a:xfrm>
            <a:off x="422822" y="1339853"/>
            <a:ext cx="10545233" cy="4891825"/>
          </a:xfrm>
          <a:prstGeom prst="rect">
            <a:avLst/>
          </a:prstGeom>
          <a:noFill/>
          <a:ln w="9525">
            <a:noFill/>
            <a:miter lim="800000"/>
            <a:headEnd/>
            <a:tailEnd/>
          </a:ln>
        </p:spPr>
        <p:txBody>
          <a:bodyPr vert="horz" wrap="square" lIns="135852" tIns="67926" rIns="135852" bIns="67926" numCol="1" anchor="t" anchorCtr="0" compatLnSpc="1">
            <a:prstTxWarp prst="textNoShape">
              <a:avLst/>
            </a:prstTxWarp>
          </a:bodyPr>
          <a:lstStyle/>
          <a:p>
            <a:pPr lvl="0"/>
            <a:r>
              <a:rPr lang="en-US"/>
              <a:t>Click to edit Master text styles</a:t>
            </a:r>
          </a:p>
          <a:p>
            <a:pPr lvl="1"/>
            <a:r>
              <a:rPr lang="en-US"/>
              <a:t>First level</a:t>
            </a:r>
          </a:p>
          <a:p>
            <a:pPr lvl="2"/>
            <a:r>
              <a:rPr lang="en-US"/>
              <a:t>Second level</a:t>
            </a:r>
          </a:p>
          <a:p>
            <a:pPr lvl="3"/>
            <a:r>
              <a:rPr lang="en-US"/>
              <a:t>Third level</a:t>
            </a:r>
          </a:p>
        </p:txBody>
      </p:sp>
      <p:sp>
        <p:nvSpPr>
          <p:cNvPr id="429061" name="Rectangle 5"/>
          <p:cNvSpPr>
            <a:spLocks noGrp="1" noChangeArrowheads="1"/>
          </p:cNvSpPr>
          <p:nvPr>
            <p:ph type="sldNum" sz="quarter" idx="4"/>
          </p:nvPr>
        </p:nvSpPr>
        <p:spPr bwMode="auto">
          <a:xfrm>
            <a:off x="11341100" y="6471140"/>
            <a:ext cx="258232" cy="252413"/>
          </a:xfrm>
          <a:prstGeom prst="rect">
            <a:avLst/>
          </a:prstGeom>
          <a:noFill/>
          <a:ln w="9525">
            <a:noFill/>
            <a:miter lim="800000"/>
            <a:headEnd/>
            <a:tailEnd/>
          </a:ln>
          <a:effectLst/>
        </p:spPr>
        <p:txBody>
          <a:bodyPr vert="horz" wrap="square" lIns="0" tIns="0" rIns="0" bIns="0" numCol="1" anchor="b" anchorCtr="0" compatLnSpc="1">
            <a:prstTxWarp prst="textNoShape">
              <a:avLst/>
            </a:prstTxWarp>
          </a:bodyPr>
          <a:lstStyle>
            <a:lvl1pPr algn="r" eaLnBrk="0" hangingPunct="0">
              <a:defRPr sz="1000" b="1">
                <a:solidFill>
                  <a:srgbClr val="000000"/>
                </a:solidFill>
                <a:latin typeface="Arial" charset="0"/>
                <a:ea typeface="ＭＳ Ｐゴシック" charset="-128"/>
                <a:cs typeface="+mn-cs"/>
              </a:defRPr>
            </a:lvl1pPr>
          </a:lstStyle>
          <a:p>
            <a:pPr>
              <a:defRPr/>
            </a:pPr>
            <a:fld id="{287592CB-37D3-4196-AC6E-CD3990F28521}" type="slidenum">
              <a:rPr lang="en-US" smtClean="0"/>
              <a:pPr>
                <a:defRPr/>
              </a:pPr>
              <a:t>‹#›</a:t>
            </a:fld>
            <a:endParaRPr lang="en-US"/>
          </a:p>
        </p:txBody>
      </p:sp>
      <p:sp>
        <p:nvSpPr>
          <p:cNvPr id="429211" name="Rectangle 155"/>
          <p:cNvSpPr>
            <a:spLocks noGrp="1" noChangeArrowheads="1"/>
          </p:cNvSpPr>
          <p:nvPr>
            <p:ph type="dt" sz="half" idx="2"/>
          </p:nvPr>
        </p:nvSpPr>
        <p:spPr bwMode="auto">
          <a:xfrm>
            <a:off x="422820" y="6467520"/>
            <a:ext cx="2645277" cy="256032"/>
          </a:xfrm>
          <a:prstGeom prst="rect">
            <a:avLst/>
          </a:prstGeom>
          <a:noFill/>
          <a:ln w="9525">
            <a:noFill/>
            <a:miter lim="800000"/>
            <a:headEnd/>
            <a:tailEnd/>
          </a:ln>
          <a:effectLst/>
        </p:spPr>
        <p:txBody>
          <a:bodyPr vert="horz" wrap="square" lIns="135852" tIns="0" rIns="135852" bIns="0" numCol="1" anchor="b" anchorCtr="0" compatLnSpc="1">
            <a:prstTxWarp prst="textNoShape">
              <a:avLst/>
            </a:prstTxWarp>
          </a:bodyPr>
          <a:lstStyle>
            <a:lvl1pPr algn="l" eaLnBrk="0" hangingPunct="0">
              <a:defRPr sz="833" smtClean="0">
                <a:solidFill>
                  <a:srgbClr val="000000"/>
                </a:solidFill>
                <a:latin typeface="Arial" charset="0"/>
                <a:ea typeface="ＭＳ Ｐゴシック" charset="-128"/>
                <a:cs typeface="+mn-cs"/>
              </a:defRPr>
            </a:lvl1pPr>
          </a:lstStyle>
          <a:p>
            <a:pPr>
              <a:defRPr/>
            </a:pPr>
            <a:r>
              <a:rPr lang="en-US"/>
              <a:t>977497.15.2</a:t>
            </a:r>
          </a:p>
        </p:txBody>
      </p:sp>
      <p:sp>
        <p:nvSpPr>
          <p:cNvPr id="429212" name="Rectangle 156"/>
          <p:cNvSpPr>
            <a:spLocks noGrp="1" noChangeArrowheads="1"/>
          </p:cNvSpPr>
          <p:nvPr>
            <p:ph type="ftr" sz="quarter" idx="3"/>
          </p:nvPr>
        </p:nvSpPr>
        <p:spPr bwMode="auto">
          <a:xfrm>
            <a:off x="6082604" y="6468199"/>
            <a:ext cx="5258497" cy="255355"/>
          </a:xfrm>
          <a:prstGeom prst="rect">
            <a:avLst/>
          </a:prstGeom>
          <a:noFill/>
          <a:ln w="9525">
            <a:noFill/>
            <a:miter lim="800000"/>
            <a:headEnd/>
            <a:tailEnd/>
          </a:ln>
          <a:effectLst/>
        </p:spPr>
        <p:txBody>
          <a:bodyPr vert="horz" wrap="square" lIns="135852" tIns="0" rIns="135852" bIns="0" numCol="1" anchor="b" anchorCtr="0" compatLnSpc="1">
            <a:prstTxWarp prst="textNoShape">
              <a:avLst/>
            </a:prstTxWarp>
          </a:bodyPr>
          <a:lstStyle>
            <a:lvl1pPr algn="r" eaLnBrk="0" hangingPunct="0">
              <a:defRPr sz="1000" smtClean="0">
                <a:solidFill>
                  <a:srgbClr val="000000"/>
                </a:solidFill>
                <a:latin typeface="Arial" charset="0"/>
                <a:ea typeface="ＭＳ Ｐゴシック" charset="-128"/>
                <a:cs typeface="+mn-cs"/>
              </a:defRPr>
            </a:lvl1pPr>
          </a:lstStyle>
          <a:p>
            <a:pPr>
              <a:defRPr/>
            </a:pPr>
            <a:r>
              <a:rPr lang="en-US"/>
              <a:t>For investment professional use only.</a:t>
            </a:r>
          </a:p>
        </p:txBody>
      </p:sp>
    </p:spTree>
    <p:custDataLst>
      <p:tags r:id="rId16"/>
    </p:custDataLst>
    <p:extLst>
      <p:ext uri="{BB962C8B-B14F-4D97-AF65-F5344CB8AC3E}">
        <p14:creationId xmlns:p14="http://schemas.microsoft.com/office/powerpoint/2010/main" val="206573403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Lst>
  <p:hf sldNum="0" hdr="0"/>
  <p:txStyles>
    <p:titleStyle>
      <a:lvl1pPr algn="l" rtl="0" eaLnBrk="1" fontAlgn="base" hangingPunct="1">
        <a:spcBef>
          <a:spcPct val="0"/>
        </a:spcBef>
        <a:spcAft>
          <a:spcPct val="0"/>
        </a:spcAft>
        <a:defRPr sz="2933">
          <a:solidFill>
            <a:srgbClr val="333F48"/>
          </a:solidFill>
          <a:latin typeface="+mj-lt"/>
          <a:ea typeface="+mj-ea"/>
          <a:cs typeface="+mj-cs"/>
        </a:defRPr>
      </a:lvl1pPr>
      <a:lvl2pPr algn="l" rtl="0" eaLnBrk="1" fontAlgn="base" hangingPunct="1">
        <a:spcBef>
          <a:spcPct val="0"/>
        </a:spcBef>
        <a:spcAft>
          <a:spcPct val="0"/>
        </a:spcAft>
        <a:defRPr sz="3000">
          <a:solidFill>
            <a:schemeClr val="tx1"/>
          </a:solidFill>
          <a:latin typeface="Arial" charset="0"/>
        </a:defRPr>
      </a:lvl2pPr>
      <a:lvl3pPr algn="l" rtl="0" eaLnBrk="1" fontAlgn="base" hangingPunct="1">
        <a:spcBef>
          <a:spcPct val="0"/>
        </a:spcBef>
        <a:spcAft>
          <a:spcPct val="0"/>
        </a:spcAft>
        <a:defRPr sz="3000">
          <a:solidFill>
            <a:schemeClr val="tx1"/>
          </a:solidFill>
          <a:latin typeface="Arial" charset="0"/>
        </a:defRPr>
      </a:lvl3pPr>
      <a:lvl4pPr algn="l" rtl="0" eaLnBrk="1" fontAlgn="base" hangingPunct="1">
        <a:spcBef>
          <a:spcPct val="0"/>
        </a:spcBef>
        <a:spcAft>
          <a:spcPct val="0"/>
        </a:spcAft>
        <a:defRPr sz="3000">
          <a:solidFill>
            <a:schemeClr val="tx1"/>
          </a:solidFill>
          <a:latin typeface="Arial" charset="0"/>
        </a:defRPr>
      </a:lvl4pPr>
      <a:lvl5pPr algn="l" rtl="0" eaLnBrk="1" fontAlgn="base" hangingPunct="1">
        <a:spcBef>
          <a:spcPct val="0"/>
        </a:spcBef>
        <a:spcAft>
          <a:spcPct val="0"/>
        </a:spcAft>
        <a:defRPr sz="3000">
          <a:solidFill>
            <a:schemeClr val="tx1"/>
          </a:solidFill>
          <a:latin typeface="Arial" charset="0"/>
        </a:defRPr>
      </a:lvl5pPr>
      <a:lvl6pPr marL="566038" algn="l" rtl="0" eaLnBrk="1" fontAlgn="base" hangingPunct="1">
        <a:spcBef>
          <a:spcPct val="0"/>
        </a:spcBef>
        <a:spcAft>
          <a:spcPct val="0"/>
        </a:spcAft>
        <a:defRPr sz="3000">
          <a:solidFill>
            <a:schemeClr val="tx1"/>
          </a:solidFill>
          <a:latin typeface="Arial" charset="0"/>
        </a:defRPr>
      </a:lvl6pPr>
      <a:lvl7pPr marL="1132076" algn="l" rtl="0" eaLnBrk="1" fontAlgn="base" hangingPunct="1">
        <a:spcBef>
          <a:spcPct val="0"/>
        </a:spcBef>
        <a:spcAft>
          <a:spcPct val="0"/>
        </a:spcAft>
        <a:defRPr sz="3000">
          <a:solidFill>
            <a:schemeClr val="tx1"/>
          </a:solidFill>
          <a:latin typeface="Arial" charset="0"/>
        </a:defRPr>
      </a:lvl7pPr>
      <a:lvl8pPr marL="1698112" algn="l" rtl="0" eaLnBrk="1" fontAlgn="base" hangingPunct="1">
        <a:spcBef>
          <a:spcPct val="0"/>
        </a:spcBef>
        <a:spcAft>
          <a:spcPct val="0"/>
        </a:spcAft>
        <a:defRPr sz="3000">
          <a:solidFill>
            <a:schemeClr val="tx1"/>
          </a:solidFill>
          <a:latin typeface="Arial" charset="0"/>
        </a:defRPr>
      </a:lvl8pPr>
      <a:lvl9pPr marL="2264150" algn="l" rtl="0" eaLnBrk="1" fontAlgn="base" hangingPunct="1">
        <a:spcBef>
          <a:spcPct val="0"/>
        </a:spcBef>
        <a:spcAft>
          <a:spcPct val="0"/>
        </a:spcAft>
        <a:defRPr sz="3000">
          <a:solidFill>
            <a:schemeClr val="tx1"/>
          </a:solidFill>
          <a:latin typeface="Arial" charset="0"/>
        </a:defRPr>
      </a:lvl9pPr>
    </p:titleStyle>
    <p:bodyStyle>
      <a:lvl1pPr marL="141510" indent="-141510" algn="l" rtl="0" eaLnBrk="1" fontAlgn="base" hangingPunct="1">
        <a:spcBef>
          <a:spcPts val="743"/>
        </a:spcBef>
        <a:spcAft>
          <a:spcPct val="0"/>
        </a:spcAft>
        <a:buSzPct val="40000"/>
        <a:defRPr sz="1867" b="1">
          <a:solidFill>
            <a:srgbClr val="7A9B3D"/>
          </a:solidFill>
          <a:latin typeface="+mn-lt"/>
          <a:ea typeface="+mn-ea"/>
          <a:cs typeface="+mn-cs"/>
        </a:defRPr>
      </a:lvl1pPr>
      <a:lvl2pPr marL="424528" indent="-141510" algn="l" rtl="0" eaLnBrk="1" fontAlgn="base" hangingPunct="1">
        <a:spcBef>
          <a:spcPts val="743"/>
        </a:spcBef>
        <a:spcAft>
          <a:spcPct val="0"/>
        </a:spcAft>
        <a:buClr>
          <a:srgbClr val="7A9B3D"/>
        </a:buClr>
        <a:buChar char="•"/>
        <a:defRPr sz="1600">
          <a:solidFill>
            <a:srgbClr val="000000"/>
          </a:solidFill>
          <a:latin typeface="+mn-lt"/>
        </a:defRPr>
      </a:lvl2pPr>
      <a:lvl3pPr marL="707548" indent="-141510" algn="l" rtl="0" eaLnBrk="1" fontAlgn="base" hangingPunct="1">
        <a:spcBef>
          <a:spcPts val="743"/>
        </a:spcBef>
        <a:spcAft>
          <a:spcPct val="0"/>
        </a:spcAft>
        <a:buClr>
          <a:srgbClr val="768692"/>
        </a:buClr>
        <a:buFont typeface="Arial" pitchFamily="34" charset="0"/>
        <a:buChar char="–"/>
        <a:defRPr sz="1467">
          <a:solidFill>
            <a:srgbClr val="000000"/>
          </a:solidFill>
          <a:latin typeface="+mn-lt"/>
        </a:defRPr>
      </a:lvl3pPr>
      <a:lvl4pPr marL="990566" indent="-141510" algn="l" rtl="0" eaLnBrk="1" fontAlgn="base" hangingPunct="1">
        <a:spcBef>
          <a:spcPts val="743"/>
        </a:spcBef>
        <a:spcAft>
          <a:spcPct val="0"/>
        </a:spcAft>
        <a:buFont typeface="Arial" pitchFamily="34" charset="0"/>
        <a:buChar char="•"/>
        <a:defRPr sz="1467">
          <a:solidFill>
            <a:srgbClr val="000000"/>
          </a:solidFill>
          <a:latin typeface="+mn-lt"/>
        </a:defRPr>
      </a:lvl4pPr>
      <a:lvl5pPr marL="2547168" indent="-283018" algn="l" rtl="0" eaLnBrk="1" fontAlgn="base" hangingPunct="1">
        <a:lnSpc>
          <a:spcPts val="2972"/>
        </a:lnSpc>
        <a:spcBef>
          <a:spcPct val="0"/>
        </a:spcBef>
        <a:spcAft>
          <a:spcPct val="0"/>
        </a:spcAft>
        <a:defRPr sz="1751">
          <a:solidFill>
            <a:schemeClr val="tx1"/>
          </a:solidFill>
          <a:latin typeface="+mn-lt"/>
        </a:defRPr>
      </a:lvl5pPr>
      <a:lvl6pPr marL="3113206" indent="-283018" algn="l" rtl="0" eaLnBrk="1" fontAlgn="base" hangingPunct="1">
        <a:lnSpc>
          <a:spcPts val="2972"/>
        </a:lnSpc>
        <a:spcBef>
          <a:spcPct val="0"/>
        </a:spcBef>
        <a:spcAft>
          <a:spcPct val="0"/>
        </a:spcAft>
        <a:defRPr sz="1751">
          <a:solidFill>
            <a:schemeClr val="tx1"/>
          </a:solidFill>
          <a:latin typeface="+mn-lt"/>
        </a:defRPr>
      </a:lvl6pPr>
      <a:lvl7pPr marL="3679244" indent="-283018" algn="l" rtl="0" eaLnBrk="1" fontAlgn="base" hangingPunct="1">
        <a:lnSpc>
          <a:spcPts val="2972"/>
        </a:lnSpc>
        <a:spcBef>
          <a:spcPct val="0"/>
        </a:spcBef>
        <a:spcAft>
          <a:spcPct val="0"/>
        </a:spcAft>
        <a:defRPr sz="1751">
          <a:solidFill>
            <a:schemeClr val="tx1"/>
          </a:solidFill>
          <a:latin typeface="+mn-lt"/>
        </a:defRPr>
      </a:lvl7pPr>
      <a:lvl8pPr marL="4245282" indent="-283018" algn="l" rtl="0" eaLnBrk="1" fontAlgn="base" hangingPunct="1">
        <a:lnSpc>
          <a:spcPts val="2972"/>
        </a:lnSpc>
        <a:spcBef>
          <a:spcPct val="0"/>
        </a:spcBef>
        <a:spcAft>
          <a:spcPct val="0"/>
        </a:spcAft>
        <a:defRPr sz="1751">
          <a:solidFill>
            <a:schemeClr val="tx1"/>
          </a:solidFill>
          <a:latin typeface="+mn-lt"/>
        </a:defRPr>
      </a:lvl8pPr>
      <a:lvl9pPr marL="4811318" indent="-283018" algn="l" rtl="0" eaLnBrk="1" fontAlgn="base" hangingPunct="1">
        <a:lnSpc>
          <a:spcPts val="2972"/>
        </a:lnSpc>
        <a:spcBef>
          <a:spcPct val="0"/>
        </a:spcBef>
        <a:spcAft>
          <a:spcPct val="0"/>
        </a:spcAft>
        <a:defRPr sz="1751">
          <a:solidFill>
            <a:schemeClr val="tx1"/>
          </a:solidFill>
          <a:latin typeface="+mn-lt"/>
        </a:defRPr>
      </a:lvl9pPr>
    </p:bodyStyle>
    <p:otherStyle>
      <a:defPPr>
        <a:defRPr lang="en-US"/>
      </a:defPPr>
      <a:lvl1pPr marL="0" algn="l" defTabSz="1132076" rtl="0" eaLnBrk="1" latinLnBrk="0" hangingPunct="1">
        <a:defRPr sz="2251" kern="1200">
          <a:solidFill>
            <a:schemeClr val="tx1"/>
          </a:solidFill>
          <a:latin typeface="+mn-lt"/>
          <a:ea typeface="+mn-ea"/>
          <a:cs typeface="+mn-cs"/>
        </a:defRPr>
      </a:lvl1pPr>
      <a:lvl2pPr marL="566038" algn="l" defTabSz="1132076" rtl="0" eaLnBrk="1" latinLnBrk="0" hangingPunct="1">
        <a:defRPr sz="2251" kern="1200">
          <a:solidFill>
            <a:schemeClr val="tx1"/>
          </a:solidFill>
          <a:latin typeface="+mn-lt"/>
          <a:ea typeface="+mn-ea"/>
          <a:cs typeface="+mn-cs"/>
        </a:defRPr>
      </a:lvl2pPr>
      <a:lvl3pPr marL="1132076" algn="l" defTabSz="1132076" rtl="0" eaLnBrk="1" latinLnBrk="0" hangingPunct="1">
        <a:defRPr sz="2251" kern="1200">
          <a:solidFill>
            <a:schemeClr val="tx1"/>
          </a:solidFill>
          <a:latin typeface="+mn-lt"/>
          <a:ea typeface="+mn-ea"/>
          <a:cs typeface="+mn-cs"/>
        </a:defRPr>
      </a:lvl3pPr>
      <a:lvl4pPr marL="1698112" algn="l" defTabSz="1132076" rtl="0" eaLnBrk="1" latinLnBrk="0" hangingPunct="1">
        <a:defRPr sz="2251" kern="1200">
          <a:solidFill>
            <a:schemeClr val="tx1"/>
          </a:solidFill>
          <a:latin typeface="+mn-lt"/>
          <a:ea typeface="+mn-ea"/>
          <a:cs typeface="+mn-cs"/>
        </a:defRPr>
      </a:lvl4pPr>
      <a:lvl5pPr marL="2264150" algn="l" defTabSz="1132076" rtl="0" eaLnBrk="1" latinLnBrk="0" hangingPunct="1">
        <a:defRPr sz="2251" kern="1200">
          <a:solidFill>
            <a:schemeClr val="tx1"/>
          </a:solidFill>
          <a:latin typeface="+mn-lt"/>
          <a:ea typeface="+mn-ea"/>
          <a:cs typeface="+mn-cs"/>
        </a:defRPr>
      </a:lvl5pPr>
      <a:lvl6pPr marL="2830188" algn="l" defTabSz="1132076" rtl="0" eaLnBrk="1" latinLnBrk="0" hangingPunct="1">
        <a:defRPr sz="2251" kern="1200">
          <a:solidFill>
            <a:schemeClr val="tx1"/>
          </a:solidFill>
          <a:latin typeface="+mn-lt"/>
          <a:ea typeface="+mn-ea"/>
          <a:cs typeface="+mn-cs"/>
        </a:defRPr>
      </a:lvl6pPr>
      <a:lvl7pPr marL="3396226" algn="l" defTabSz="1132076" rtl="0" eaLnBrk="1" latinLnBrk="0" hangingPunct="1">
        <a:defRPr sz="2251" kern="1200">
          <a:solidFill>
            <a:schemeClr val="tx1"/>
          </a:solidFill>
          <a:latin typeface="+mn-lt"/>
          <a:ea typeface="+mn-ea"/>
          <a:cs typeface="+mn-cs"/>
        </a:defRPr>
      </a:lvl7pPr>
      <a:lvl8pPr marL="3962262" algn="l" defTabSz="1132076" rtl="0" eaLnBrk="1" latinLnBrk="0" hangingPunct="1">
        <a:defRPr sz="2251" kern="1200">
          <a:solidFill>
            <a:schemeClr val="tx1"/>
          </a:solidFill>
          <a:latin typeface="+mn-lt"/>
          <a:ea typeface="+mn-ea"/>
          <a:cs typeface="+mn-cs"/>
        </a:defRPr>
      </a:lvl8pPr>
      <a:lvl9pPr marL="4528300" algn="l" defTabSz="1132076" rtl="0" eaLnBrk="1" latinLnBrk="0" hangingPunct="1">
        <a:defRPr sz="2251"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66C3D2A7-8EC7-4615-9B08-C85B8AFB9060}"/>
              </a:ext>
            </a:extLst>
          </p:cNvPr>
          <p:cNvGraphicFramePr>
            <a:graphicFrameLocks noChangeAspect="1"/>
          </p:cNvGraphicFramePr>
          <p:nvPr userDrawn="1">
            <p:custDataLst>
              <p:tags r:id="rId18"/>
            </p:custDataLst>
            <p:extLst>
              <p:ext uri="{D42A27DB-BD31-4B8C-83A1-F6EECF244321}">
                <p14:modId xmlns:p14="http://schemas.microsoft.com/office/powerpoint/2010/main" val="274267379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19" imgW="493" imgH="493" progId="TCLayout.ActiveDocument.1">
                  <p:embed/>
                </p:oleObj>
              </mc:Choice>
              <mc:Fallback>
                <p:oleObj name="think-cell Slide" r:id="rId19" imgW="493" imgH="493" progId="TCLayout.ActiveDocument.1">
                  <p:embed/>
                  <p:pic>
                    <p:nvPicPr>
                      <p:cNvPr id="3" name="Object 2" hidden="1">
                        <a:extLst>
                          <a:ext uri="{FF2B5EF4-FFF2-40B4-BE49-F238E27FC236}">
                            <a16:creationId xmlns:a16="http://schemas.microsoft.com/office/drawing/2014/main" id="{66C3D2A7-8EC7-4615-9B08-C85B8AFB9060}"/>
                          </a:ext>
                        </a:extLst>
                      </p:cNvPr>
                      <p:cNvPicPr/>
                      <p:nvPr/>
                    </p:nvPicPr>
                    <p:blipFill>
                      <a:blip r:embed="rId20"/>
                      <a:stretch>
                        <a:fillRect/>
                      </a:stretch>
                    </p:blipFill>
                    <p:spPr>
                      <a:xfrm>
                        <a:off x="1588" y="1588"/>
                        <a:ext cx="1588" cy="1588"/>
                      </a:xfrm>
                      <a:prstGeom prst="rect">
                        <a:avLst/>
                      </a:prstGeom>
                    </p:spPr>
                  </p:pic>
                </p:oleObj>
              </mc:Fallback>
            </mc:AlternateContent>
          </a:graphicData>
        </a:graphic>
      </p:graphicFrame>
      <p:sp>
        <p:nvSpPr>
          <p:cNvPr id="4098" name="Rectangle 2"/>
          <p:cNvSpPr>
            <a:spLocks noGrp="1" noChangeArrowheads="1"/>
          </p:cNvSpPr>
          <p:nvPr>
            <p:ph type="title"/>
          </p:nvPr>
        </p:nvSpPr>
        <p:spPr bwMode="auto">
          <a:xfrm>
            <a:off x="422820" y="228600"/>
            <a:ext cx="10972800" cy="838200"/>
          </a:xfrm>
          <a:prstGeom prst="rect">
            <a:avLst/>
          </a:prstGeom>
          <a:noFill/>
          <a:ln w="9525">
            <a:noFill/>
            <a:miter lim="800000"/>
            <a:headEnd/>
            <a:tailEnd/>
          </a:ln>
        </p:spPr>
        <p:txBody>
          <a:bodyPr vert="horz" wrap="square" lIns="135852" tIns="67926" rIns="135852" bIns="67926" numCol="1" anchor="t" anchorCtr="0" compatLnSpc="1">
            <a:prstTxWarp prst="textNoShape">
              <a:avLst/>
            </a:prstTxWarp>
          </a:bodyPr>
          <a:lstStyle/>
          <a:p>
            <a:pPr lvl="0"/>
            <a:r>
              <a:rPr lang="en-US"/>
              <a:t>Click to edit Master title style</a:t>
            </a:r>
          </a:p>
        </p:txBody>
      </p:sp>
      <p:sp>
        <p:nvSpPr>
          <p:cNvPr id="4099" name="Rectangle 3"/>
          <p:cNvSpPr>
            <a:spLocks noGrp="1" noChangeArrowheads="1"/>
          </p:cNvSpPr>
          <p:nvPr>
            <p:ph type="body" idx="1"/>
          </p:nvPr>
        </p:nvSpPr>
        <p:spPr bwMode="auto">
          <a:xfrm>
            <a:off x="422822" y="1339853"/>
            <a:ext cx="10545233" cy="4891825"/>
          </a:xfrm>
          <a:prstGeom prst="rect">
            <a:avLst/>
          </a:prstGeom>
          <a:noFill/>
          <a:ln w="9525">
            <a:noFill/>
            <a:miter lim="800000"/>
            <a:headEnd/>
            <a:tailEnd/>
          </a:ln>
        </p:spPr>
        <p:txBody>
          <a:bodyPr vert="horz" wrap="square" lIns="135852" tIns="67926" rIns="135852" bIns="67926" numCol="1" anchor="t" anchorCtr="0" compatLnSpc="1">
            <a:prstTxWarp prst="textNoShape">
              <a:avLst/>
            </a:prstTxWarp>
          </a:bodyPr>
          <a:lstStyle/>
          <a:p>
            <a:pPr lvl="0"/>
            <a:r>
              <a:rPr lang="en-US"/>
              <a:t>Click to edit Master text styles</a:t>
            </a:r>
          </a:p>
          <a:p>
            <a:pPr lvl="1"/>
            <a:r>
              <a:rPr lang="en-US"/>
              <a:t>First level</a:t>
            </a:r>
          </a:p>
          <a:p>
            <a:pPr lvl="2"/>
            <a:r>
              <a:rPr lang="en-US"/>
              <a:t>Second level</a:t>
            </a:r>
          </a:p>
          <a:p>
            <a:pPr lvl="3"/>
            <a:r>
              <a:rPr lang="en-US"/>
              <a:t>Third level</a:t>
            </a:r>
          </a:p>
        </p:txBody>
      </p:sp>
      <p:sp>
        <p:nvSpPr>
          <p:cNvPr id="429061" name="Rectangle 5"/>
          <p:cNvSpPr>
            <a:spLocks noGrp="1" noChangeArrowheads="1"/>
          </p:cNvSpPr>
          <p:nvPr>
            <p:ph type="sldNum" sz="quarter" idx="4"/>
          </p:nvPr>
        </p:nvSpPr>
        <p:spPr bwMode="auto">
          <a:xfrm>
            <a:off x="11341100" y="6471140"/>
            <a:ext cx="258232" cy="252413"/>
          </a:xfrm>
          <a:prstGeom prst="rect">
            <a:avLst/>
          </a:prstGeom>
          <a:noFill/>
          <a:ln w="9525">
            <a:noFill/>
            <a:miter lim="800000"/>
            <a:headEnd/>
            <a:tailEnd/>
          </a:ln>
          <a:effectLst/>
        </p:spPr>
        <p:txBody>
          <a:bodyPr vert="horz" wrap="square" lIns="0" tIns="0" rIns="0" bIns="0" numCol="1" anchor="b" anchorCtr="0" compatLnSpc="1">
            <a:prstTxWarp prst="textNoShape">
              <a:avLst/>
            </a:prstTxWarp>
          </a:bodyPr>
          <a:lstStyle>
            <a:lvl1pPr algn="r" eaLnBrk="0" hangingPunct="0">
              <a:defRPr sz="1000" b="1">
                <a:solidFill>
                  <a:srgbClr val="000000"/>
                </a:solidFill>
                <a:latin typeface="Arial" charset="0"/>
                <a:ea typeface="ＭＳ Ｐゴシック" charset="-128"/>
                <a:cs typeface="+mn-cs"/>
              </a:defRPr>
            </a:lvl1pPr>
          </a:lstStyle>
          <a:p>
            <a:pPr>
              <a:defRPr/>
            </a:pPr>
            <a:fld id="{287592CB-37D3-4196-AC6E-CD3990F28521}" type="slidenum">
              <a:rPr lang="en-US" smtClean="0"/>
              <a:pPr>
                <a:defRPr/>
              </a:pPr>
              <a:t>‹#›</a:t>
            </a:fld>
            <a:endParaRPr lang="en-US"/>
          </a:p>
        </p:txBody>
      </p:sp>
      <p:sp>
        <p:nvSpPr>
          <p:cNvPr id="429211" name="Rectangle 155"/>
          <p:cNvSpPr>
            <a:spLocks noGrp="1" noChangeArrowheads="1"/>
          </p:cNvSpPr>
          <p:nvPr>
            <p:ph type="dt" sz="half" idx="2"/>
          </p:nvPr>
        </p:nvSpPr>
        <p:spPr bwMode="auto">
          <a:xfrm>
            <a:off x="422820" y="6467520"/>
            <a:ext cx="2645277" cy="256032"/>
          </a:xfrm>
          <a:prstGeom prst="rect">
            <a:avLst/>
          </a:prstGeom>
          <a:noFill/>
          <a:ln w="9525">
            <a:noFill/>
            <a:miter lim="800000"/>
            <a:headEnd/>
            <a:tailEnd/>
          </a:ln>
          <a:effectLst/>
        </p:spPr>
        <p:txBody>
          <a:bodyPr vert="horz" wrap="square" lIns="135852" tIns="0" rIns="135852" bIns="0" numCol="1" anchor="b" anchorCtr="0" compatLnSpc="1">
            <a:prstTxWarp prst="textNoShape">
              <a:avLst/>
            </a:prstTxWarp>
          </a:bodyPr>
          <a:lstStyle>
            <a:lvl1pPr algn="l" eaLnBrk="0" hangingPunct="0">
              <a:defRPr sz="833" smtClean="0">
                <a:solidFill>
                  <a:srgbClr val="000000"/>
                </a:solidFill>
                <a:latin typeface="Arial" charset="0"/>
                <a:ea typeface="ＭＳ Ｐゴシック" charset="-128"/>
                <a:cs typeface="+mn-cs"/>
              </a:defRPr>
            </a:lvl1pPr>
          </a:lstStyle>
          <a:p>
            <a:pPr>
              <a:defRPr/>
            </a:pPr>
            <a:r>
              <a:rPr lang="en-US"/>
              <a:t>977497.15.2</a:t>
            </a:r>
          </a:p>
        </p:txBody>
      </p:sp>
      <p:sp>
        <p:nvSpPr>
          <p:cNvPr id="429212" name="Rectangle 156"/>
          <p:cNvSpPr>
            <a:spLocks noGrp="1" noChangeArrowheads="1"/>
          </p:cNvSpPr>
          <p:nvPr>
            <p:ph type="ftr" sz="quarter" idx="3"/>
          </p:nvPr>
        </p:nvSpPr>
        <p:spPr bwMode="auto">
          <a:xfrm>
            <a:off x="6082604" y="6468199"/>
            <a:ext cx="5258497" cy="255355"/>
          </a:xfrm>
          <a:prstGeom prst="rect">
            <a:avLst/>
          </a:prstGeom>
          <a:noFill/>
          <a:ln w="9525">
            <a:noFill/>
            <a:miter lim="800000"/>
            <a:headEnd/>
            <a:tailEnd/>
          </a:ln>
          <a:effectLst/>
        </p:spPr>
        <p:txBody>
          <a:bodyPr vert="horz" wrap="square" lIns="135852" tIns="0" rIns="135852" bIns="0" numCol="1" anchor="b" anchorCtr="0" compatLnSpc="1">
            <a:prstTxWarp prst="textNoShape">
              <a:avLst/>
            </a:prstTxWarp>
          </a:bodyPr>
          <a:lstStyle>
            <a:lvl1pPr algn="r" eaLnBrk="0" hangingPunct="0">
              <a:defRPr sz="1000" smtClean="0">
                <a:solidFill>
                  <a:srgbClr val="000000"/>
                </a:solidFill>
                <a:latin typeface="Arial" charset="0"/>
                <a:ea typeface="ＭＳ Ｐゴシック" charset="-128"/>
                <a:cs typeface="+mn-cs"/>
              </a:defRPr>
            </a:lvl1pPr>
          </a:lstStyle>
          <a:p>
            <a:pPr>
              <a:defRPr/>
            </a:pPr>
            <a:r>
              <a:rPr lang="en-US"/>
              <a:t>For investment professional use only.</a:t>
            </a:r>
          </a:p>
        </p:txBody>
      </p:sp>
    </p:spTree>
    <p:custDataLst>
      <p:tags r:id="rId17"/>
    </p:custDataLst>
    <p:extLst>
      <p:ext uri="{BB962C8B-B14F-4D97-AF65-F5344CB8AC3E}">
        <p14:creationId xmlns:p14="http://schemas.microsoft.com/office/powerpoint/2010/main" val="2801747539"/>
      </p:ext>
    </p:extLst>
  </p:cSld>
  <p:clrMap bg1="lt1" tx1="dk1" bg2="lt2" tx2="dk2" accent1="accent1" accent2="accent2" accent3="accent3" accent4="accent4" accent5="accent5" accent6="accent6" hlink="hlink" folHlink="folHlink"/>
  <p:sldLayoutIdLst>
    <p:sldLayoutId id="2147483676" r:id="rId1"/>
    <p:sldLayoutId id="2147483677" r:id="rId2"/>
    <p:sldLayoutId id="2147483678" r:id="rId3"/>
    <p:sldLayoutId id="2147483679" r:id="rId4"/>
    <p:sldLayoutId id="2147483680" r:id="rId5"/>
    <p:sldLayoutId id="2147483681" r:id="rId6"/>
    <p:sldLayoutId id="2147483682" r:id="rId7"/>
    <p:sldLayoutId id="2147483683" r:id="rId8"/>
    <p:sldLayoutId id="2147483684" r:id="rId9"/>
    <p:sldLayoutId id="2147483685" r:id="rId10"/>
    <p:sldLayoutId id="2147483686" r:id="rId11"/>
    <p:sldLayoutId id="2147483687" r:id="rId12"/>
    <p:sldLayoutId id="2147483688" r:id="rId13"/>
    <p:sldLayoutId id="2147483689" r:id="rId14"/>
    <p:sldLayoutId id="2147483690" r:id="rId15"/>
  </p:sldLayoutIdLst>
  <p:hf sldNum="0" hdr="0"/>
  <p:txStyles>
    <p:titleStyle>
      <a:lvl1pPr algn="l" rtl="0" eaLnBrk="1" fontAlgn="base" hangingPunct="1">
        <a:spcBef>
          <a:spcPct val="0"/>
        </a:spcBef>
        <a:spcAft>
          <a:spcPct val="0"/>
        </a:spcAft>
        <a:defRPr sz="2933">
          <a:solidFill>
            <a:srgbClr val="333F48"/>
          </a:solidFill>
          <a:latin typeface="+mj-lt"/>
          <a:ea typeface="+mj-ea"/>
          <a:cs typeface="+mj-cs"/>
        </a:defRPr>
      </a:lvl1pPr>
      <a:lvl2pPr algn="l" rtl="0" eaLnBrk="1" fontAlgn="base" hangingPunct="1">
        <a:spcBef>
          <a:spcPct val="0"/>
        </a:spcBef>
        <a:spcAft>
          <a:spcPct val="0"/>
        </a:spcAft>
        <a:defRPr sz="3000">
          <a:solidFill>
            <a:schemeClr val="tx1"/>
          </a:solidFill>
          <a:latin typeface="Arial" charset="0"/>
        </a:defRPr>
      </a:lvl2pPr>
      <a:lvl3pPr algn="l" rtl="0" eaLnBrk="1" fontAlgn="base" hangingPunct="1">
        <a:spcBef>
          <a:spcPct val="0"/>
        </a:spcBef>
        <a:spcAft>
          <a:spcPct val="0"/>
        </a:spcAft>
        <a:defRPr sz="3000">
          <a:solidFill>
            <a:schemeClr val="tx1"/>
          </a:solidFill>
          <a:latin typeface="Arial" charset="0"/>
        </a:defRPr>
      </a:lvl3pPr>
      <a:lvl4pPr algn="l" rtl="0" eaLnBrk="1" fontAlgn="base" hangingPunct="1">
        <a:spcBef>
          <a:spcPct val="0"/>
        </a:spcBef>
        <a:spcAft>
          <a:spcPct val="0"/>
        </a:spcAft>
        <a:defRPr sz="3000">
          <a:solidFill>
            <a:schemeClr val="tx1"/>
          </a:solidFill>
          <a:latin typeface="Arial" charset="0"/>
        </a:defRPr>
      </a:lvl4pPr>
      <a:lvl5pPr algn="l" rtl="0" eaLnBrk="1" fontAlgn="base" hangingPunct="1">
        <a:spcBef>
          <a:spcPct val="0"/>
        </a:spcBef>
        <a:spcAft>
          <a:spcPct val="0"/>
        </a:spcAft>
        <a:defRPr sz="3000">
          <a:solidFill>
            <a:schemeClr val="tx1"/>
          </a:solidFill>
          <a:latin typeface="Arial" charset="0"/>
        </a:defRPr>
      </a:lvl5pPr>
      <a:lvl6pPr marL="566038" algn="l" rtl="0" eaLnBrk="1" fontAlgn="base" hangingPunct="1">
        <a:spcBef>
          <a:spcPct val="0"/>
        </a:spcBef>
        <a:spcAft>
          <a:spcPct val="0"/>
        </a:spcAft>
        <a:defRPr sz="3000">
          <a:solidFill>
            <a:schemeClr val="tx1"/>
          </a:solidFill>
          <a:latin typeface="Arial" charset="0"/>
        </a:defRPr>
      </a:lvl6pPr>
      <a:lvl7pPr marL="1132076" algn="l" rtl="0" eaLnBrk="1" fontAlgn="base" hangingPunct="1">
        <a:spcBef>
          <a:spcPct val="0"/>
        </a:spcBef>
        <a:spcAft>
          <a:spcPct val="0"/>
        </a:spcAft>
        <a:defRPr sz="3000">
          <a:solidFill>
            <a:schemeClr val="tx1"/>
          </a:solidFill>
          <a:latin typeface="Arial" charset="0"/>
        </a:defRPr>
      </a:lvl7pPr>
      <a:lvl8pPr marL="1698112" algn="l" rtl="0" eaLnBrk="1" fontAlgn="base" hangingPunct="1">
        <a:spcBef>
          <a:spcPct val="0"/>
        </a:spcBef>
        <a:spcAft>
          <a:spcPct val="0"/>
        </a:spcAft>
        <a:defRPr sz="3000">
          <a:solidFill>
            <a:schemeClr val="tx1"/>
          </a:solidFill>
          <a:latin typeface="Arial" charset="0"/>
        </a:defRPr>
      </a:lvl8pPr>
      <a:lvl9pPr marL="2264150" algn="l" rtl="0" eaLnBrk="1" fontAlgn="base" hangingPunct="1">
        <a:spcBef>
          <a:spcPct val="0"/>
        </a:spcBef>
        <a:spcAft>
          <a:spcPct val="0"/>
        </a:spcAft>
        <a:defRPr sz="3000">
          <a:solidFill>
            <a:schemeClr val="tx1"/>
          </a:solidFill>
          <a:latin typeface="Arial" charset="0"/>
        </a:defRPr>
      </a:lvl9pPr>
    </p:titleStyle>
    <p:bodyStyle>
      <a:lvl1pPr marL="141510" indent="-141510" algn="l" rtl="0" eaLnBrk="1" fontAlgn="base" hangingPunct="1">
        <a:spcBef>
          <a:spcPts val="743"/>
        </a:spcBef>
        <a:spcAft>
          <a:spcPct val="0"/>
        </a:spcAft>
        <a:buSzPct val="40000"/>
        <a:defRPr sz="1867" b="1">
          <a:solidFill>
            <a:srgbClr val="7A9B3D"/>
          </a:solidFill>
          <a:latin typeface="+mn-lt"/>
          <a:ea typeface="+mn-ea"/>
          <a:cs typeface="+mn-cs"/>
        </a:defRPr>
      </a:lvl1pPr>
      <a:lvl2pPr marL="424528" indent="-141510" algn="l" rtl="0" eaLnBrk="1" fontAlgn="base" hangingPunct="1">
        <a:spcBef>
          <a:spcPts val="743"/>
        </a:spcBef>
        <a:spcAft>
          <a:spcPct val="0"/>
        </a:spcAft>
        <a:buClr>
          <a:srgbClr val="7A9B3D"/>
        </a:buClr>
        <a:buChar char="•"/>
        <a:defRPr sz="1600">
          <a:solidFill>
            <a:srgbClr val="000000"/>
          </a:solidFill>
          <a:latin typeface="+mn-lt"/>
        </a:defRPr>
      </a:lvl2pPr>
      <a:lvl3pPr marL="707548" indent="-141510" algn="l" rtl="0" eaLnBrk="1" fontAlgn="base" hangingPunct="1">
        <a:spcBef>
          <a:spcPts val="743"/>
        </a:spcBef>
        <a:spcAft>
          <a:spcPct val="0"/>
        </a:spcAft>
        <a:buClr>
          <a:srgbClr val="768692"/>
        </a:buClr>
        <a:buFont typeface="Arial" pitchFamily="34" charset="0"/>
        <a:buChar char="–"/>
        <a:defRPr sz="1467">
          <a:solidFill>
            <a:srgbClr val="000000"/>
          </a:solidFill>
          <a:latin typeface="+mn-lt"/>
        </a:defRPr>
      </a:lvl3pPr>
      <a:lvl4pPr marL="990566" indent="-141510" algn="l" rtl="0" eaLnBrk="1" fontAlgn="base" hangingPunct="1">
        <a:spcBef>
          <a:spcPts val="743"/>
        </a:spcBef>
        <a:spcAft>
          <a:spcPct val="0"/>
        </a:spcAft>
        <a:buFont typeface="Arial" pitchFamily="34" charset="0"/>
        <a:buChar char="•"/>
        <a:defRPr sz="1467">
          <a:solidFill>
            <a:srgbClr val="000000"/>
          </a:solidFill>
          <a:latin typeface="+mn-lt"/>
        </a:defRPr>
      </a:lvl4pPr>
      <a:lvl5pPr marL="2547168" indent="-283018" algn="l" rtl="0" eaLnBrk="1" fontAlgn="base" hangingPunct="1">
        <a:lnSpc>
          <a:spcPts val="2972"/>
        </a:lnSpc>
        <a:spcBef>
          <a:spcPct val="0"/>
        </a:spcBef>
        <a:spcAft>
          <a:spcPct val="0"/>
        </a:spcAft>
        <a:defRPr sz="1751">
          <a:solidFill>
            <a:schemeClr val="tx1"/>
          </a:solidFill>
          <a:latin typeface="+mn-lt"/>
        </a:defRPr>
      </a:lvl5pPr>
      <a:lvl6pPr marL="3113206" indent="-283018" algn="l" rtl="0" eaLnBrk="1" fontAlgn="base" hangingPunct="1">
        <a:lnSpc>
          <a:spcPts val="2972"/>
        </a:lnSpc>
        <a:spcBef>
          <a:spcPct val="0"/>
        </a:spcBef>
        <a:spcAft>
          <a:spcPct val="0"/>
        </a:spcAft>
        <a:defRPr sz="1751">
          <a:solidFill>
            <a:schemeClr val="tx1"/>
          </a:solidFill>
          <a:latin typeface="+mn-lt"/>
        </a:defRPr>
      </a:lvl6pPr>
      <a:lvl7pPr marL="3679244" indent="-283018" algn="l" rtl="0" eaLnBrk="1" fontAlgn="base" hangingPunct="1">
        <a:lnSpc>
          <a:spcPts val="2972"/>
        </a:lnSpc>
        <a:spcBef>
          <a:spcPct val="0"/>
        </a:spcBef>
        <a:spcAft>
          <a:spcPct val="0"/>
        </a:spcAft>
        <a:defRPr sz="1751">
          <a:solidFill>
            <a:schemeClr val="tx1"/>
          </a:solidFill>
          <a:latin typeface="+mn-lt"/>
        </a:defRPr>
      </a:lvl7pPr>
      <a:lvl8pPr marL="4245282" indent="-283018" algn="l" rtl="0" eaLnBrk="1" fontAlgn="base" hangingPunct="1">
        <a:lnSpc>
          <a:spcPts val="2972"/>
        </a:lnSpc>
        <a:spcBef>
          <a:spcPct val="0"/>
        </a:spcBef>
        <a:spcAft>
          <a:spcPct val="0"/>
        </a:spcAft>
        <a:defRPr sz="1751">
          <a:solidFill>
            <a:schemeClr val="tx1"/>
          </a:solidFill>
          <a:latin typeface="+mn-lt"/>
        </a:defRPr>
      </a:lvl8pPr>
      <a:lvl9pPr marL="4811318" indent="-283018" algn="l" rtl="0" eaLnBrk="1" fontAlgn="base" hangingPunct="1">
        <a:lnSpc>
          <a:spcPts val="2972"/>
        </a:lnSpc>
        <a:spcBef>
          <a:spcPct val="0"/>
        </a:spcBef>
        <a:spcAft>
          <a:spcPct val="0"/>
        </a:spcAft>
        <a:defRPr sz="1751">
          <a:solidFill>
            <a:schemeClr val="tx1"/>
          </a:solidFill>
          <a:latin typeface="+mn-lt"/>
        </a:defRPr>
      </a:lvl9pPr>
    </p:bodyStyle>
    <p:otherStyle>
      <a:defPPr>
        <a:defRPr lang="en-US"/>
      </a:defPPr>
      <a:lvl1pPr marL="0" algn="l" defTabSz="1132076" rtl="0" eaLnBrk="1" latinLnBrk="0" hangingPunct="1">
        <a:defRPr sz="2251" kern="1200">
          <a:solidFill>
            <a:schemeClr val="tx1"/>
          </a:solidFill>
          <a:latin typeface="+mn-lt"/>
          <a:ea typeface="+mn-ea"/>
          <a:cs typeface="+mn-cs"/>
        </a:defRPr>
      </a:lvl1pPr>
      <a:lvl2pPr marL="566038" algn="l" defTabSz="1132076" rtl="0" eaLnBrk="1" latinLnBrk="0" hangingPunct="1">
        <a:defRPr sz="2251" kern="1200">
          <a:solidFill>
            <a:schemeClr val="tx1"/>
          </a:solidFill>
          <a:latin typeface="+mn-lt"/>
          <a:ea typeface="+mn-ea"/>
          <a:cs typeface="+mn-cs"/>
        </a:defRPr>
      </a:lvl2pPr>
      <a:lvl3pPr marL="1132076" algn="l" defTabSz="1132076" rtl="0" eaLnBrk="1" latinLnBrk="0" hangingPunct="1">
        <a:defRPr sz="2251" kern="1200">
          <a:solidFill>
            <a:schemeClr val="tx1"/>
          </a:solidFill>
          <a:latin typeface="+mn-lt"/>
          <a:ea typeface="+mn-ea"/>
          <a:cs typeface="+mn-cs"/>
        </a:defRPr>
      </a:lvl3pPr>
      <a:lvl4pPr marL="1698112" algn="l" defTabSz="1132076" rtl="0" eaLnBrk="1" latinLnBrk="0" hangingPunct="1">
        <a:defRPr sz="2251" kern="1200">
          <a:solidFill>
            <a:schemeClr val="tx1"/>
          </a:solidFill>
          <a:latin typeface="+mn-lt"/>
          <a:ea typeface="+mn-ea"/>
          <a:cs typeface="+mn-cs"/>
        </a:defRPr>
      </a:lvl4pPr>
      <a:lvl5pPr marL="2264150" algn="l" defTabSz="1132076" rtl="0" eaLnBrk="1" latinLnBrk="0" hangingPunct="1">
        <a:defRPr sz="2251" kern="1200">
          <a:solidFill>
            <a:schemeClr val="tx1"/>
          </a:solidFill>
          <a:latin typeface="+mn-lt"/>
          <a:ea typeface="+mn-ea"/>
          <a:cs typeface="+mn-cs"/>
        </a:defRPr>
      </a:lvl5pPr>
      <a:lvl6pPr marL="2830188" algn="l" defTabSz="1132076" rtl="0" eaLnBrk="1" latinLnBrk="0" hangingPunct="1">
        <a:defRPr sz="2251" kern="1200">
          <a:solidFill>
            <a:schemeClr val="tx1"/>
          </a:solidFill>
          <a:latin typeface="+mn-lt"/>
          <a:ea typeface="+mn-ea"/>
          <a:cs typeface="+mn-cs"/>
        </a:defRPr>
      </a:lvl6pPr>
      <a:lvl7pPr marL="3396226" algn="l" defTabSz="1132076" rtl="0" eaLnBrk="1" latinLnBrk="0" hangingPunct="1">
        <a:defRPr sz="2251" kern="1200">
          <a:solidFill>
            <a:schemeClr val="tx1"/>
          </a:solidFill>
          <a:latin typeface="+mn-lt"/>
          <a:ea typeface="+mn-ea"/>
          <a:cs typeface="+mn-cs"/>
        </a:defRPr>
      </a:lvl7pPr>
      <a:lvl8pPr marL="3962262" algn="l" defTabSz="1132076" rtl="0" eaLnBrk="1" latinLnBrk="0" hangingPunct="1">
        <a:defRPr sz="2251" kern="1200">
          <a:solidFill>
            <a:schemeClr val="tx1"/>
          </a:solidFill>
          <a:latin typeface="+mn-lt"/>
          <a:ea typeface="+mn-ea"/>
          <a:cs typeface="+mn-cs"/>
        </a:defRPr>
      </a:lvl8pPr>
      <a:lvl9pPr marL="4528300" algn="l" defTabSz="1132076" rtl="0" eaLnBrk="1" latinLnBrk="0" hangingPunct="1">
        <a:defRPr sz="2251"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bwMode="auto">
          <a:xfrm>
            <a:off x="422820" y="228600"/>
            <a:ext cx="10972800" cy="838200"/>
          </a:xfrm>
          <a:prstGeom prst="rect">
            <a:avLst/>
          </a:prstGeom>
          <a:noFill/>
          <a:ln w="9525">
            <a:noFill/>
            <a:miter lim="800000"/>
            <a:headEnd/>
            <a:tailEnd/>
          </a:ln>
        </p:spPr>
        <p:txBody>
          <a:bodyPr vert="horz" wrap="square" lIns="135852" tIns="67926" rIns="135852" bIns="67926" numCol="1" anchor="t" anchorCtr="0" compatLnSpc="1">
            <a:prstTxWarp prst="textNoShape">
              <a:avLst/>
            </a:prstTxWarp>
          </a:bodyPr>
          <a:lstStyle/>
          <a:p>
            <a:pPr lvl="0"/>
            <a:r>
              <a:rPr lang="en-US"/>
              <a:t>Click to edit Master title style</a:t>
            </a:r>
          </a:p>
        </p:txBody>
      </p:sp>
      <p:sp>
        <p:nvSpPr>
          <p:cNvPr id="4099" name="Rectangle 3"/>
          <p:cNvSpPr>
            <a:spLocks noGrp="1" noChangeArrowheads="1"/>
          </p:cNvSpPr>
          <p:nvPr>
            <p:ph type="body" idx="1"/>
          </p:nvPr>
        </p:nvSpPr>
        <p:spPr bwMode="auto">
          <a:xfrm>
            <a:off x="422822" y="1339853"/>
            <a:ext cx="10545233" cy="4891825"/>
          </a:xfrm>
          <a:prstGeom prst="rect">
            <a:avLst/>
          </a:prstGeom>
          <a:noFill/>
          <a:ln w="9525">
            <a:noFill/>
            <a:miter lim="800000"/>
            <a:headEnd/>
            <a:tailEnd/>
          </a:ln>
        </p:spPr>
        <p:txBody>
          <a:bodyPr vert="horz" wrap="square" lIns="135852" tIns="67926" rIns="135852" bIns="67926" numCol="1" anchor="t" anchorCtr="0" compatLnSpc="1">
            <a:prstTxWarp prst="textNoShape">
              <a:avLst/>
            </a:prstTxWarp>
          </a:bodyPr>
          <a:lstStyle/>
          <a:p>
            <a:pPr lvl="0"/>
            <a:r>
              <a:rPr lang="en-US"/>
              <a:t>Click to edit Master text styles</a:t>
            </a:r>
          </a:p>
          <a:p>
            <a:pPr lvl="1"/>
            <a:r>
              <a:rPr lang="en-US"/>
              <a:t>First level</a:t>
            </a:r>
          </a:p>
          <a:p>
            <a:pPr lvl="2"/>
            <a:r>
              <a:rPr lang="en-US"/>
              <a:t>Second level</a:t>
            </a:r>
          </a:p>
          <a:p>
            <a:pPr lvl="3"/>
            <a:r>
              <a:rPr lang="en-US"/>
              <a:t>Third level</a:t>
            </a:r>
          </a:p>
        </p:txBody>
      </p:sp>
      <p:sp>
        <p:nvSpPr>
          <p:cNvPr id="429061" name="Rectangle 5"/>
          <p:cNvSpPr>
            <a:spLocks noGrp="1" noChangeArrowheads="1"/>
          </p:cNvSpPr>
          <p:nvPr>
            <p:ph type="sldNum" sz="quarter" idx="4"/>
          </p:nvPr>
        </p:nvSpPr>
        <p:spPr bwMode="auto">
          <a:xfrm>
            <a:off x="11341100" y="6471140"/>
            <a:ext cx="258232" cy="252413"/>
          </a:xfrm>
          <a:prstGeom prst="rect">
            <a:avLst/>
          </a:prstGeom>
          <a:noFill/>
          <a:ln w="9525">
            <a:noFill/>
            <a:miter lim="800000"/>
            <a:headEnd/>
            <a:tailEnd/>
          </a:ln>
          <a:effectLst/>
        </p:spPr>
        <p:txBody>
          <a:bodyPr vert="horz" wrap="square" lIns="0" tIns="0" rIns="0" bIns="0" numCol="1" anchor="b" anchorCtr="0" compatLnSpc="1">
            <a:prstTxWarp prst="textNoShape">
              <a:avLst/>
            </a:prstTxWarp>
          </a:bodyPr>
          <a:lstStyle>
            <a:lvl1pPr algn="r" eaLnBrk="0" hangingPunct="0">
              <a:defRPr sz="1000" b="1">
                <a:solidFill>
                  <a:srgbClr val="000000"/>
                </a:solidFill>
                <a:latin typeface="Arial" charset="0"/>
                <a:ea typeface="ＭＳ Ｐゴシック" charset="-128"/>
                <a:cs typeface="+mn-cs"/>
              </a:defRPr>
            </a:lvl1pPr>
          </a:lstStyle>
          <a:p>
            <a:pPr>
              <a:defRPr/>
            </a:pPr>
            <a:fld id="{287592CB-37D3-4196-AC6E-CD3990F28521}" type="slidenum">
              <a:rPr lang="en-US" smtClean="0"/>
              <a:pPr>
                <a:defRPr/>
              </a:pPr>
              <a:t>‹#›</a:t>
            </a:fld>
            <a:endParaRPr lang="en-US"/>
          </a:p>
        </p:txBody>
      </p:sp>
      <p:sp>
        <p:nvSpPr>
          <p:cNvPr id="429211" name="Rectangle 155"/>
          <p:cNvSpPr>
            <a:spLocks noGrp="1" noChangeArrowheads="1"/>
          </p:cNvSpPr>
          <p:nvPr>
            <p:ph type="dt" sz="half" idx="2"/>
          </p:nvPr>
        </p:nvSpPr>
        <p:spPr bwMode="auto">
          <a:xfrm>
            <a:off x="422820" y="6467520"/>
            <a:ext cx="2645277" cy="256032"/>
          </a:xfrm>
          <a:prstGeom prst="rect">
            <a:avLst/>
          </a:prstGeom>
          <a:noFill/>
          <a:ln w="9525">
            <a:noFill/>
            <a:miter lim="800000"/>
            <a:headEnd/>
            <a:tailEnd/>
          </a:ln>
          <a:effectLst/>
        </p:spPr>
        <p:txBody>
          <a:bodyPr vert="horz" wrap="square" lIns="135852" tIns="0" rIns="135852" bIns="0" numCol="1" anchor="b" anchorCtr="0" compatLnSpc="1">
            <a:prstTxWarp prst="textNoShape">
              <a:avLst/>
            </a:prstTxWarp>
          </a:bodyPr>
          <a:lstStyle>
            <a:lvl1pPr algn="l" eaLnBrk="0" hangingPunct="0">
              <a:defRPr sz="833" smtClean="0">
                <a:solidFill>
                  <a:srgbClr val="000000"/>
                </a:solidFill>
                <a:latin typeface="Arial" charset="0"/>
                <a:ea typeface="ＭＳ Ｐゴシック" charset="-128"/>
                <a:cs typeface="+mn-cs"/>
              </a:defRPr>
            </a:lvl1pPr>
          </a:lstStyle>
          <a:p>
            <a:pPr>
              <a:defRPr/>
            </a:pPr>
            <a:r>
              <a:rPr lang="en-US"/>
              <a:t>977497.15.2</a:t>
            </a:r>
          </a:p>
        </p:txBody>
      </p:sp>
      <p:sp>
        <p:nvSpPr>
          <p:cNvPr id="429212" name="Rectangle 156"/>
          <p:cNvSpPr>
            <a:spLocks noGrp="1" noChangeArrowheads="1"/>
          </p:cNvSpPr>
          <p:nvPr>
            <p:ph type="ftr" sz="quarter" idx="3"/>
          </p:nvPr>
        </p:nvSpPr>
        <p:spPr bwMode="auto">
          <a:xfrm>
            <a:off x="6082604" y="6468199"/>
            <a:ext cx="5258497" cy="255355"/>
          </a:xfrm>
          <a:prstGeom prst="rect">
            <a:avLst/>
          </a:prstGeom>
          <a:noFill/>
          <a:ln w="9525">
            <a:noFill/>
            <a:miter lim="800000"/>
            <a:headEnd/>
            <a:tailEnd/>
          </a:ln>
          <a:effectLst/>
        </p:spPr>
        <p:txBody>
          <a:bodyPr vert="horz" wrap="square" lIns="135852" tIns="0" rIns="135852" bIns="0" numCol="1" anchor="b" anchorCtr="0" compatLnSpc="1">
            <a:prstTxWarp prst="textNoShape">
              <a:avLst/>
            </a:prstTxWarp>
          </a:bodyPr>
          <a:lstStyle>
            <a:lvl1pPr algn="r" eaLnBrk="0" hangingPunct="0">
              <a:defRPr sz="1000" smtClean="0">
                <a:solidFill>
                  <a:srgbClr val="000000"/>
                </a:solidFill>
                <a:latin typeface="Arial" charset="0"/>
                <a:ea typeface="ＭＳ Ｐゴシック" charset="-128"/>
                <a:cs typeface="+mn-cs"/>
              </a:defRPr>
            </a:lvl1pPr>
          </a:lstStyle>
          <a:p>
            <a:pPr>
              <a:defRPr/>
            </a:pPr>
            <a:r>
              <a:rPr lang="en-US"/>
              <a:t>For investment professional use only.</a:t>
            </a:r>
          </a:p>
        </p:txBody>
      </p:sp>
    </p:spTree>
    <p:custDataLst>
      <p:tags r:id="rId21"/>
    </p:custDataLst>
    <p:extLst>
      <p:ext uri="{BB962C8B-B14F-4D97-AF65-F5344CB8AC3E}">
        <p14:creationId xmlns:p14="http://schemas.microsoft.com/office/powerpoint/2010/main" val="2969766155"/>
      </p:ext>
    </p:extLst>
  </p:cSld>
  <p:clrMap bg1="lt1" tx1="dk1" bg2="lt2" tx2="dk2" accent1="accent1" accent2="accent2" accent3="accent3" accent4="accent4" accent5="accent5" accent6="accent6" hlink="hlink" folHlink="folHlink"/>
  <p:sldLayoutIdLst>
    <p:sldLayoutId id="2147483692" r:id="rId1"/>
    <p:sldLayoutId id="2147483693" r:id="rId2"/>
    <p:sldLayoutId id="2147483694" r:id="rId3"/>
    <p:sldLayoutId id="2147483695" r:id="rId4"/>
    <p:sldLayoutId id="2147483696" r:id="rId5"/>
    <p:sldLayoutId id="2147483697" r:id="rId6"/>
    <p:sldLayoutId id="2147483698" r:id="rId7"/>
    <p:sldLayoutId id="2147483699" r:id="rId8"/>
    <p:sldLayoutId id="2147483700" r:id="rId9"/>
    <p:sldLayoutId id="2147483701" r:id="rId10"/>
    <p:sldLayoutId id="2147483702" r:id="rId11"/>
    <p:sldLayoutId id="2147483703" r:id="rId12"/>
    <p:sldLayoutId id="2147483704" r:id="rId13"/>
    <p:sldLayoutId id="2147483705" r:id="rId14"/>
    <p:sldLayoutId id="2147483706" r:id="rId15"/>
    <p:sldLayoutId id="2147483707" r:id="rId16"/>
    <p:sldLayoutId id="2147483708" r:id="rId17"/>
    <p:sldLayoutId id="2147483709" r:id="rId18"/>
    <p:sldLayoutId id="2147483710" r:id="rId19"/>
  </p:sldLayoutIdLst>
  <p:hf sldNum="0" hdr="0"/>
  <p:txStyles>
    <p:titleStyle>
      <a:lvl1pPr algn="l" rtl="0" eaLnBrk="1" fontAlgn="base" hangingPunct="1">
        <a:spcBef>
          <a:spcPct val="0"/>
        </a:spcBef>
        <a:spcAft>
          <a:spcPct val="0"/>
        </a:spcAft>
        <a:defRPr sz="2933">
          <a:solidFill>
            <a:srgbClr val="333F48"/>
          </a:solidFill>
          <a:latin typeface="+mj-lt"/>
          <a:ea typeface="+mj-ea"/>
          <a:cs typeface="+mj-cs"/>
        </a:defRPr>
      </a:lvl1pPr>
      <a:lvl2pPr algn="l" rtl="0" eaLnBrk="1" fontAlgn="base" hangingPunct="1">
        <a:spcBef>
          <a:spcPct val="0"/>
        </a:spcBef>
        <a:spcAft>
          <a:spcPct val="0"/>
        </a:spcAft>
        <a:defRPr sz="3000">
          <a:solidFill>
            <a:schemeClr val="tx1"/>
          </a:solidFill>
          <a:latin typeface="Arial" charset="0"/>
        </a:defRPr>
      </a:lvl2pPr>
      <a:lvl3pPr algn="l" rtl="0" eaLnBrk="1" fontAlgn="base" hangingPunct="1">
        <a:spcBef>
          <a:spcPct val="0"/>
        </a:spcBef>
        <a:spcAft>
          <a:spcPct val="0"/>
        </a:spcAft>
        <a:defRPr sz="3000">
          <a:solidFill>
            <a:schemeClr val="tx1"/>
          </a:solidFill>
          <a:latin typeface="Arial" charset="0"/>
        </a:defRPr>
      </a:lvl3pPr>
      <a:lvl4pPr algn="l" rtl="0" eaLnBrk="1" fontAlgn="base" hangingPunct="1">
        <a:spcBef>
          <a:spcPct val="0"/>
        </a:spcBef>
        <a:spcAft>
          <a:spcPct val="0"/>
        </a:spcAft>
        <a:defRPr sz="3000">
          <a:solidFill>
            <a:schemeClr val="tx1"/>
          </a:solidFill>
          <a:latin typeface="Arial" charset="0"/>
        </a:defRPr>
      </a:lvl4pPr>
      <a:lvl5pPr algn="l" rtl="0" eaLnBrk="1" fontAlgn="base" hangingPunct="1">
        <a:spcBef>
          <a:spcPct val="0"/>
        </a:spcBef>
        <a:spcAft>
          <a:spcPct val="0"/>
        </a:spcAft>
        <a:defRPr sz="3000">
          <a:solidFill>
            <a:schemeClr val="tx1"/>
          </a:solidFill>
          <a:latin typeface="Arial" charset="0"/>
        </a:defRPr>
      </a:lvl5pPr>
      <a:lvl6pPr marL="566038" algn="l" rtl="0" eaLnBrk="1" fontAlgn="base" hangingPunct="1">
        <a:spcBef>
          <a:spcPct val="0"/>
        </a:spcBef>
        <a:spcAft>
          <a:spcPct val="0"/>
        </a:spcAft>
        <a:defRPr sz="3000">
          <a:solidFill>
            <a:schemeClr val="tx1"/>
          </a:solidFill>
          <a:latin typeface="Arial" charset="0"/>
        </a:defRPr>
      </a:lvl6pPr>
      <a:lvl7pPr marL="1132076" algn="l" rtl="0" eaLnBrk="1" fontAlgn="base" hangingPunct="1">
        <a:spcBef>
          <a:spcPct val="0"/>
        </a:spcBef>
        <a:spcAft>
          <a:spcPct val="0"/>
        </a:spcAft>
        <a:defRPr sz="3000">
          <a:solidFill>
            <a:schemeClr val="tx1"/>
          </a:solidFill>
          <a:latin typeface="Arial" charset="0"/>
        </a:defRPr>
      </a:lvl7pPr>
      <a:lvl8pPr marL="1698112" algn="l" rtl="0" eaLnBrk="1" fontAlgn="base" hangingPunct="1">
        <a:spcBef>
          <a:spcPct val="0"/>
        </a:spcBef>
        <a:spcAft>
          <a:spcPct val="0"/>
        </a:spcAft>
        <a:defRPr sz="3000">
          <a:solidFill>
            <a:schemeClr val="tx1"/>
          </a:solidFill>
          <a:latin typeface="Arial" charset="0"/>
        </a:defRPr>
      </a:lvl8pPr>
      <a:lvl9pPr marL="2264150" algn="l" rtl="0" eaLnBrk="1" fontAlgn="base" hangingPunct="1">
        <a:spcBef>
          <a:spcPct val="0"/>
        </a:spcBef>
        <a:spcAft>
          <a:spcPct val="0"/>
        </a:spcAft>
        <a:defRPr sz="3000">
          <a:solidFill>
            <a:schemeClr val="tx1"/>
          </a:solidFill>
          <a:latin typeface="Arial" charset="0"/>
        </a:defRPr>
      </a:lvl9pPr>
    </p:titleStyle>
    <p:bodyStyle>
      <a:lvl1pPr marL="141510" indent="-141510" algn="l" rtl="0" eaLnBrk="1" fontAlgn="base" hangingPunct="1">
        <a:spcBef>
          <a:spcPts val="743"/>
        </a:spcBef>
        <a:spcAft>
          <a:spcPct val="0"/>
        </a:spcAft>
        <a:buSzPct val="40000"/>
        <a:defRPr sz="1867" b="1">
          <a:solidFill>
            <a:srgbClr val="7A9B3D"/>
          </a:solidFill>
          <a:latin typeface="+mn-lt"/>
          <a:ea typeface="+mn-ea"/>
          <a:cs typeface="+mn-cs"/>
        </a:defRPr>
      </a:lvl1pPr>
      <a:lvl2pPr marL="424528" indent="-141510" algn="l" rtl="0" eaLnBrk="1" fontAlgn="base" hangingPunct="1">
        <a:spcBef>
          <a:spcPts val="743"/>
        </a:spcBef>
        <a:spcAft>
          <a:spcPct val="0"/>
        </a:spcAft>
        <a:buClr>
          <a:srgbClr val="7A9B3D"/>
        </a:buClr>
        <a:buChar char="•"/>
        <a:defRPr sz="1600">
          <a:solidFill>
            <a:srgbClr val="000000"/>
          </a:solidFill>
          <a:latin typeface="+mn-lt"/>
        </a:defRPr>
      </a:lvl2pPr>
      <a:lvl3pPr marL="707548" indent="-141510" algn="l" rtl="0" eaLnBrk="1" fontAlgn="base" hangingPunct="1">
        <a:spcBef>
          <a:spcPts val="743"/>
        </a:spcBef>
        <a:spcAft>
          <a:spcPct val="0"/>
        </a:spcAft>
        <a:buClr>
          <a:srgbClr val="768692"/>
        </a:buClr>
        <a:buFont typeface="Arial" pitchFamily="34" charset="0"/>
        <a:buChar char="–"/>
        <a:defRPr sz="1467">
          <a:solidFill>
            <a:srgbClr val="000000"/>
          </a:solidFill>
          <a:latin typeface="+mn-lt"/>
        </a:defRPr>
      </a:lvl3pPr>
      <a:lvl4pPr marL="990566" indent="-141510" algn="l" rtl="0" eaLnBrk="1" fontAlgn="base" hangingPunct="1">
        <a:spcBef>
          <a:spcPts val="743"/>
        </a:spcBef>
        <a:spcAft>
          <a:spcPct val="0"/>
        </a:spcAft>
        <a:buFont typeface="Arial" pitchFamily="34" charset="0"/>
        <a:buChar char="•"/>
        <a:defRPr sz="1467">
          <a:solidFill>
            <a:srgbClr val="000000"/>
          </a:solidFill>
          <a:latin typeface="+mn-lt"/>
        </a:defRPr>
      </a:lvl4pPr>
      <a:lvl5pPr marL="2547168" indent="-283018" algn="l" rtl="0" eaLnBrk="1" fontAlgn="base" hangingPunct="1">
        <a:lnSpc>
          <a:spcPts val="2972"/>
        </a:lnSpc>
        <a:spcBef>
          <a:spcPct val="0"/>
        </a:spcBef>
        <a:spcAft>
          <a:spcPct val="0"/>
        </a:spcAft>
        <a:defRPr sz="1751">
          <a:solidFill>
            <a:schemeClr val="tx1"/>
          </a:solidFill>
          <a:latin typeface="+mn-lt"/>
        </a:defRPr>
      </a:lvl5pPr>
      <a:lvl6pPr marL="3113206" indent="-283018" algn="l" rtl="0" eaLnBrk="1" fontAlgn="base" hangingPunct="1">
        <a:lnSpc>
          <a:spcPts val="2972"/>
        </a:lnSpc>
        <a:spcBef>
          <a:spcPct val="0"/>
        </a:spcBef>
        <a:spcAft>
          <a:spcPct val="0"/>
        </a:spcAft>
        <a:defRPr sz="1751">
          <a:solidFill>
            <a:schemeClr val="tx1"/>
          </a:solidFill>
          <a:latin typeface="+mn-lt"/>
        </a:defRPr>
      </a:lvl6pPr>
      <a:lvl7pPr marL="3679244" indent="-283018" algn="l" rtl="0" eaLnBrk="1" fontAlgn="base" hangingPunct="1">
        <a:lnSpc>
          <a:spcPts val="2972"/>
        </a:lnSpc>
        <a:spcBef>
          <a:spcPct val="0"/>
        </a:spcBef>
        <a:spcAft>
          <a:spcPct val="0"/>
        </a:spcAft>
        <a:defRPr sz="1751">
          <a:solidFill>
            <a:schemeClr val="tx1"/>
          </a:solidFill>
          <a:latin typeface="+mn-lt"/>
        </a:defRPr>
      </a:lvl7pPr>
      <a:lvl8pPr marL="4245282" indent="-283018" algn="l" rtl="0" eaLnBrk="1" fontAlgn="base" hangingPunct="1">
        <a:lnSpc>
          <a:spcPts val="2972"/>
        </a:lnSpc>
        <a:spcBef>
          <a:spcPct val="0"/>
        </a:spcBef>
        <a:spcAft>
          <a:spcPct val="0"/>
        </a:spcAft>
        <a:defRPr sz="1751">
          <a:solidFill>
            <a:schemeClr val="tx1"/>
          </a:solidFill>
          <a:latin typeface="+mn-lt"/>
        </a:defRPr>
      </a:lvl8pPr>
      <a:lvl9pPr marL="4811318" indent="-283018" algn="l" rtl="0" eaLnBrk="1" fontAlgn="base" hangingPunct="1">
        <a:lnSpc>
          <a:spcPts val="2972"/>
        </a:lnSpc>
        <a:spcBef>
          <a:spcPct val="0"/>
        </a:spcBef>
        <a:spcAft>
          <a:spcPct val="0"/>
        </a:spcAft>
        <a:defRPr sz="1751">
          <a:solidFill>
            <a:schemeClr val="tx1"/>
          </a:solidFill>
          <a:latin typeface="+mn-lt"/>
        </a:defRPr>
      </a:lvl9pPr>
    </p:bodyStyle>
    <p:otherStyle>
      <a:defPPr>
        <a:defRPr lang="en-US"/>
      </a:defPPr>
      <a:lvl1pPr marL="0" algn="l" defTabSz="1132076" rtl="0" eaLnBrk="1" latinLnBrk="0" hangingPunct="1">
        <a:defRPr sz="2251" kern="1200">
          <a:solidFill>
            <a:schemeClr val="tx1"/>
          </a:solidFill>
          <a:latin typeface="+mn-lt"/>
          <a:ea typeface="+mn-ea"/>
          <a:cs typeface="+mn-cs"/>
        </a:defRPr>
      </a:lvl1pPr>
      <a:lvl2pPr marL="566038" algn="l" defTabSz="1132076" rtl="0" eaLnBrk="1" latinLnBrk="0" hangingPunct="1">
        <a:defRPr sz="2251" kern="1200">
          <a:solidFill>
            <a:schemeClr val="tx1"/>
          </a:solidFill>
          <a:latin typeface="+mn-lt"/>
          <a:ea typeface="+mn-ea"/>
          <a:cs typeface="+mn-cs"/>
        </a:defRPr>
      </a:lvl2pPr>
      <a:lvl3pPr marL="1132076" algn="l" defTabSz="1132076" rtl="0" eaLnBrk="1" latinLnBrk="0" hangingPunct="1">
        <a:defRPr sz="2251" kern="1200">
          <a:solidFill>
            <a:schemeClr val="tx1"/>
          </a:solidFill>
          <a:latin typeface="+mn-lt"/>
          <a:ea typeface="+mn-ea"/>
          <a:cs typeface="+mn-cs"/>
        </a:defRPr>
      </a:lvl3pPr>
      <a:lvl4pPr marL="1698112" algn="l" defTabSz="1132076" rtl="0" eaLnBrk="1" latinLnBrk="0" hangingPunct="1">
        <a:defRPr sz="2251" kern="1200">
          <a:solidFill>
            <a:schemeClr val="tx1"/>
          </a:solidFill>
          <a:latin typeface="+mn-lt"/>
          <a:ea typeface="+mn-ea"/>
          <a:cs typeface="+mn-cs"/>
        </a:defRPr>
      </a:lvl4pPr>
      <a:lvl5pPr marL="2264150" algn="l" defTabSz="1132076" rtl="0" eaLnBrk="1" latinLnBrk="0" hangingPunct="1">
        <a:defRPr sz="2251" kern="1200">
          <a:solidFill>
            <a:schemeClr val="tx1"/>
          </a:solidFill>
          <a:latin typeface="+mn-lt"/>
          <a:ea typeface="+mn-ea"/>
          <a:cs typeface="+mn-cs"/>
        </a:defRPr>
      </a:lvl5pPr>
      <a:lvl6pPr marL="2830188" algn="l" defTabSz="1132076" rtl="0" eaLnBrk="1" latinLnBrk="0" hangingPunct="1">
        <a:defRPr sz="2251" kern="1200">
          <a:solidFill>
            <a:schemeClr val="tx1"/>
          </a:solidFill>
          <a:latin typeface="+mn-lt"/>
          <a:ea typeface="+mn-ea"/>
          <a:cs typeface="+mn-cs"/>
        </a:defRPr>
      </a:lvl6pPr>
      <a:lvl7pPr marL="3396226" algn="l" defTabSz="1132076" rtl="0" eaLnBrk="1" latinLnBrk="0" hangingPunct="1">
        <a:defRPr sz="2251" kern="1200">
          <a:solidFill>
            <a:schemeClr val="tx1"/>
          </a:solidFill>
          <a:latin typeface="+mn-lt"/>
          <a:ea typeface="+mn-ea"/>
          <a:cs typeface="+mn-cs"/>
        </a:defRPr>
      </a:lvl7pPr>
      <a:lvl8pPr marL="3962262" algn="l" defTabSz="1132076" rtl="0" eaLnBrk="1" latinLnBrk="0" hangingPunct="1">
        <a:defRPr sz="2251" kern="1200">
          <a:solidFill>
            <a:schemeClr val="tx1"/>
          </a:solidFill>
          <a:latin typeface="+mn-lt"/>
          <a:ea typeface="+mn-ea"/>
          <a:cs typeface="+mn-cs"/>
        </a:defRPr>
      </a:lvl8pPr>
      <a:lvl9pPr marL="4528300" algn="l" defTabSz="1132076" rtl="0" eaLnBrk="1" latinLnBrk="0" hangingPunct="1">
        <a:defRPr sz="225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32.xml"/><Relationship Id="rId1" Type="http://schemas.openxmlformats.org/officeDocument/2006/relationships/tags" Target="../tags/tag14.xml"/></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8" Type="http://schemas.openxmlformats.org/officeDocument/2006/relationships/hyperlink" Target="https://institutional.fidelity.com/advisors/portfolio-construction/tools-and-services/portfolio-quick-check?sapl=org_prvurl" TargetMode="External"/><Relationship Id="rId13" Type="http://schemas.openxmlformats.org/officeDocument/2006/relationships/hyperlink" Target="https://clearingcustody.fidelity.com/app/item/RD_13569_45858.html" TargetMode="External"/><Relationship Id="rId18" Type="http://schemas.openxmlformats.org/officeDocument/2006/relationships/hyperlink" Target="https://clearingcustody.fidelity.com/app/video/9911478" TargetMode="External"/><Relationship Id="rId26" Type="http://schemas.openxmlformats.org/officeDocument/2006/relationships/hyperlink" Target="https://institutional.fidelity.com/advisors/investment-solutions/asset-classes/alternatives" TargetMode="External"/><Relationship Id="rId3" Type="http://schemas.openxmlformats.org/officeDocument/2006/relationships/hyperlink" Target="https://institutional.fidelity.com/advisors/insights/topics/market-commentary/third-quarter-2024-quarterly-market-update" TargetMode="External"/><Relationship Id="rId21" Type="http://schemas.openxmlformats.org/officeDocument/2006/relationships/hyperlink" Target="https://institutional.fidelity.com/advisors/investment-solutions/model-portfolios/explore-models/custom-models" TargetMode="External"/><Relationship Id="rId34" Type="http://schemas.openxmlformats.org/officeDocument/2006/relationships/hyperlink" Target="https://clearingcustody.fidelity.com/app/item/RD_13569_43954.html" TargetMode="External"/><Relationship Id="rId7" Type="http://schemas.openxmlformats.org/officeDocument/2006/relationships/hyperlink" Target="https://institutional.fidelity.com/advisors/insights" TargetMode="External"/><Relationship Id="rId12" Type="http://schemas.openxmlformats.org/officeDocument/2006/relationships/hyperlink" Target="https://clearingcustody.fidelity.com/app/item/RD_9902022.html" TargetMode="External"/><Relationship Id="rId17" Type="http://schemas.openxmlformats.org/officeDocument/2006/relationships/hyperlink" Target="https://institutionalmedia.fidelity.com/fiam/media/videos/9900668.mp4" TargetMode="External"/><Relationship Id="rId25" Type="http://schemas.openxmlformats.org/officeDocument/2006/relationships/hyperlink" Target="https://institutional.fidelity.com/app/item/RD_13569_42837/fidelity-variable-insurance-products.html" TargetMode="External"/><Relationship Id="rId33" Type="http://schemas.openxmlformats.org/officeDocument/2006/relationships/hyperlink" Target="https://institutional.fidelity.com/app/item/RD_13569_20768/subadvised-commingled-pools.html" TargetMode="External"/><Relationship Id="rId2" Type="http://schemas.openxmlformats.org/officeDocument/2006/relationships/notesSlide" Target="../notesSlides/notesSlide3.xml"/><Relationship Id="rId16" Type="http://schemas.openxmlformats.org/officeDocument/2006/relationships/hyperlink" Target="https://clearingcustody.fidelity.com/app/item/RD_9889570.html" TargetMode="External"/><Relationship Id="rId20" Type="http://schemas.openxmlformats.org/officeDocument/2006/relationships/hyperlink" Target="https://institutional.fidelity.com/advisors/investment-solutions/model-portfolios" TargetMode="External"/><Relationship Id="rId29" Type="http://schemas.openxmlformats.org/officeDocument/2006/relationships/hyperlink" Target="https://institutional.fidelity.com/advisors/investment-solutions/strategies/sustainable-investing-esg" TargetMode="External"/><Relationship Id="rId1" Type="http://schemas.openxmlformats.org/officeDocument/2006/relationships/slideLayout" Target="../slideLayouts/slideLayout5.xml"/><Relationship Id="rId6" Type="http://schemas.openxmlformats.org/officeDocument/2006/relationships/hyperlink" Target="https://institutional.fidelity.com/app/literature/item/9899838.html" TargetMode="External"/><Relationship Id="rId11" Type="http://schemas.openxmlformats.org/officeDocument/2006/relationships/hyperlink" Target="https://www.fidelity.com/mutual-funds/all-mutual-funds/overview" TargetMode="External"/><Relationship Id="rId24" Type="http://schemas.openxmlformats.org/officeDocument/2006/relationships/hyperlink" Target="https://institutional.fidelity.com/app/tabbed/avgannualreturns/FIIS_PP_SP34_DPL6_AVG.html?tab=avgannualreturns&amp;productLineId=6&amp;navId=324" TargetMode="External"/><Relationship Id="rId32" Type="http://schemas.openxmlformats.org/officeDocument/2006/relationships/image" Target="../media/image10.png"/><Relationship Id="rId5" Type="http://schemas.openxmlformats.org/officeDocument/2006/relationships/hyperlink" Target="https://institutional.fidelity.com/app/literature/view?itemCode=9905061&amp;renditionType=pdf&amp;pos=contentItem&amp;selectedActivities%5B0%5D.selectedActivityCode=TBNM&amp;selectedActivities%5B0%5D.selectedActivityTx=all&amp;selectedActivities%5B1%5D.selectedActivityCode=DEPT&amp;selectedActivities%5B1%5D.selectedActivityTx=ALL" TargetMode="External"/><Relationship Id="rId15" Type="http://schemas.openxmlformats.org/officeDocument/2006/relationships/hyperlink" Target="https://clearingcustody.fidelity.com/app/item/RD_13569_45788.html" TargetMode="External"/><Relationship Id="rId23" Type="http://schemas.openxmlformats.org/officeDocument/2006/relationships/hyperlink" Target="https://institutional.fidelity.com/advisors/investment-solutions/performance/fidelity-etfs?tab=overview" TargetMode="External"/><Relationship Id="rId28" Type="http://schemas.openxmlformats.org/officeDocument/2006/relationships/hyperlink" Target="https://institutional.fidelity.com/advisors/investment-solutions/strategies/factor-investing" TargetMode="External"/><Relationship Id="rId10" Type="http://schemas.openxmlformats.org/officeDocument/2006/relationships/hyperlink" Target="https://institutional.fidelity.com/advisors/investment-solutions/asset-classes" TargetMode="External"/><Relationship Id="rId19" Type="http://schemas.openxmlformats.org/officeDocument/2006/relationships/hyperlink" Target="https://institutional.fidelity.com/app/item/RD_9890036/fidelity-advisor-separately-managed-accounts.html" TargetMode="External"/><Relationship Id="rId31" Type="http://schemas.openxmlformats.org/officeDocument/2006/relationships/image" Target="../media/image9.png"/><Relationship Id="rId4" Type="http://schemas.openxmlformats.org/officeDocument/2006/relationships/hyperlink" Target="https://institutional.fidelity.com/app/literature/view?itemCode=9906586&amp;renditionType=pdf&amp;pos=contentItem&amp;selectedActivities%5B0%5D.selectedActivityCode=TBNM&amp;selectedActivities%5B0%5D.selectedActivityTx=all&amp;selectedActivities%5B1%5D.selectedActivityCode=DEPT&amp;selectedActivities%5B1%5D.selectedActivityTx=ALL" TargetMode="External"/><Relationship Id="rId9" Type="http://schemas.openxmlformats.org/officeDocument/2006/relationships/hyperlink" Target="https://institutional.fidelity.com/app/userprofile/yourcontacts" TargetMode="External"/><Relationship Id="rId14" Type="http://schemas.openxmlformats.org/officeDocument/2006/relationships/hyperlink" Target="https://clearingcustody.fidelity.com/app/item/RD_9883092/integration-xchange.html" TargetMode="External"/><Relationship Id="rId22" Type="http://schemas.openxmlformats.org/officeDocument/2006/relationships/hyperlink" Target="https://institutional.fidelity.com/advisors/investment-solutions/strategies/thematic-investing" TargetMode="External"/><Relationship Id="rId27" Type="http://schemas.openxmlformats.org/officeDocument/2006/relationships/hyperlink" Target="https://clearingcustody.fidelity.com/app/item/RD_9902266.html" TargetMode="External"/><Relationship Id="rId30" Type="http://schemas.openxmlformats.org/officeDocument/2006/relationships/image" Target="../media/image8.emf"/><Relationship Id="rId35" Type="http://schemas.openxmlformats.org/officeDocument/2006/relationships/image" Target="../media/image11.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27102" y="2040362"/>
            <a:ext cx="10659015" cy="608013"/>
          </a:xfrm>
        </p:spPr>
        <p:txBody>
          <a:bodyPr/>
          <a:lstStyle/>
          <a:p>
            <a:r>
              <a:rPr kumimoji="0" lang="en-US" sz="3200" b="0" i="0" u="none" strike="noStrike" kern="0" cap="none" spc="0" normalizeH="0" baseline="0" noProof="0">
                <a:ln>
                  <a:noFill/>
                </a:ln>
                <a:effectLst/>
                <a:uLnTx/>
                <a:uFillTx/>
                <a:latin typeface="Arial"/>
                <a:ea typeface="+mj-ea"/>
                <a:cs typeface="+mj-cs"/>
              </a:rPr>
              <a:t>Investment and Portfolio Construction Capabilities</a:t>
            </a:r>
            <a:endParaRPr lang="en-US"/>
          </a:p>
        </p:txBody>
      </p:sp>
      <p:sp>
        <p:nvSpPr>
          <p:cNvPr id="5" name="Footer Placeholder 4"/>
          <p:cNvSpPr>
            <a:spLocks noGrp="1"/>
          </p:cNvSpPr>
          <p:nvPr>
            <p:ph type="ftr" sz="quarter" idx="13"/>
          </p:nvPr>
        </p:nvSpPr>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1000" b="0" i="0" u="none" strike="noStrike" kern="1200" cap="none" spc="0" normalizeH="0" baseline="0" noProof="0">
                <a:ln>
                  <a:noFill/>
                </a:ln>
                <a:solidFill>
                  <a:srgbClr val="FFFFFF"/>
                </a:solidFill>
                <a:effectLst/>
                <a:uLnTx/>
                <a:uFillTx/>
                <a:latin typeface="Arial" charset="0"/>
                <a:ea typeface="ＭＳ Ｐゴシック" charset="-128"/>
                <a:cs typeface="+mn-cs"/>
              </a:rPr>
              <a:t>For investment professional use only.</a:t>
            </a:r>
          </a:p>
        </p:txBody>
      </p:sp>
    </p:spTree>
    <p:custDataLst>
      <p:tags r:id="rId1"/>
    </p:custDataLst>
    <p:extLst>
      <p:ext uri="{BB962C8B-B14F-4D97-AF65-F5344CB8AC3E}">
        <p14:creationId xmlns:p14="http://schemas.microsoft.com/office/powerpoint/2010/main" val="270725431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356F8F-AA35-C0DE-5F99-9C6D38A1C1EF}"/>
              </a:ext>
            </a:extLst>
          </p:cNvPr>
          <p:cNvSpPr>
            <a:spLocks noGrp="1"/>
          </p:cNvSpPr>
          <p:nvPr>
            <p:ph type="title"/>
          </p:nvPr>
        </p:nvSpPr>
        <p:spPr>
          <a:xfrm>
            <a:off x="212682" y="143755"/>
            <a:ext cx="10918280" cy="838200"/>
          </a:xfrm>
        </p:spPr>
        <p:txBody>
          <a:bodyPr/>
          <a:lstStyle/>
          <a:p>
            <a:r>
              <a:rPr lang="en-US" sz="2400"/>
              <a:t>Overview</a:t>
            </a:r>
            <a:br>
              <a:rPr lang="en-US" sz="2400"/>
            </a:br>
            <a:r>
              <a:rPr lang="en-US" sz="1400"/>
              <a:t>I</a:t>
            </a:r>
            <a:r>
              <a:rPr lang="en-US" sz="1400" b="0" i="0">
                <a:solidFill>
                  <a:srgbClr val="000000"/>
                </a:solidFill>
                <a:effectLst/>
              </a:rPr>
              <a:t>ndustry-leading portfolio construction solutions designed to help you streamline your efforts</a:t>
            </a:r>
            <a:r>
              <a:rPr lang="en-US" sz="1400"/>
              <a:t> </a:t>
            </a:r>
          </a:p>
        </p:txBody>
      </p:sp>
      <p:sp>
        <p:nvSpPr>
          <p:cNvPr id="5" name="Footer Placeholder 4">
            <a:extLst>
              <a:ext uri="{FF2B5EF4-FFF2-40B4-BE49-F238E27FC236}">
                <a16:creationId xmlns:a16="http://schemas.microsoft.com/office/drawing/2014/main" id="{89F53899-4364-DEE6-53F0-C3CB4C7FCA4C}"/>
              </a:ext>
            </a:extLst>
          </p:cNvPr>
          <p:cNvSpPr>
            <a:spLocks noGrp="1"/>
          </p:cNvSpPr>
          <p:nvPr>
            <p:ph type="ftr" sz="quarter" idx="15"/>
          </p:nvPr>
        </p:nvSpPr>
        <p:spPr>
          <a:xfrm>
            <a:off x="426722" y="6466358"/>
            <a:ext cx="5245100" cy="172485"/>
          </a:xfrm>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800" b="0" i="0" u="none" strike="noStrike" kern="1200" cap="none" spc="0" normalizeH="0" baseline="0" noProof="0">
                <a:ln>
                  <a:noFill/>
                </a:ln>
                <a:solidFill>
                  <a:srgbClr val="000000"/>
                </a:solidFill>
                <a:effectLst/>
                <a:uLnTx/>
                <a:uFillTx/>
                <a:latin typeface="Arial" charset="0"/>
                <a:ea typeface="ＭＳ Ｐゴシック" charset="-128"/>
                <a:cs typeface="+mn-cs"/>
              </a:rPr>
              <a:t>For investment professional use only.</a:t>
            </a:r>
          </a:p>
        </p:txBody>
      </p:sp>
      <p:sp>
        <p:nvSpPr>
          <p:cNvPr id="6" name="Date Placeholder 5">
            <a:extLst>
              <a:ext uri="{FF2B5EF4-FFF2-40B4-BE49-F238E27FC236}">
                <a16:creationId xmlns:a16="http://schemas.microsoft.com/office/drawing/2014/main" id="{36455D8B-12D3-2BDA-EEF9-03E2AE56E4CD}"/>
              </a:ext>
            </a:extLst>
          </p:cNvPr>
          <p:cNvSpPr>
            <a:spLocks noGrp="1"/>
          </p:cNvSpPr>
          <p:nvPr>
            <p:ph type="dt" sz="half" idx="16"/>
          </p:nvPr>
        </p:nvSpPr>
        <p:spPr>
          <a:xfrm>
            <a:off x="418255" y="6664124"/>
            <a:ext cx="2645277" cy="120649"/>
          </a:xfrm>
        </p:spPr>
        <p:txBody>
          <a:bodyPr/>
          <a:lstStyle/>
          <a:p>
            <a:pPr marL="12700" marR="5080" lvl="0" indent="0" algn="l" defTabSz="914400" rtl="0" eaLnBrk="1" fontAlgn="base" latinLnBrk="0" hangingPunct="1">
              <a:lnSpc>
                <a:spcPts val="969"/>
              </a:lnSpc>
              <a:spcBef>
                <a:spcPts val="715"/>
              </a:spcBef>
              <a:spcAft>
                <a:spcPct val="0"/>
              </a:spcAft>
              <a:buClrTx/>
              <a:buSzTx/>
              <a:buFontTx/>
              <a:buNone/>
              <a:tabLst/>
              <a:defRPr/>
            </a:pPr>
            <a:r>
              <a:rPr kumimoji="0" lang="en-US" sz="800" b="0" i="0" u="none" strike="noStrike" kern="1200" cap="none" spc="0" normalizeH="0" baseline="0" noProof="0">
                <a:ln>
                  <a:noFill/>
                </a:ln>
                <a:solidFill>
                  <a:srgbClr val="000000"/>
                </a:solidFill>
                <a:effectLst/>
                <a:uLnTx/>
                <a:uFillTx/>
                <a:latin typeface="Arial" pitchFamily="34" charset="0"/>
                <a:ea typeface="ＭＳ Ｐゴシック"/>
                <a:cs typeface="+mn-cs"/>
              </a:rPr>
              <a:t>977497.15.2</a:t>
            </a:r>
            <a:endParaRPr kumimoji="0" lang="en-US" sz="700" b="0" i="0" u="none" strike="noStrike" kern="1200" cap="none" spc="-5" normalizeH="0" baseline="0" noProof="0">
              <a:ln>
                <a:noFill/>
              </a:ln>
              <a:solidFill>
                <a:srgbClr val="000000"/>
              </a:solidFill>
              <a:effectLst/>
              <a:uLnTx/>
              <a:uFillTx/>
              <a:latin typeface="Arial"/>
              <a:ea typeface="ＭＳ Ｐゴシック"/>
              <a:cs typeface="Arial"/>
            </a:endParaRPr>
          </a:p>
        </p:txBody>
      </p:sp>
      <p:sp>
        <p:nvSpPr>
          <p:cNvPr id="7" name="TextBox 6">
            <a:extLst>
              <a:ext uri="{FF2B5EF4-FFF2-40B4-BE49-F238E27FC236}">
                <a16:creationId xmlns:a16="http://schemas.microsoft.com/office/drawing/2014/main" id="{A11B8B3A-2AE8-3A4B-8590-7A9C195AD022}"/>
              </a:ext>
            </a:extLst>
          </p:cNvPr>
          <p:cNvSpPr txBox="1"/>
          <p:nvPr/>
        </p:nvSpPr>
        <p:spPr>
          <a:xfrm>
            <a:off x="659190" y="1338343"/>
            <a:ext cx="10541667" cy="954107"/>
          </a:xfrm>
          <a:prstGeom prst="rect">
            <a:avLst/>
          </a:prstGeom>
          <a:noFill/>
        </p:spPr>
        <p:txBody>
          <a:bodyPr wrap="non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400" b="0" i="0" u="none" strike="noStrike" kern="1200" cap="none" spc="0" normalizeH="0" baseline="0" noProof="0">
                <a:ln>
                  <a:noFill/>
                </a:ln>
                <a:solidFill>
                  <a:srgbClr val="000000"/>
                </a:solidFill>
                <a:effectLst/>
                <a:uLnTx/>
                <a:uFillTx/>
                <a:latin typeface="Arial"/>
                <a:ea typeface="ＭＳ Ｐゴシック"/>
                <a:cs typeface="+mn-cs"/>
              </a:rPr>
              <a:t>Portfolio construction is critical to managing risk and return for investors, and it requires a dedicated </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400" b="0" i="0" u="none" strike="noStrike" kern="1200" cap="none" spc="0" normalizeH="0" baseline="0" noProof="0">
                <a:ln>
                  <a:noFill/>
                </a:ln>
                <a:solidFill>
                  <a:srgbClr val="000000"/>
                </a:solidFill>
                <a:effectLst/>
                <a:uLnTx/>
                <a:uFillTx/>
                <a:latin typeface="Arial"/>
                <a:ea typeface="ＭＳ Ｐゴシック"/>
                <a:cs typeface="+mn-cs"/>
              </a:rPr>
              <a:t>amount of time and skill to do it well. Our portfolio construction solutions offerings make it possible for you to provide </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400" b="0" i="0" u="none" strike="noStrike" kern="1200" cap="none" spc="0" normalizeH="0" baseline="0" noProof="0">
                <a:ln>
                  <a:noFill/>
                </a:ln>
                <a:solidFill>
                  <a:srgbClr val="000000"/>
                </a:solidFill>
                <a:effectLst/>
                <a:uLnTx/>
                <a:uFillTx/>
                <a:latin typeface="Arial"/>
                <a:ea typeface="ＭＳ Ｐゴシック"/>
                <a:cs typeface="+mn-cs"/>
              </a:rPr>
              <a:t>customized portfolios to your clients, while freeing up time to have more meaningful conversations and build holistic financial plans.</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400" b="0" i="0" u="none" strike="noStrike" kern="1200" cap="none" spc="0" normalizeH="0" baseline="0" noProof="0">
              <a:ln>
                <a:noFill/>
              </a:ln>
              <a:solidFill>
                <a:srgbClr val="000000"/>
              </a:solidFill>
              <a:effectLst/>
              <a:uLnTx/>
              <a:uFillTx/>
              <a:latin typeface="Arial" pitchFamily="34" charset="0"/>
              <a:ea typeface="ＭＳ Ｐゴシック"/>
              <a:cs typeface="+mn-cs"/>
            </a:endParaRPr>
          </a:p>
        </p:txBody>
      </p:sp>
      <p:pic>
        <p:nvPicPr>
          <p:cNvPr id="9" name="Picture 8">
            <a:extLst>
              <a:ext uri="{FF2B5EF4-FFF2-40B4-BE49-F238E27FC236}">
                <a16:creationId xmlns:a16="http://schemas.microsoft.com/office/drawing/2014/main" id="{7996887C-5D3C-F1B4-2F3D-611AADC60C01}"/>
              </a:ext>
            </a:extLst>
          </p:cNvPr>
          <p:cNvPicPr>
            <a:picLocks noChangeAspect="1"/>
          </p:cNvPicPr>
          <p:nvPr/>
        </p:nvPicPr>
        <p:blipFill>
          <a:blip r:embed="rId3"/>
          <a:stretch>
            <a:fillRect/>
          </a:stretch>
        </p:blipFill>
        <p:spPr>
          <a:xfrm>
            <a:off x="102449" y="2378633"/>
            <a:ext cx="11987101" cy="1848108"/>
          </a:xfrm>
          <a:prstGeom prst="rect">
            <a:avLst/>
          </a:prstGeom>
        </p:spPr>
      </p:pic>
      <p:sp>
        <p:nvSpPr>
          <p:cNvPr id="12" name="TextBox 11">
            <a:extLst>
              <a:ext uri="{FF2B5EF4-FFF2-40B4-BE49-F238E27FC236}">
                <a16:creationId xmlns:a16="http://schemas.microsoft.com/office/drawing/2014/main" id="{67893897-7B00-E7D2-B02F-9B0DDB9FAC03}"/>
              </a:ext>
            </a:extLst>
          </p:cNvPr>
          <p:cNvSpPr txBox="1"/>
          <p:nvPr/>
        </p:nvSpPr>
        <p:spPr>
          <a:xfrm>
            <a:off x="900860" y="4939518"/>
            <a:ext cx="10677025" cy="276999"/>
          </a:xfrm>
          <a:prstGeom prst="rect">
            <a:avLst/>
          </a:prstGeom>
          <a:noFill/>
        </p:spPr>
        <p:txBody>
          <a:bodyPr wrap="non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a:ln>
                  <a:noFill/>
                </a:ln>
                <a:solidFill>
                  <a:srgbClr val="000000"/>
                </a:solidFill>
                <a:effectLst/>
                <a:uLnTx/>
                <a:uFillTx/>
                <a:latin typeface="Arial"/>
                <a:ea typeface="ＭＳ Ｐゴシック"/>
                <a:cs typeface="+mn-cs"/>
              </a:rPr>
              <a:t>Our suite of tailored investment strategies and model portfolios, backed by our deep research capabilities, can help you achieve your clients’ biggest goals.</a:t>
            </a:r>
          </a:p>
        </p:txBody>
      </p:sp>
    </p:spTree>
    <p:extLst>
      <p:ext uri="{BB962C8B-B14F-4D97-AF65-F5344CB8AC3E}">
        <p14:creationId xmlns:p14="http://schemas.microsoft.com/office/powerpoint/2010/main" val="13056550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87" name="Table 187">
            <a:extLst>
              <a:ext uri="{FF2B5EF4-FFF2-40B4-BE49-F238E27FC236}">
                <a16:creationId xmlns:a16="http://schemas.microsoft.com/office/drawing/2014/main" id="{78644650-9ACE-475D-AAFE-DC4D2DC59694}"/>
              </a:ext>
            </a:extLst>
          </p:cNvPr>
          <p:cNvGraphicFramePr>
            <a:graphicFrameLocks noGrp="1"/>
          </p:cNvGraphicFramePr>
          <p:nvPr>
            <p:extLst>
              <p:ext uri="{D42A27DB-BD31-4B8C-83A1-F6EECF244321}">
                <p14:modId xmlns:p14="http://schemas.microsoft.com/office/powerpoint/2010/main" val="449179689"/>
              </p:ext>
            </p:extLst>
          </p:nvPr>
        </p:nvGraphicFramePr>
        <p:xfrm>
          <a:off x="102665" y="1111578"/>
          <a:ext cx="11560895" cy="4915408"/>
        </p:xfrm>
        <a:graphic>
          <a:graphicData uri="http://schemas.openxmlformats.org/drawingml/2006/table">
            <a:tbl>
              <a:tblPr firstRow="1" bandRow="1">
                <a:tableStyleId>{2D5ABB26-0587-4C30-8999-92F81FD0307C}</a:tableStyleId>
              </a:tblPr>
              <a:tblGrid>
                <a:gridCol w="1097280">
                  <a:extLst>
                    <a:ext uri="{9D8B030D-6E8A-4147-A177-3AD203B41FA5}">
                      <a16:colId xmlns:a16="http://schemas.microsoft.com/office/drawing/2014/main" val="3620462465"/>
                    </a:ext>
                  </a:extLst>
                </a:gridCol>
                <a:gridCol w="1188720">
                  <a:extLst>
                    <a:ext uri="{9D8B030D-6E8A-4147-A177-3AD203B41FA5}">
                      <a16:colId xmlns:a16="http://schemas.microsoft.com/office/drawing/2014/main" val="64161726"/>
                    </a:ext>
                  </a:extLst>
                </a:gridCol>
                <a:gridCol w="1854979">
                  <a:extLst>
                    <a:ext uri="{9D8B030D-6E8A-4147-A177-3AD203B41FA5}">
                      <a16:colId xmlns:a16="http://schemas.microsoft.com/office/drawing/2014/main" val="1944305254"/>
                    </a:ext>
                  </a:extLst>
                </a:gridCol>
                <a:gridCol w="463745">
                  <a:extLst>
                    <a:ext uri="{9D8B030D-6E8A-4147-A177-3AD203B41FA5}">
                      <a16:colId xmlns:a16="http://schemas.microsoft.com/office/drawing/2014/main" val="98725843"/>
                    </a:ext>
                  </a:extLst>
                </a:gridCol>
                <a:gridCol w="1062790">
                  <a:extLst>
                    <a:ext uri="{9D8B030D-6E8A-4147-A177-3AD203B41FA5}">
                      <a16:colId xmlns:a16="http://schemas.microsoft.com/office/drawing/2014/main" val="2438039890"/>
                    </a:ext>
                  </a:extLst>
                </a:gridCol>
                <a:gridCol w="328445">
                  <a:extLst>
                    <a:ext uri="{9D8B030D-6E8A-4147-A177-3AD203B41FA5}">
                      <a16:colId xmlns:a16="http://schemas.microsoft.com/office/drawing/2014/main" val="3528675535"/>
                    </a:ext>
                  </a:extLst>
                </a:gridCol>
                <a:gridCol w="1255990">
                  <a:extLst>
                    <a:ext uri="{9D8B030D-6E8A-4147-A177-3AD203B41FA5}">
                      <a16:colId xmlns:a16="http://schemas.microsoft.com/office/drawing/2014/main" val="2561354804"/>
                    </a:ext>
                  </a:extLst>
                </a:gridCol>
                <a:gridCol w="598986">
                  <a:extLst>
                    <a:ext uri="{9D8B030D-6E8A-4147-A177-3AD203B41FA5}">
                      <a16:colId xmlns:a16="http://schemas.microsoft.com/office/drawing/2014/main" val="3646130760"/>
                    </a:ext>
                  </a:extLst>
                </a:gridCol>
                <a:gridCol w="358550">
                  <a:extLst>
                    <a:ext uri="{9D8B030D-6E8A-4147-A177-3AD203B41FA5}">
                      <a16:colId xmlns:a16="http://schemas.microsoft.com/office/drawing/2014/main" val="896234163"/>
                    </a:ext>
                  </a:extLst>
                </a:gridCol>
                <a:gridCol w="1032686">
                  <a:extLst>
                    <a:ext uri="{9D8B030D-6E8A-4147-A177-3AD203B41FA5}">
                      <a16:colId xmlns:a16="http://schemas.microsoft.com/office/drawing/2014/main" val="3805592400"/>
                    </a:ext>
                  </a:extLst>
                </a:gridCol>
                <a:gridCol w="463745">
                  <a:extLst>
                    <a:ext uri="{9D8B030D-6E8A-4147-A177-3AD203B41FA5}">
                      <a16:colId xmlns:a16="http://schemas.microsoft.com/office/drawing/2014/main" val="378381640"/>
                    </a:ext>
                  </a:extLst>
                </a:gridCol>
                <a:gridCol w="1854979">
                  <a:extLst>
                    <a:ext uri="{9D8B030D-6E8A-4147-A177-3AD203B41FA5}">
                      <a16:colId xmlns:a16="http://schemas.microsoft.com/office/drawing/2014/main" val="1553958420"/>
                    </a:ext>
                  </a:extLst>
                </a:gridCol>
              </a:tblGrid>
              <a:tr h="274320">
                <a:tc rowSpan="2">
                  <a:txBody>
                    <a:bodyPr/>
                    <a:lstStyle/>
                    <a:p>
                      <a:pPr algn="ctr"/>
                      <a:r>
                        <a:rPr lang="en-US" sz="1000" b="1">
                          <a:solidFill>
                            <a:srgbClr val="378728"/>
                          </a:solidFill>
                        </a:rPr>
                        <a:t>ACCESS </a:t>
                      </a:r>
                    </a:p>
                    <a:p>
                      <a:pPr algn="ctr"/>
                      <a:r>
                        <a:rPr lang="en-US" sz="800" b="0">
                          <a:solidFill>
                            <a:schemeClr val="tx1"/>
                          </a:solidFill>
                        </a:rPr>
                        <a:t>to Ideas</a:t>
                      </a:r>
                    </a:p>
                  </a:txBody>
                  <a:tcPr>
                    <a:lnR w="57150" cap="flat" cmpd="sng" algn="ctr">
                      <a:solidFill>
                        <a:schemeClr val="bg1"/>
                      </a:solidFill>
                      <a:prstDash val="solid"/>
                      <a:round/>
                      <a:headEnd type="none" w="med" len="med"/>
                      <a:tailEnd type="none" w="med" len="med"/>
                    </a:lnR>
                  </a:tcPr>
                </a:tc>
                <a:tc rowSpan="2">
                  <a:txBody>
                    <a:bodyPr/>
                    <a:lstStyle/>
                    <a:p>
                      <a:pPr algn="ctr"/>
                      <a:r>
                        <a:rPr lang="en-US" sz="900" b="1">
                          <a:solidFill>
                            <a:schemeClr val="bg1"/>
                          </a:solidFill>
                        </a:rPr>
                        <a:t>INSIGHTS</a:t>
                      </a:r>
                    </a:p>
                  </a:txBody>
                  <a:tcPr anchor="ctr">
                    <a:lnL w="57150" cap="flat" cmpd="sng" algn="ctr">
                      <a:solidFill>
                        <a:schemeClr val="bg1"/>
                      </a:solidFill>
                      <a:prstDash val="solid"/>
                      <a:round/>
                      <a:headEnd type="none" w="med" len="med"/>
                      <a:tailEnd type="none" w="med" len="med"/>
                    </a:lnL>
                    <a:lnR w="57150" cap="flat" cmpd="sng" algn="ctr">
                      <a:solidFill>
                        <a:schemeClr val="bg1"/>
                      </a:solidFill>
                      <a:prstDash val="solid"/>
                      <a:round/>
                      <a:headEnd type="none" w="med" len="med"/>
                      <a:tailEnd type="none" w="med" len="med"/>
                    </a:lnR>
                    <a:lnT w="57150" cap="flat" cmpd="sng" algn="ctr">
                      <a:solidFill>
                        <a:schemeClr val="bg1"/>
                      </a:solidFill>
                      <a:prstDash val="solid"/>
                      <a:round/>
                      <a:headEnd type="none" w="med" len="med"/>
                      <a:tailEnd type="none" w="med" len="med"/>
                    </a:lnT>
                    <a:lnB w="57150" cap="flat" cmpd="sng" algn="ctr">
                      <a:solidFill>
                        <a:schemeClr val="bg1"/>
                      </a:solidFill>
                      <a:prstDash val="solid"/>
                      <a:round/>
                      <a:headEnd type="none" w="med" len="med"/>
                      <a:tailEnd type="none" w="med" len="med"/>
                    </a:lnB>
                    <a:solidFill>
                      <a:srgbClr val="368727"/>
                    </a:solidFill>
                  </a:tcPr>
                </a:tc>
                <a:tc>
                  <a:txBody>
                    <a:bodyPr/>
                    <a:lstStyle/>
                    <a:p>
                      <a:pPr algn="ctr"/>
                      <a:r>
                        <a:rPr lang="en-US" sz="800" b="1">
                          <a:solidFill>
                            <a:srgbClr val="95AE3C"/>
                          </a:solidFill>
                          <a:hlinkClick r:id="rId3"/>
                        </a:rPr>
                        <a:t>Economy &amp; Market</a:t>
                      </a:r>
                      <a:endParaRPr lang="en-US" sz="800" b="1">
                        <a:solidFill>
                          <a:srgbClr val="95AE3C"/>
                        </a:solidFill>
                      </a:endParaRPr>
                    </a:p>
                  </a:txBody>
                  <a:tcPr anchor="ctr">
                    <a:lnL w="571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571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chemeClr val="bg1">
                        <a:lumMod val="95000"/>
                      </a:schemeClr>
                    </a:solidFill>
                  </a:tcPr>
                </a:tc>
                <a:tc gridSpan="3">
                  <a:txBody>
                    <a:bodyPr/>
                    <a:lstStyle/>
                    <a:p>
                      <a:pPr algn="ctr"/>
                      <a:r>
                        <a:rPr lang="en-US" sz="800" b="1">
                          <a:solidFill>
                            <a:srgbClr val="95AE3C"/>
                          </a:solidFill>
                          <a:hlinkClick r:id="rId4"/>
                        </a:rPr>
                        <a:t>Investment themes</a:t>
                      </a:r>
                      <a:endParaRPr lang="en-US" sz="800" b="1">
                        <a:solidFill>
                          <a:srgbClr val="95AE3C"/>
                        </a:solidFill>
                      </a:endParaRPr>
                    </a:p>
                  </a:txBody>
                  <a:tcPr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571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chemeClr val="bg1">
                        <a:lumMod val="95000"/>
                      </a:schemeClr>
                    </a:solidFill>
                  </a:tcPr>
                </a:tc>
                <a:tc hMerge="1">
                  <a:txBody>
                    <a:bodyPr/>
                    <a:lstStyle/>
                    <a:p>
                      <a:endParaRPr lang="en-US"/>
                    </a:p>
                  </a:txBody>
                  <a:tcPr/>
                </a:tc>
                <a:tc hMerge="1">
                  <a:txBody>
                    <a:bodyPr/>
                    <a:lstStyle/>
                    <a:p>
                      <a:pPr algn="ctr"/>
                      <a:endParaRPr lang="en-US" sz="800" b="1">
                        <a:solidFill>
                          <a:srgbClr val="95AE3C"/>
                        </a:solidFill>
                      </a:endParaRPr>
                    </a:p>
                  </a:txBody>
                  <a:tcPr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571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chemeClr val="bg1">
                        <a:lumMod val="95000"/>
                      </a:schemeClr>
                    </a:solidFill>
                  </a:tcPr>
                </a:tc>
                <a:tc gridSpan="2">
                  <a:txBody>
                    <a:bodyPr/>
                    <a:lstStyle/>
                    <a:p>
                      <a:pPr algn="ctr"/>
                      <a:r>
                        <a:rPr lang="en-US" sz="800" b="1">
                          <a:solidFill>
                            <a:srgbClr val="95AE3C"/>
                          </a:solidFill>
                          <a:hlinkClick r:id="rId5"/>
                        </a:rPr>
                        <a:t>Perspectives on asset class</a:t>
                      </a:r>
                      <a:endParaRPr lang="en-US" sz="800" b="1">
                        <a:solidFill>
                          <a:srgbClr val="95AE3C"/>
                        </a:solidFill>
                      </a:endParaRPr>
                    </a:p>
                  </a:txBody>
                  <a:tcPr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571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chemeClr val="bg1">
                        <a:lumMod val="95000"/>
                      </a:schemeClr>
                    </a:solidFill>
                  </a:tcPr>
                </a:tc>
                <a:tc hMerge="1">
                  <a:txBody>
                    <a:bodyPr/>
                    <a:lstStyle/>
                    <a:p>
                      <a:endParaRPr lang="en-US"/>
                    </a:p>
                  </a:txBody>
                  <a:tcPr>
                    <a:lnL w="19050" cap="flat" cmpd="sng" algn="ctr">
                      <a:solidFill>
                        <a:schemeClr val="bg1"/>
                      </a:solidFill>
                      <a:prstDash val="solid"/>
                      <a:round/>
                      <a:headEnd type="none" w="med" len="med"/>
                      <a:tailEnd type="none" w="med" len="med"/>
                    </a:lnL>
                  </a:tcPr>
                </a:tc>
                <a:tc gridSpan="3">
                  <a:txBody>
                    <a:bodyPr/>
                    <a:lstStyle/>
                    <a:p>
                      <a:pPr algn="ctr"/>
                      <a:r>
                        <a:rPr lang="en-US" sz="800" b="1">
                          <a:solidFill>
                            <a:srgbClr val="FF0000"/>
                          </a:solidFill>
                          <a:hlinkClick r:id="rId6"/>
                        </a:rPr>
                        <a:t>Portfolio Construction Institute</a:t>
                      </a:r>
                      <a:endParaRPr lang="en-US" sz="800" b="1">
                        <a:solidFill>
                          <a:srgbClr val="FF0000"/>
                        </a:solidFill>
                      </a:endParaRPr>
                    </a:p>
                  </a:txBody>
                  <a:tcPr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571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chemeClr val="bg1">
                        <a:lumMod val="95000"/>
                      </a:schemeClr>
                    </a:solidFill>
                  </a:tcPr>
                </a:tc>
                <a:tc hMerge="1">
                  <a:txBody>
                    <a:bodyPr/>
                    <a:lstStyle/>
                    <a:p>
                      <a:endParaRPr lang="en-US"/>
                    </a:p>
                  </a:txBody>
                  <a:tcPr/>
                </a:tc>
                <a:tc hMerge="1">
                  <a:txBody>
                    <a:bodyPr/>
                    <a:lstStyle/>
                    <a:p>
                      <a:endParaRPr lang="en-US"/>
                    </a:p>
                  </a:txBody>
                  <a:tcPr>
                    <a:lnL w="19050" cap="flat" cmpd="sng" algn="ctr">
                      <a:solidFill>
                        <a:schemeClr val="bg1"/>
                      </a:solidFill>
                      <a:prstDash val="solid"/>
                      <a:round/>
                      <a:headEnd type="none" w="med" len="med"/>
                      <a:tailEnd type="none" w="med" len="med"/>
                    </a:lnL>
                  </a:tcPr>
                </a:tc>
                <a:tc>
                  <a:txBody>
                    <a:bodyPr/>
                    <a:lstStyle/>
                    <a:p>
                      <a:pPr algn="ctr"/>
                      <a:r>
                        <a:rPr lang="en-US" sz="800" b="1">
                          <a:solidFill>
                            <a:srgbClr val="95AE3C"/>
                          </a:solidFill>
                          <a:hlinkClick r:id="rId7"/>
                        </a:rPr>
                        <a:t>Thought leadership</a:t>
                      </a:r>
                      <a:endParaRPr lang="en-US" sz="800" b="1">
                        <a:solidFill>
                          <a:srgbClr val="95AE3C"/>
                        </a:solidFill>
                      </a:endParaRPr>
                    </a:p>
                  </a:txBody>
                  <a:tcPr anchor="ctr">
                    <a:lnL w="19050" cap="flat" cmpd="sng" algn="ctr">
                      <a:solidFill>
                        <a:schemeClr val="bg1"/>
                      </a:solidFill>
                      <a:prstDash val="solid"/>
                      <a:round/>
                      <a:headEnd type="none" w="med" len="med"/>
                      <a:tailEnd type="none" w="med" len="med"/>
                    </a:lnL>
                    <a:lnR w="57150" cap="flat" cmpd="sng" algn="ctr">
                      <a:solidFill>
                        <a:schemeClr val="bg1"/>
                      </a:solidFill>
                      <a:prstDash val="solid"/>
                      <a:round/>
                      <a:headEnd type="none" w="med" len="med"/>
                      <a:tailEnd type="none" w="med" len="med"/>
                    </a:lnR>
                    <a:lnT w="571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235257591"/>
                  </a:ext>
                </a:extLst>
              </a:tr>
              <a:tr h="1005840">
                <a:tc vMerge="1">
                  <a:txBody>
                    <a:bodyPr/>
                    <a:lstStyle/>
                    <a:p>
                      <a:endParaRPr lang="en-US"/>
                    </a:p>
                  </a:txBody>
                  <a:tcPr/>
                </a:tc>
                <a:tc vMerge="1">
                  <a:txBody>
                    <a:bodyPr/>
                    <a:lstStyle/>
                    <a:p>
                      <a:endParaRPr lang="en-US"/>
                    </a:p>
                  </a:txBody>
                  <a:tcPr/>
                </a:tc>
                <a:tc>
                  <a:txBody>
                    <a:bodyPr/>
                    <a:lstStyle/>
                    <a:p>
                      <a:pPr algn="ctr"/>
                      <a:r>
                        <a:rPr lang="en-US" sz="800">
                          <a:solidFill>
                            <a:schemeClr val="tx1"/>
                          </a:solidFill>
                        </a:rPr>
                        <a:t>Examines major themes in global financial markets to present its investment outlook</a:t>
                      </a:r>
                    </a:p>
                  </a:txBody>
                  <a:tcPr anchor="ctr">
                    <a:lnL w="571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57150" cap="flat" cmpd="sng" algn="ctr">
                      <a:solidFill>
                        <a:schemeClr val="bg1"/>
                      </a:solidFill>
                      <a:prstDash val="solid"/>
                      <a:round/>
                      <a:headEnd type="none" w="med" len="med"/>
                      <a:tailEnd type="none" w="med" len="med"/>
                    </a:lnB>
                    <a:solidFill>
                      <a:schemeClr val="bg1">
                        <a:lumMod val="95000"/>
                      </a:schemeClr>
                    </a:solidFill>
                  </a:tcPr>
                </a:tc>
                <a:tc gridSpan="3">
                  <a:txBody>
                    <a:bodyPr/>
                    <a:lstStyle/>
                    <a:p>
                      <a:pPr algn="ctr"/>
                      <a:r>
                        <a:rPr lang="en-US" sz="800">
                          <a:solidFill>
                            <a:schemeClr val="tx1"/>
                          </a:solidFill>
                        </a:rPr>
                        <a:t>Evolving macro themes and megatrends to help navigate asset allocation decisions</a:t>
                      </a:r>
                    </a:p>
                  </a:txBody>
                  <a:tcPr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57150" cap="flat" cmpd="sng" algn="ctr">
                      <a:solidFill>
                        <a:schemeClr val="bg1"/>
                      </a:solidFill>
                      <a:prstDash val="solid"/>
                      <a:round/>
                      <a:headEnd type="none" w="med" len="med"/>
                      <a:tailEnd type="none" w="med" len="med"/>
                    </a:lnB>
                    <a:solidFill>
                      <a:schemeClr val="bg1">
                        <a:lumMod val="95000"/>
                      </a:schemeClr>
                    </a:solidFill>
                  </a:tcPr>
                </a:tc>
                <a:tc hMerge="1">
                  <a:txBody>
                    <a:bodyPr/>
                    <a:lstStyle/>
                    <a:p>
                      <a:endParaRPr lang="en-US"/>
                    </a:p>
                  </a:txBody>
                  <a:tcPr/>
                </a:tc>
                <a:tc hMerge="1">
                  <a:txBody>
                    <a:bodyPr/>
                    <a:lstStyle/>
                    <a:p>
                      <a:pPr algn="ctr"/>
                      <a:endParaRPr lang="en-US" sz="800">
                        <a:solidFill>
                          <a:schemeClr val="tx1"/>
                        </a:solidFill>
                      </a:endParaRPr>
                    </a:p>
                  </a:txBody>
                  <a:tcPr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57150" cap="flat" cmpd="sng" algn="ctr">
                      <a:solidFill>
                        <a:schemeClr val="bg1"/>
                      </a:solidFill>
                      <a:prstDash val="solid"/>
                      <a:round/>
                      <a:headEnd type="none" w="med" len="med"/>
                      <a:tailEnd type="none" w="med" len="med"/>
                    </a:lnB>
                    <a:solidFill>
                      <a:schemeClr val="bg1">
                        <a:lumMod val="95000"/>
                      </a:schemeClr>
                    </a:solidFill>
                  </a:tcPr>
                </a:tc>
                <a:tc gridSpan="2">
                  <a:txBody>
                    <a:bodyPr/>
                    <a:lstStyle/>
                    <a:p>
                      <a:pPr algn="ctr"/>
                      <a:r>
                        <a:rPr lang="en-US" sz="800" dirty="0">
                          <a:solidFill>
                            <a:schemeClr val="tx1"/>
                          </a:solidFill>
                        </a:rPr>
                        <a:t>Deep asset class expertise with strategic perspective from our investment teams</a:t>
                      </a:r>
                    </a:p>
                  </a:txBody>
                  <a:tcPr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57150" cap="flat" cmpd="sng" algn="ctr">
                      <a:solidFill>
                        <a:schemeClr val="bg1"/>
                      </a:solidFill>
                      <a:prstDash val="solid"/>
                      <a:round/>
                      <a:headEnd type="none" w="med" len="med"/>
                      <a:tailEnd type="none" w="med" len="med"/>
                    </a:lnB>
                    <a:solidFill>
                      <a:schemeClr val="bg1">
                        <a:lumMod val="95000"/>
                      </a:schemeClr>
                    </a:solidFill>
                  </a:tcPr>
                </a:tc>
                <a:tc hMerge="1">
                  <a:txBody>
                    <a:bodyPr/>
                    <a:lstStyle/>
                    <a:p>
                      <a:endParaRPr lang="en-US"/>
                    </a:p>
                  </a:txBody>
                  <a:tcPr>
                    <a:lnL w="19050" cap="flat" cmpd="sng" algn="ctr">
                      <a:solidFill>
                        <a:schemeClr val="bg1"/>
                      </a:solidFill>
                      <a:prstDash val="solid"/>
                      <a:round/>
                      <a:headEnd type="none" w="med" len="med"/>
                      <a:tailEnd type="none" w="med" len="med"/>
                    </a:lnL>
                  </a:tcPr>
                </a:tc>
                <a:tc gridSpan="3">
                  <a:txBody>
                    <a:bodyPr/>
                    <a:lstStyle/>
                    <a:p>
                      <a:pPr algn="ctr"/>
                      <a:r>
                        <a:rPr lang="en-US" sz="800" dirty="0">
                          <a:solidFill>
                            <a:schemeClr val="tx1"/>
                          </a:solidFill>
                        </a:rPr>
                        <a:t>Addressing myths and realities of portfolio construction with other topical areas of interest</a:t>
                      </a:r>
                    </a:p>
                    <a:p>
                      <a:pPr algn="ctr"/>
                      <a:endParaRPr lang="en-US" sz="800" dirty="0">
                        <a:solidFill>
                          <a:schemeClr val="tx1"/>
                        </a:solidFill>
                      </a:endParaRPr>
                    </a:p>
                  </a:txBody>
                  <a:tcPr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57150" cap="flat" cmpd="sng" algn="ctr">
                      <a:solidFill>
                        <a:schemeClr val="bg1"/>
                      </a:solidFill>
                      <a:prstDash val="solid"/>
                      <a:round/>
                      <a:headEnd type="none" w="med" len="med"/>
                      <a:tailEnd type="none" w="med" len="med"/>
                    </a:lnB>
                    <a:solidFill>
                      <a:schemeClr val="bg1">
                        <a:lumMod val="95000"/>
                      </a:schemeClr>
                    </a:solidFill>
                  </a:tcPr>
                </a:tc>
                <a:tc hMerge="1">
                  <a:txBody>
                    <a:bodyPr/>
                    <a:lstStyle/>
                    <a:p>
                      <a:endParaRPr lang="en-US"/>
                    </a:p>
                  </a:txBody>
                  <a:tcPr/>
                </a:tc>
                <a:tc hMerge="1">
                  <a:txBody>
                    <a:bodyPr/>
                    <a:lstStyle/>
                    <a:p>
                      <a:endParaRPr lang="en-US"/>
                    </a:p>
                  </a:txBody>
                  <a:tcPr>
                    <a:lnL w="19050" cap="flat" cmpd="sng" algn="ctr">
                      <a:solidFill>
                        <a:schemeClr val="bg1"/>
                      </a:solidFill>
                      <a:prstDash val="solid"/>
                      <a:round/>
                      <a:headEnd type="none" w="med" len="med"/>
                      <a:tailEnd type="none" w="med" len="med"/>
                    </a:lnL>
                  </a:tcPr>
                </a:tc>
                <a:tc>
                  <a:txBody>
                    <a:bodyPr/>
                    <a:lstStyle/>
                    <a:p>
                      <a:pPr algn="ctr"/>
                      <a:r>
                        <a:rPr lang="en-US" sz="800">
                          <a:solidFill>
                            <a:schemeClr val="tx1"/>
                          </a:solidFill>
                        </a:rPr>
                        <a:t>Leading ideas and emerging trends, and their investment implications with actionable insights</a:t>
                      </a:r>
                    </a:p>
                  </a:txBody>
                  <a:tcPr anchor="ctr">
                    <a:lnL w="19050" cap="flat" cmpd="sng" algn="ctr">
                      <a:solidFill>
                        <a:schemeClr val="bg1"/>
                      </a:solidFill>
                      <a:prstDash val="solid"/>
                      <a:round/>
                      <a:headEnd type="none" w="med" len="med"/>
                      <a:tailEnd type="none" w="med" len="med"/>
                    </a:lnL>
                    <a:lnR w="571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57150" cap="flat" cmpd="sng" algn="ctr">
                      <a:solidFill>
                        <a:schemeClr val="bg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621164805"/>
                  </a:ext>
                </a:extLst>
              </a:tr>
              <a:tr h="338328">
                <a:tc rowSpan="2">
                  <a:txBody>
                    <a:bodyPr/>
                    <a:lstStyle/>
                    <a:p>
                      <a:endParaRPr lang="en-US" sz="800">
                        <a:solidFill>
                          <a:schemeClr val="tx1"/>
                        </a:solidFill>
                      </a:endParaRPr>
                    </a:p>
                  </a:txBody>
                  <a:tcPr>
                    <a:lnR w="57150" cap="flat" cmpd="sng" algn="ctr">
                      <a:solidFill>
                        <a:schemeClr val="bg1"/>
                      </a:solidFill>
                      <a:prstDash val="solid"/>
                      <a:round/>
                      <a:headEnd type="none" w="med" len="med"/>
                      <a:tailEnd type="none" w="med" len="med"/>
                    </a:lnR>
                  </a:tcPr>
                </a:tc>
                <a:tc rowSpan="2">
                  <a:txBody>
                    <a:bodyPr/>
                    <a:lstStyle/>
                    <a:p>
                      <a:pPr algn="ctr"/>
                      <a:r>
                        <a:rPr lang="en-US" sz="900" b="1">
                          <a:solidFill>
                            <a:schemeClr val="bg1"/>
                          </a:solidFill>
                        </a:rPr>
                        <a:t>PORTFOLIO CONSTRUCTION</a:t>
                      </a:r>
                    </a:p>
                  </a:txBody>
                  <a:tcPr anchor="ctr">
                    <a:lnL w="57150" cap="flat" cmpd="sng" algn="ctr">
                      <a:solidFill>
                        <a:schemeClr val="bg1"/>
                      </a:solidFill>
                      <a:prstDash val="solid"/>
                      <a:round/>
                      <a:headEnd type="none" w="med" len="med"/>
                      <a:tailEnd type="none" w="med" len="med"/>
                    </a:lnL>
                    <a:lnR w="57150" cap="flat" cmpd="sng" algn="ctr">
                      <a:solidFill>
                        <a:schemeClr val="bg1"/>
                      </a:solidFill>
                      <a:prstDash val="solid"/>
                      <a:round/>
                      <a:headEnd type="none" w="med" len="med"/>
                      <a:tailEnd type="none" w="med" len="med"/>
                    </a:lnR>
                    <a:lnT w="57150" cap="flat" cmpd="sng" algn="ctr">
                      <a:solidFill>
                        <a:schemeClr val="bg1"/>
                      </a:solidFill>
                      <a:prstDash val="solid"/>
                      <a:round/>
                      <a:headEnd type="none" w="med" len="med"/>
                      <a:tailEnd type="none" w="med" len="med"/>
                    </a:lnT>
                    <a:lnB w="57150" cap="flat" cmpd="sng" algn="ctr">
                      <a:solidFill>
                        <a:schemeClr val="bg1"/>
                      </a:solidFill>
                      <a:prstDash val="solid"/>
                      <a:round/>
                      <a:headEnd type="none" w="med" len="med"/>
                      <a:tailEnd type="none" w="med" len="med"/>
                    </a:lnB>
                    <a:solidFill>
                      <a:srgbClr val="33AB9A"/>
                    </a:solidFill>
                  </a:tcPr>
                </a:tc>
                <a:tc gridSpan="2">
                  <a:txBody>
                    <a:bodyPr/>
                    <a:lstStyle/>
                    <a:p>
                      <a:pPr algn="ctr"/>
                      <a:r>
                        <a:rPr lang="en-US" sz="800" b="1">
                          <a:solidFill>
                            <a:srgbClr val="44B2A2"/>
                          </a:solidFill>
                          <a:hlinkClick r:id="rId8"/>
                        </a:rPr>
                        <a:t>Advisor self-guided</a:t>
                      </a:r>
                      <a:endParaRPr lang="en-US" sz="800" b="1">
                        <a:solidFill>
                          <a:srgbClr val="44B2A2"/>
                        </a:solidFill>
                      </a:endParaRPr>
                    </a:p>
                  </a:txBody>
                  <a:tcPr anchor="ctr">
                    <a:lnL w="571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571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chemeClr val="bg1">
                        <a:lumMod val="95000"/>
                      </a:schemeClr>
                    </a:solidFill>
                  </a:tcPr>
                </a:tc>
                <a:tc hMerge="1">
                  <a:txBody>
                    <a:bodyPr/>
                    <a:lstStyle/>
                    <a:p>
                      <a:pPr algn="ctr"/>
                      <a:endParaRPr lang="en-US" sz="800"/>
                    </a:p>
                  </a:txBody>
                  <a:tcPr>
                    <a:lnL w="1905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5715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3">
                  <a:txBody>
                    <a:bodyPr/>
                    <a:lstStyle/>
                    <a:p>
                      <a:pPr algn="ctr"/>
                      <a:r>
                        <a:rPr lang="en-US" sz="800" b="1">
                          <a:solidFill>
                            <a:srgbClr val="44B2A2"/>
                          </a:solidFill>
                          <a:hlinkClick r:id="rId9"/>
                        </a:rPr>
                        <a:t>Regional Director-Led</a:t>
                      </a:r>
                      <a:endParaRPr lang="en-US" sz="800" b="1">
                        <a:solidFill>
                          <a:srgbClr val="44B2A2"/>
                        </a:solidFill>
                      </a:endParaRPr>
                    </a:p>
                  </a:txBody>
                  <a:tcPr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571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chemeClr val="bg1">
                        <a:lumMod val="95000"/>
                      </a:schemeClr>
                    </a:solidFill>
                  </a:tcPr>
                </a:tc>
                <a:tc hMerge="1">
                  <a:txBody>
                    <a:bodyPr/>
                    <a:lstStyle/>
                    <a:p>
                      <a:endParaRPr lang="en-US"/>
                    </a:p>
                  </a:txBody>
                  <a:tcPr/>
                </a:tc>
                <a:tc hMerge="1">
                  <a:txBody>
                    <a:bodyPr/>
                    <a:lstStyle/>
                    <a:p>
                      <a:pPr algn="ctr"/>
                      <a:endParaRPr lang="en-US" sz="800"/>
                    </a:p>
                  </a:txBody>
                  <a:tcPr>
                    <a:lnL w="1905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5715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3">
                  <a:txBody>
                    <a:bodyPr/>
                    <a:lstStyle/>
                    <a:p>
                      <a:pPr algn="ctr"/>
                      <a:r>
                        <a:rPr lang="en-US" sz="800" b="1">
                          <a:solidFill>
                            <a:srgbClr val="44B2A2"/>
                          </a:solidFill>
                        </a:rPr>
                        <a:t>Strategist-delivered</a:t>
                      </a:r>
                    </a:p>
                  </a:txBody>
                  <a:tcPr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571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chemeClr val="bg1">
                        <a:lumMod val="95000"/>
                      </a:schemeClr>
                    </a:solidFill>
                  </a:tcPr>
                </a:tc>
                <a:tc hMerge="1">
                  <a:txBody>
                    <a:bodyPr/>
                    <a:lstStyle/>
                    <a:p>
                      <a:pPr algn="ctr"/>
                      <a:endParaRPr lang="en-US" sz="8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US"/>
                    </a:p>
                  </a:txBody>
                  <a:tcPr/>
                </a:tc>
                <a:tc gridSpan="2">
                  <a:txBody>
                    <a:bodyPr/>
                    <a:lstStyle/>
                    <a:p>
                      <a:pPr algn="ctr"/>
                      <a:r>
                        <a:rPr lang="en-US" sz="800" b="1">
                          <a:solidFill>
                            <a:srgbClr val="33AB9A"/>
                          </a:solidFill>
                        </a:rPr>
                        <a:t>CIO (FIWA)</a:t>
                      </a:r>
                    </a:p>
                  </a:txBody>
                  <a:tcPr anchor="ctr">
                    <a:lnL w="19050" cap="flat" cmpd="sng" algn="ctr">
                      <a:solidFill>
                        <a:schemeClr val="bg1"/>
                      </a:solidFill>
                      <a:prstDash val="solid"/>
                      <a:round/>
                      <a:headEnd type="none" w="med" len="med"/>
                      <a:tailEnd type="none" w="med" len="med"/>
                    </a:lnL>
                    <a:lnR w="57150" cap="flat" cmpd="sng" algn="ctr">
                      <a:solidFill>
                        <a:schemeClr val="bg1"/>
                      </a:solidFill>
                      <a:prstDash val="solid"/>
                      <a:round/>
                      <a:headEnd type="none" w="med" len="med"/>
                      <a:tailEnd type="none" w="med" len="med"/>
                    </a:lnR>
                    <a:lnT w="571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chemeClr val="bg1">
                        <a:lumMod val="95000"/>
                      </a:schemeClr>
                    </a:solidFill>
                  </a:tcPr>
                </a:tc>
                <a:tc hMerge="1">
                  <a:txBody>
                    <a:bodyPr/>
                    <a:lstStyle/>
                    <a:p>
                      <a:pPr algn="ctr"/>
                      <a:endParaRPr lang="en-US" sz="8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712103407"/>
                  </a:ext>
                </a:extLst>
              </a:tr>
              <a:tr h="691051">
                <a:tc vMerge="1">
                  <a:txBody>
                    <a:bodyPr/>
                    <a:lstStyle/>
                    <a:p>
                      <a:endParaRPr lang="en-US"/>
                    </a:p>
                  </a:txBody>
                  <a:tcPr/>
                </a:tc>
                <a:tc vMerge="1">
                  <a:txBody>
                    <a:bodyPr/>
                    <a:lstStyle/>
                    <a:p>
                      <a:endParaRPr lang="en-US"/>
                    </a:p>
                  </a:txBody>
                  <a:tcPr/>
                </a:tc>
                <a:tc gridSpan="2">
                  <a:txBody>
                    <a:bodyPr/>
                    <a:lstStyle/>
                    <a:p>
                      <a:pPr algn="ctr"/>
                      <a:r>
                        <a:rPr lang="en-US" sz="800">
                          <a:solidFill>
                            <a:schemeClr val="tx1"/>
                          </a:solidFill>
                        </a:rPr>
                        <a:t>Identify sources of risk and returns</a:t>
                      </a:r>
                      <a:br>
                        <a:rPr lang="en-US" sz="800">
                          <a:solidFill>
                            <a:schemeClr val="tx1"/>
                          </a:solidFill>
                        </a:rPr>
                      </a:br>
                      <a:r>
                        <a:rPr lang="en-US" sz="800">
                          <a:solidFill>
                            <a:schemeClr val="tx1"/>
                          </a:solidFill>
                        </a:rPr>
                        <a:t>paired with personalized observations</a:t>
                      </a:r>
                      <a:br>
                        <a:rPr lang="en-US" sz="800">
                          <a:solidFill>
                            <a:schemeClr val="tx1"/>
                          </a:solidFill>
                        </a:rPr>
                      </a:br>
                      <a:r>
                        <a:rPr lang="en-US" sz="800">
                          <a:solidFill>
                            <a:schemeClr val="tx1"/>
                          </a:solidFill>
                        </a:rPr>
                        <a:t>and actionable insights.</a:t>
                      </a:r>
                    </a:p>
                  </a:txBody>
                  <a:tcPr anchor="ctr">
                    <a:lnL w="571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57150" cap="flat" cmpd="sng" algn="ctr">
                      <a:solidFill>
                        <a:schemeClr val="bg1"/>
                      </a:solidFill>
                      <a:prstDash val="solid"/>
                      <a:round/>
                      <a:headEnd type="none" w="med" len="med"/>
                      <a:tailEnd type="none" w="med" len="med"/>
                    </a:lnB>
                    <a:solidFill>
                      <a:schemeClr val="bg1">
                        <a:lumMod val="95000"/>
                      </a:schemeClr>
                    </a:solidFill>
                  </a:tcPr>
                </a:tc>
                <a:tc hMerge="1">
                  <a:txBody>
                    <a:bodyPr/>
                    <a:lstStyle/>
                    <a:p>
                      <a:endParaRPr lang="en-US"/>
                    </a:p>
                  </a:txBody>
                  <a:tcPr>
                    <a:lnL w="19050" cap="flat" cmpd="sng" algn="ctr">
                      <a:solidFill>
                        <a:schemeClr val="bg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gridSpan="3">
                  <a:txBody>
                    <a:bodyPr/>
                    <a:lstStyle/>
                    <a:p>
                      <a:pPr algn="ctr"/>
                      <a:r>
                        <a:rPr lang="en-US" sz="800">
                          <a:solidFill>
                            <a:schemeClr val="tx1"/>
                          </a:solidFill>
                        </a:rPr>
                        <a:t>Guided-tour provided by your wholesaler</a:t>
                      </a:r>
                      <a:br>
                        <a:rPr lang="en-US" sz="800">
                          <a:solidFill>
                            <a:schemeClr val="tx1"/>
                          </a:solidFill>
                        </a:rPr>
                      </a:br>
                      <a:r>
                        <a:rPr lang="en-US" sz="800">
                          <a:solidFill>
                            <a:schemeClr val="tx1"/>
                          </a:solidFill>
                        </a:rPr>
                        <a:t>that identifies gaps and biases within your portfolio with a call-to-action.</a:t>
                      </a:r>
                    </a:p>
                    <a:p>
                      <a:pPr algn="ctr"/>
                      <a:endParaRPr lang="en-US" sz="800">
                        <a:solidFill>
                          <a:schemeClr val="tx1"/>
                        </a:solidFill>
                      </a:endParaRPr>
                    </a:p>
                    <a:p>
                      <a:pPr algn="ctr"/>
                      <a:endParaRPr lang="en-US" sz="800">
                        <a:solidFill>
                          <a:schemeClr val="tx1"/>
                        </a:solidFill>
                      </a:endParaRPr>
                    </a:p>
                  </a:txBody>
                  <a:tcPr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57150" cap="flat" cmpd="sng" algn="ctr">
                      <a:solidFill>
                        <a:schemeClr val="bg1"/>
                      </a:solidFill>
                      <a:prstDash val="solid"/>
                      <a:round/>
                      <a:headEnd type="none" w="med" len="med"/>
                      <a:tailEnd type="none" w="med" len="med"/>
                    </a:lnB>
                    <a:solidFill>
                      <a:schemeClr val="bg1">
                        <a:lumMod val="95000"/>
                      </a:schemeClr>
                    </a:solidFill>
                  </a:tcPr>
                </a:tc>
                <a:tc hMerge="1">
                  <a:txBody>
                    <a:bodyPr/>
                    <a:lstStyle/>
                    <a:p>
                      <a:endParaRPr lang="en-US"/>
                    </a:p>
                  </a:txBody>
                  <a:tcPr/>
                </a:tc>
                <a:tc hMerge="1">
                  <a:txBody>
                    <a:bodyPr/>
                    <a:lstStyle/>
                    <a:p>
                      <a:endParaRPr lang="en-US"/>
                    </a:p>
                  </a:txBody>
                  <a:tcPr>
                    <a:lnL w="19050" cap="flat" cmpd="sng" algn="ctr">
                      <a:solidFill>
                        <a:schemeClr val="bg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gridSpan="3">
                  <a:txBody>
                    <a:bodyPr/>
                    <a:lstStyle/>
                    <a:p>
                      <a:pPr algn="ctr"/>
                      <a:r>
                        <a:rPr lang="en-US" sz="800">
                          <a:solidFill>
                            <a:schemeClr val="tx1"/>
                          </a:solidFill>
                        </a:rPr>
                        <a:t>1:1 consultation with a CFA Strategist providing forward-looking analysis under a multi-horizon framework</a:t>
                      </a:r>
                    </a:p>
                    <a:p>
                      <a:pPr algn="ctr"/>
                      <a:endParaRPr lang="en-US" sz="800">
                        <a:solidFill>
                          <a:schemeClr val="tx1"/>
                        </a:solidFill>
                      </a:endParaRPr>
                    </a:p>
                  </a:txBody>
                  <a:tcPr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57150" cap="flat" cmpd="sng" algn="ctr">
                      <a:solidFill>
                        <a:schemeClr val="bg1"/>
                      </a:solidFill>
                      <a:prstDash val="solid"/>
                      <a:round/>
                      <a:headEnd type="none" w="med" len="med"/>
                      <a:tailEnd type="none" w="med" len="med"/>
                    </a:lnB>
                    <a:solidFill>
                      <a:schemeClr val="bg1">
                        <a:lumMod val="95000"/>
                      </a:schemeClr>
                    </a:solidFill>
                  </a:tcPr>
                </a:tc>
                <a:tc hMerge="1">
                  <a:txBody>
                    <a:bodyPr/>
                    <a:lstStyle/>
                    <a:p>
                      <a:endParaRPr lang="en-US"/>
                    </a:p>
                  </a:txBody>
                  <a:tcPr/>
                </a:tc>
                <a:tc hMerge="1">
                  <a:txBody>
                    <a:bodyPr/>
                    <a:lstStyle/>
                    <a:p>
                      <a:endParaRPr lang="en-US"/>
                    </a:p>
                  </a:txBody>
                  <a:tcPr/>
                </a:tc>
                <a:tc gridSpan="2">
                  <a:txBody>
                    <a:bodyPr/>
                    <a:lstStyle/>
                    <a:p>
                      <a:pPr marL="171450" indent="-171450" algn="l">
                        <a:lnSpc>
                          <a:spcPct val="100000"/>
                        </a:lnSpc>
                        <a:spcAft>
                          <a:spcPts val="400"/>
                        </a:spcAft>
                        <a:buClr>
                          <a:srgbClr val="000000"/>
                        </a:buClr>
                        <a:buFont typeface="Arial,Sans-Serif" panose="020B0604020202020204" pitchFamily="34" charset="0"/>
                        <a:buChar char="•"/>
                      </a:pPr>
                      <a:r>
                        <a:rPr lang="en-US" sz="800" b="0" i="0" u="none" strike="noStrike" noProof="0">
                          <a:solidFill>
                            <a:schemeClr val="tx1"/>
                          </a:solidFill>
                          <a:latin typeface="Arial"/>
                        </a:rPr>
                        <a:t>Manager Research</a:t>
                      </a:r>
                      <a:endParaRPr lang="en-US" sz="800" b="0" i="0" u="none" strike="noStrike" noProof="0">
                        <a:solidFill>
                          <a:srgbClr val="000000"/>
                        </a:solidFill>
                        <a:latin typeface="Arial"/>
                      </a:endParaRPr>
                    </a:p>
                    <a:p>
                      <a:pPr marL="171450" lvl="0" indent="-171450" algn="l">
                        <a:lnSpc>
                          <a:spcPct val="100000"/>
                        </a:lnSpc>
                        <a:spcAft>
                          <a:spcPts val="400"/>
                        </a:spcAft>
                        <a:buClr>
                          <a:srgbClr val="000000"/>
                        </a:buClr>
                        <a:buFont typeface="Arial,Sans-Serif" panose="020B0604020202020204" pitchFamily="34" charset="0"/>
                        <a:buChar char="•"/>
                      </a:pPr>
                      <a:r>
                        <a:rPr lang="en-US" sz="800" b="0" i="0" u="none" strike="noStrike" noProof="0">
                          <a:solidFill>
                            <a:schemeClr val="tx1"/>
                          </a:solidFill>
                          <a:latin typeface="Arial"/>
                        </a:rPr>
                        <a:t>Portfolio Engineering </a:t>
                      </a:r>
                      <a:endParaRPr lang="en-US"/>
                    </a:p>
                    <a:p>
                      <a:pPr algn="l">
                        <a:lnSpc>
                          <a:spcPct val="150000"/>
                        </a:lnSpc>
                        <a:spcAft>
                          <a:spcPts val="400"/>
                        </a:spcAft>
                      </a:pPr>
                      <a:endParaRPr lang="en-US" sz="800">
                        <a:solidFill>
                          <a:schemeClr val="tx1"/>
                        </a:solidFill>
                      </a:endParaRPr>
                    </a:p>
                  </a:txBody>
                  <a:tcPr anchor="ctr">
                    <a:lnL w="19050" cap="flat" cmpd="sng" algn="ctr">
                      <a:solidFill>
                        <a:schemeClr val="bg1"/>
                      </a:solidFill>
                      <a:prstDash val="solid"/>
                      <a:round/>
                      <a:headEnd type="none" w="med" len="med"/>
                      <a:tailEnd type="none" w="med" len="med"/>
                    </a:lnL>
                    <a:lnR w="571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57150" cap="flat" cmpd="sng" algn="ctr">
                      <a:solidFill>
                        <a:schemeClr val="bg1"/>
                      </a:solidFill>
                      <a:prstDash val="solid"/>
                      <a:round/>
                      <a:headEnd type="none" w="med" len="med"/>
                      <a:tailEnd type="none" w="med" len="med"/>
                    </a:lnB>
                    <a:solidFill>
                      <a:schemeClr val="bg1">
                        <a:lumMod val="95000"/>
                      </a:schemeClr>
                    </a:solidFill>
                  </a:tcPr>
                </a:tc>
                <a:tc hMerge="1">
                  <a:txBody>
                    <a:bodyPr/>
                    <a:lstStyle/>
                    <a:p>
                      <a:endParaRPr lang="en-US"/>
                    </a:p>
                  </a:txBody>
                  <a:tcPr/>
                </a:tc>
                <a:extLst>
                  <a:ext uri="{0D108BD9-81ED-4DB2-BD59-A6C34878D82A}">
                    <a16:rowId xmlns:a16="http://schemas.microsoft.com/office/drawing/2014/main" val="3593619310"/>
                  </a:ext>
                </a:extLst>
              </a:tr>
              <a:tr h="182880">
                <a:tc rowSpan="2">
                  <a:txBody>
                    <a:bodyPr/>
                    <a:lstStyle/>
                    <a:p>
                      <a:endParaRPr lang="en-US" sz="800">
                        <a:solidFill>
                          <a:schemeClr val="tx1"/>
                        </a:solidFill>
                      </a:endParaRPr>
                    </a:p>
                  </a:txBody>
                  <a:tcPr>
                    <a:lnR w="57150" cap="flat" cmpd="sng" algn="ctr">
                      <a:solidFill>
                        <a:schemeClr val="bg1"/>
                      </a:solidFill>
                      <a:prstDash val="solid"/>
                      <a:round/>
                      <a:headEnd type="none" w="med" len="med"/>
                      <a:tailEnd type="none" w="med" len="med"/>
                    </a:lnR>
                  </a:tcPr>
                </a:tc>
                <a:tc rowSpan="2">
                  <a:txBody>
                    <a:bodyPr/>
                    <a:lstStyle/>
                    <a:p>
                      <a:pPr algn="ctr"/>
                      <a:r>
                        <a:rPr lang="en-US" sz="900" b="1">
                          <a:solidFill>
                            <a:schemeClr val="bg1"/>
                          </a:solidFill>
                        </a:rPr>
                        <a:t>BUILDING BLOCKS</a:t>
                      </a:r>
                    </a:p>
                  </a:txBody>
                  <a:tcPr anchor="ctr">
                    <a:lnL w="57150" cap="flat" cmpd="sng" algn="ctr">
                      <a:solidFill>
                        <a:schemeClr val="bg1"/>
                      </a:solidFill>
                      <a:prstDash val="solid"/>
                      <a:round/>
                      <a:headEnd type="none" w="med" len="med"/>
                      <a:tailEnd type="none" w="med" len="med"/>
                    </a:lnL>
                    <a:lnR w="57150" cap="flat" cmpd="sng" algn="ctr">
                      <a:solidFill>
                        <a:schemeClr val="bg1"/>
                      </a:solidFill>
                      <a:prstDash val="solid"/>
                      <a:round/>
                      <a:headEnd type="none" w="med" len="med"/>
                      <a:tailEnd type="none" w="med" len="med"/>
                    </a:lnR>
                    <a:lnT w="57150" cap="flat" cmpd="sng" algn="ctr">
                      <a:solidFill>
                        <a:schemeClr val="bg1"/>
                      </a:solidFill>
                      <a:prstDash val="solid"/>
                      <a:round/>
                      <a:headEnd type="none" w="med" len="med"/>
                      <a:tailEnd type="none" w="med" len="med"/>
                    </a:lnT>
                    <a:lnB w="19050" cap="flat" cmpd="sng" algn="ctr">
                      <a:solidFill>
                        <a:schemeClr val="bg1"/>
                      </a:solidFill>
                      <a:prstDash val="sysDash"/>
                      <a:round/>
                      <a:headEnd type="none" w="med" len="med"/>
                      <a:tailEnd type="none" w="med" len="med"/>
                    </a:lnB>
                    <a:solidFill>
                      <a:srgbClr val="54A5CE"/>
                    </a:solidFill>
                  </a:tcPr>
                </a:tc>
                <a:tc gridSpan="2">
                  <a:txBody>
                    <a:bodyPr/>
                    <a:lstStyle/>
                    <a:p>
                      <a:pPr algn="ctr"/>
                      <a:r>
                        <a:rPr lang="en-US" sz="800" b="1">
                          <a:solidFill>
                            <a:srgbClr val="54A5CE"/>
                          </a:solidFill>
                        </a:rPr>
                        <a:t>Established</a:t>
                      </a:r>
                    </a:p>
                  </a:txBody>
                  <a:tcPr anchor="ctr">
                    <a:lnL w="571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571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chemeClr val="bg1">
                        <a:lumMod val="95000"/>
                      </a:schemeClr>
                    </a:solidFill>
                  </a:tcPr>
                </a:tc>
                <a:tc hMerge="1">
                  <a:txBody>
                    <a:bodyPr/>
                    <a:lstStyle/>
                    <a:p>
                      <a:pPr algn="ctr"/>
                      <a:endParaRPr lang="en-US" sz="800"/>
                    </a:p>
                  </a:txBody>
                  <a:tcPr>
                    <a:lnL w="1905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gridSpan="3">
                  <a:txBody>
                    <a:bodyPr/>
                    <a:lstStyle/>
                    <a:p>
                      <a:pPr algn="ctr"/>
                      <a:r>
                        <a:rPr lang="en-US" sz="800" b="1">
                          <a:solidFill>
                            <a:srgbClr val="54A5CE"/>
                          </a:solidFill>
                        </a:rPr>
                        <a:t>Emerging next wave</a:t>
                      </a:r>
                    </a:p>
                  </a:txBody>
                  <a:tcPr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571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chemeClr val="bg1">
                        <a:lumMod val="95000"/>
                      </a:schemeClr>
                    </a:solidFill>
                  </a:tcPr>
                </a:tc>
                <a:tc hMerge="1">
                  <a:txBody>
                    <a:bodyPr/>
                    <a:lstStyle/>
                    <a:p>
                      <a:endParaRPr lang="en-US"/>
                    </a:p>
                  </a:txBody>
                  <a:tcPr/>
                </a:tc>
                <a:tc hMerge="1">
                  <a:txBody>
                    <a:bodyPr/>
                    <a:lstStyle/>
                    <a:p>
                      <a:pPr algn="ctr"/>
                      <a:endParaRPr lang="en-US" sz="800"/>
                    </a:p>
                  </a:txBody>
                  <a:tcPr>
                    <a:lnL w="1905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gridSpan="3">
                  <a:txBody>
                    <a:bodyPr/>
                    <a:lstStyle/>
                    <a:p>
                      <a:pPr algn="ctr"/>
                      <a:r>
                        <a:rPr lang="en-US" sz="800" b="1">
                          <a:solidFill>
                            <a:srgbClr val="54A5CE"/>
                          </a:solidFill>
                          <a:hlinkClick r:id="rId10"/>
                        </a:rPr>
                        <a:t>Asset class capabilities</a:t>
                      </a:r>
                      <a:endParaRPr lang="en-US" sz="800" b="1">
                        <a:solidFill>
                          <a:srgbClr val="54A5CE"/>
                        </a:solidFill>
                      </a:endParaRPr>
                    </a:p>
                  </a:txBody>
                  <a:tcPr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571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chemeClr val="bg1">
                        <a:lumMod val="95000"/>
                      </a:schemeClr>
                    </a:solidFill>
                  </a:tcPr>
                </a:tc>
                <a:tc hMerge="1">
                  <a:txBody>
                    <a:bodyPr/>
                    <a:lstStyle/>
                    <a:p>
                      <a:pPr algn="ctr"/>
                      <a:endParaRPr lang="en-US" sz="8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US"/>
                    </a:p>
                  </a:txBody>
                  <a:tcPr/>
                </a:tc>
                <a:tc gridSpan="2">
                  <a:txBody>
                    <a:bodyPr/>
                    <a:lstStyle/>
                    <a:p>
                      <a:pPr algn="ctr"/>
                      <a:r>
                        <a:rPr lang="en-US" sz="800" b="1">
                          <a:solidFill>
                            <a:srgbClr val="54A5CE"/>
                          </a:solidFill>
                          <a:hlinkClick r:id="rId11"/>
                        </a:rPr>
                        <a:t>Third-party solutions* </a:t>
                      </a:r>
                      <a:r>
                        <a:rPr lang="en-US" sz="800" b="1">
                          <a:solidFill>
                            <a:srgbClr val="54A5CE"/>
                          </a:solidFill>
                        </a:rPr>
                        <a:t>(FundsNetwork</a:t>
                      </a:r>
                      <a:r>
                        <a:rPr lang="en-US" sz="800" b="1" baseline="30000">
                          <a:solidFill>
                            <a:srgbClr val="54A5CE"/>
                          </a:solidFill>
                        </a:rPr>
                        <a:t>®</a:t>
                      </a:r>
                      <a:r>
                        <a:rPr lang="en-US" sz="800" b="1" baseline="0">
                          <a:solidFill>
                            <a:srgbClr val="54A5CE"/>
                          </a:solidFill>
                        </a:rPr>
                        <a:t>)</a:t>
                      </a:r>
                    </a:p>
                  </a:txBody>
                  <a:tcPr anchor="ctr">
                    <a:lnL w="19050" cap="flat" cmpd="sng" algn="ctr">
                      <a:solidFill>
                        <a:schemeClr val="bg1"/>
                      </a:solidFill>
                      <a:prstDash val="solid"/>
                      <a:round/>
                      <a:headEnd type="none" w="med" len="med"/>
                      <a:tailEnd type="none" w="med" len="med"/>
                    </a:lnL>
                    <a:lnR w="57150" cap="flat" cmpd="sng" algn="ctr">
                      <a:solidFill>
                        <a:schemeClr val="bg1"/>
                      </a:solidFill>
                      <a:prstDash val="solid"/>
                      <a:round/>
                      <a:headEnd type="none" w="med" len="med"/>
                      <a:tailEnd type="none" w="med" len="med"/>
                    </a:lnR>
                    <a:lnT w="571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chemeClr val="bg1">
                        <a:lumMod val="95000"/>
                      </a:schemeClr>
                    </a:solidFill>
                  </a:tcPr>
                </a:tc>
                <a:tc hMerge="1">
                  <a:txBody>
                    <a:bodyPr/>
                    <a:lstStyle/>
                    <a:p>
                      <a:pPr algn="ctr"/>
                      <a:endParaRPr lang="en-US" sz="8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6192951"/>
                  </a:ext>
                </a:extLst>
              </a:tr>
              <a:tr h="594360">
                <a:tc vMerge="1">
                  <a:txBody>
                    <a:bodyPr/>
                    <a:lstStyle/>
                    <a:p>
                      <a:endParaRPr lang="en-US"/>
                    </a:p>
                  </a:txBody>
                  <a:tcPr/>
                </a:tc>
                <a:tc vMerge="1">
                  <a:txBody>
                    <a:bodyPr/>
                    <a:lstStyle/>
                    <a:p>
                      <a:endParaRPr lang="en-US"/>
                    </a:p>
                  </a:txBody>
                  <a:tcPr/>
                </a:tc>
                <a:tc gridSpan="2">
                  <a:txBody>
                    <a:bodyPr/>
                    <a:lstStyle/>
                    <a:p>
                      <a:pPr algn="ctr"/>
                      <a:endParaRPr lang="en-US" sz="800">
                        <a:solidFill>
                          <a:schemeClr val="tx1"/>
                        </a:solidFill>
                      </a:endParaRPr>
                    </a:p>
                  </a:txBody>
                  <a:tcPr anchor="ctr">
                    <a:lnL w="571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57150" cap="flat" cmpd="sng" algn="ctr">
                      <a:solidFill>
                        <a:schemeClr val="bg1"/>
                      </a:solidFill>
                      <a:prstDash val="solid"/>
                      <a:round/>
                      <a:headEnd type="none" w="med" len="med"/>
                      <a:tailEnd type="none" w="med" len="med"/>
                    </a:lnB>
                    <a:solidFill>
                      <a:schemeClr val="bg1">
                        <a:lumMod val="95000"/>
                      </a:schemeClr>
                    </a:solidFill>
                  </a:tcPr>
                </a:tc>
                <a:tc hMerge="1">
                  <a:txBody>
                    <a:bodyPr/>
                    <a:lstStyle/>
                    <a:p>
                      <a:endParaRPr lang="en-US"/>
                    </a:p>
                  </a:txBody>
                  <a:tcPr>
                    <a:lnL w="19050" cap="flat" cmpd="sng" algn="ctr">
                      <a:solidFill>
                        <a:schemeClr val="bg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gridSpan="3">
                  <a:txBody>
                    <a:bodyPr/>
                    <a:lstStyle/>
                    <a:p>
                      <a:pPr algn="ctr"/>
                      <a:endParaRPr lang="en-US" sz="800">
                        <a:solidFill>
                          <a:schemeClr val="tx1"/>
                        </a:solidFill>
                      </a:endParaRPr>
                    </a:p>
                  </a:txBody>
                  <a:tcPr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57150" cap="flat" cmpd="sng" algn="ctr">
                      <a:solidFill>
                        <a:schemeClr val="bg1"/>
                      </a:solidFill>
                      <a:prstDash val="solid"/>
                      <a:round/>
                      <a:headEnd type="none" w="med" len="med"/>
                      <a:tailEnd type="none" w="med" len="med"/>
                    </a:lnB>
                    <a:solidFill>
                      <a:schemeClr val="bg1">
                        <a:lumMod val="95000"/>
                      </a:schemeClr>
                    </a:solidFill>
                  </a:tcPr>
                </a:tc>
                <a:tc hMerge="1">
                  <a:txBody>
                    <a:bodyPr/>
                    <a:lstStyle/>
                    <a:p>
                      <a:endParaRPr lang="en-US"/>
                    </a:p>
                  </a:txBody>
                  <a:tcPr/>
                </a:tc>
                <a:tc hMerge="1">
                  <a:txBody>
                    <a:bodyPr/>
                    <a:lstStyle/>
                    <a:p>
                      <a:endParaRPr lang="en-US"/>
                    </a:p>
                  </a:txBody>
                  <a:tcPr>
                    <a:lnL w="19050" cap="flat" cmpd="sng" algn="ctr">
                      <a:solidFill>
                        <a:schemeClr val="bg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rowSpan="2" gridSpan="2">
                  <a:txBody>
                    <a:bodyPr/>
                    <a:lstStyle/>
                    <a:p>
                      <a:pPr marL="171450" indent="-171450" algn="l">
                        <a:spcBef>
                          <a:spcPts val="0"/>
                        </a:spcBef>
                        <a:spcAft>
                          <a:spcPts val="200"/>
                        </a:spcAft>
                        <a:buFont typeface="Arial" panose="020B0604020202020204" pitchFamily="34" charset="0"/>
                        <a:buChar char="•"/>
                      </a:pPr>
                      <a:r>
                        <a:rPr lang="en-US" sz="800">
                          <a:solidFill>
                            <a:schemeClr val="tx1"/>
                          </a:solidFill>
                        </a:rPr>
                        <a:t>Alternatives</a:t>
                      </a:r>
                    </a:p>
                    <a:p>
                      <a:pPr marL="171450" indent="-171450" algn="l">
                        <a:spcBef>
                          <a:spcPts val="0"/>
                        </a:spcBef>
                        <a:spcAft>
                          <a:spcPts val="200"/>
                        </a:spcAft>
                        <a:buFont typeface="Arial" panose="020B0604020202020204" pitchFamily="34" charset="0"/>
                        <a:buChar char="•"/>
                      </a:pPr>
                      <a:r>
                        <a:rPr lang="en-US" sz="800">
                          <a:solidFill>
                            <a:schemeClr val="tx1"/>
                          </a:solidFill>
                        </a:rPr>
                        <a:t>Digital Assets</a:t>
                      </a:r>
                    </a:p>
                    <a:p>
                      <a:pPr marL="171450" indent="-171450" algn="l">
                        <a:spcBef>
                          <a:spcPts val="0"/>
                        </a:spcBef>
                        <a:spcAft>
                          <a:spcPts val="200"/>
                        </a:spcAft>
                        <a:buFont typeface="Arial" panose="020B0604020202020204" pitchFamily="34" charset="0"/>
                        <a:buChar char="•"/>
                      </a:pPr>
                      <a:r>
                        <a:rPr lang="en-US" sz="800">
                          <a:solidFill>
                            <a:schemeClr val="tx1"/>
                          </a:solidFill>
                        </a:rPr>
                        <a:t>Domestic Equity</a:t>
                      </a:r>
                    </a:p>
                    <a:p>
                      <a:pPr marL="171450" indent="-171450" algn="l">
                        <a:spcBef>
                          <a:spcPts val="0"/>
                        </a:spcBef>
                        <a:spcAft>
                          <a:spcPts val="200"/>
                        </a:spcAft>
                        <a:buFont typeface="Arial" panose="020B0604020202020204" pitchFamily="34" charset="0"/>
                        <a:buChar char="•"/>
                      </a:pPr>
                      <a:r>
                        <a:rPr lang="en-US" sz="800">
                          <a:solidFill>
                            <a:schemeClr val="tx1"/>
                          </a:solidFill>
                        </a:rPr>
                        <a:t>International Equity</a:t>
                      </a:r>
                    </a:p>
                    <a:p>
                      <a:pPr marL="171450" marR="0" lvl="0" indent="-171450" algn="l" defTabSz="1132076" rtl="0" eaLnBrk="1" fontAlgn="auto" latinLnBrk="0" hangingPunct="1">
                        <a:lnSpc>
                          <a:spcPct val="100000"/>
                        </a:lnSpc>
                        <a:spcBef>
                          <a:spcPts val="0"/>
                        </a:spcBef>
                        <a:spcAft>
                          <a:spcPts val="200"/>
                        </a:spcAft>
                        <a:buClrTx/>
                        <a:buSzTx/>
                        <a:buFont typeface="Arial" panose="020B0604020202020204" pitchFamily="34" charset="0"/>
                        <a:buChar char="•"/>
                        <a:tabLst/>
                        <a:defRPr/>
                      </a:pPr>
                      <a:r>
                        <a:rPr lang="en-US" sz="800">
                          <a:solidFill>
                            <a:schemeClr val="tx1"/>
                          </a:solidFill>
                        </a:rPr>
                        <a:t>Money Market</a:t>
                      </a:r>
                    </a:p>
                  </a:txBody>
                  <a:tcPr anchor="ctr">
                    <a:lnL w="19050" cap="flat" cmpd="sng" algn="ctr">
                      <a:solidFill>
                        <a:schemeClr val="bg1"/>
                      </a:solidFill>
                      <a:prstDash val="solid"/>
                      <a:round/>
                      <a:headEnd type="none" w="med" len="med"/>
                      <a:tailEnd type="none" w="med" len="med"/>
                    </a:lnL>
                    <a:lnT w="6350" cap="flat" cmpd="sng" algn="ctr">
                      <a:solidFill>
                        <a:schemeClr val="bg1"/>
                      </a:solidFill>
                      <a:prstDash val="solid"/>
                      <a:round/>
                      <a:headEnd type="none" w="med" len="med"/>
                      <a:tailEnd type="none" w="med" len="med"/>
                    </a:lnT>
                    <a:lnB w="57150" cap="flat" cmpd="sng" algn="ctr">
                      <a:solidFill>
                        <a:schemeClr val="bg1"/>
                      </a:solidFill>
                      <a:prstDash val="solid"/>
                      <a:round/>
                      <a:headEnd type="none" w="med" len="med"/>
                      <a:tailEnd type="none" w="med" len="med"/>
                    </a:lnB>
                    <a:solidFill>
                      <a:schemeClr val="bg1">
                        <a:lumMod val="95000"/>
                      </a:schemeClr>
                    </a:solidFill>
                  </a:tcPr>
                </a:tc>
                <a:tc rowSpan="2" hMerge="1">
                  <a:txBody>
                    <a:bodyPr/>
                    <a:lstStyle/>
                    <a:p>
                      <a:endParaRPr lang="en-US"/>
                    </a:p>
                  </a:txBody>
                  <a:tcPr/>
                </a:tc>
                <a:tc rowSpan="2">
                  <a:txBody>
                    <a:bodyPr/>
                    <a:lstStyle/>
                    <a:p>
                      <a:pPr marL="171450" marR="0" lvl="0" indent="-171450" algn="l" defTabSz="1132076" rtl="0" eaLnBrk="1" fontAlgn="auto" latinLnBrk="0" hangingPunct="1">
                        <a:lnSpc>
                          <a:spcPct val="100000"/>
                        </a:lnSpc>
                        <a:spcBef>
                          <a:spcPts val="0"/>
                        </a:spcBef>
                        <a:spcAft>
                          <a:spcPts val="200"/>
                        </a:spcAft>
                        <a:buClrTx/>
                        <a:buSzTx/>
                        <a:buFont typeface="Arial" panose="020B0604020202020204" pitchFamily="34" charset="0"/>
                        <a:buChar char="•"/>
                        <a:tabLst/>
                        <a:defRPr/>
                      </a:pPr>
                      <a:r>
                        <a:rPr lang="en-US" sz="800">
                          <a:solidFill>
                            <a:schemeClr val="tx1"/>
                          </a:solidFill>
                        </a:rPr>
                        <a:t>Muni Income</a:t>
                      </a:r>
                    </a:p>
                    <a:p>
                      <a:pPr marL="171450" marR="0" lvl="0" indent="-171450" algn="l" defTabSz="1132076" rtl="0" eaLnBrk="1" fontAlgn="auto" latinLnBrk="0" hangingPunct="1">
                        <a:lnSpc>
                          <a:spcPct val="100000"/>
                        </a:lnSpc>
                        <a:spcBef>
                          <a:spcPts val="0"/>
                        </a:spcBef>
                        <a:spcAft>
                          <a:spcPts val="200"/>
                        </a:spcAft>
                        <a:buClrTx/>
                        <a:buSzTx/>
                        <a:buFont typeface="Arial" panose="020B0604020202020204" pitchFamily="34" charset="0"/>
                        <a:buChar char="•"/>
                        <a:tabLst/>
                        <a:defRPr/>
                      </a:pPr>
                      <a:r>
                        <a:rPr lang="en-US" sz="800">
                          <a:solidFill>
                            <a:schemeClr val="tx1"/>
                          </a:solidFill>
                        </a:rPr>
                        <a:t>Sector / Industry </a:t>
                      </a:r>
                    </a:p>
                    <a:p>
                      <a:pPr marL="171450" indent="-171450" algn="l">
                        <a:spcAft>
                          <a:spcPts val="200"/>
                        </a:spcAft>
                        <a:buFont typeface="Arial" panose="020B0604020202020204" pitchFamily="34" charset="0"/>
                        <a:buChar char="•"/>
                      </a:pPr>
                      <a:r>
                        <a:rPr lang="en-US" sz="800">
                          <a:solidFill>
                            <a:schemeClr val="tx1"/>
                          </a:solidFill>
                        </a:rPr>
                        <a:t>Sustainable</a:t>
                      </a:r>
                    </a:p>
                    <a:p>
                      <a:pPr marL="171450" indent="-171450" algn="l">
                        <a:spcBef>
                          <a:spcPts val="0"/>
                        </a:spcBef>
                        <a:spcAft>
                          <a:spcPts val="200"/>
                        </a:spcAft>
                        <a:buFont typeface="Arial" panose="020B0604020202020204" pitchFamily="34" charset="0"/>
                        <a:buChar char="•"/>
                      </a:pPr>
                      <a:r>
                        <a:rPr lang="en-US" sz="800">
                          <a:solidFill>
                            <a:schemeClr val="tx1"/>
                          </a:solidFill>
                        </a:rPr>
                        <a:t>Strategic Beta</a:t>
                      </a:r>
                    </a:p>
                    <a:p>
                      <a:pPr marL="171450" indent="-171450" algn="l">
                        <a:spcBef>
                          <a:spcPts val="0"/>
                        </a:spcBef>
                        <a:spcAft>
                          <a:spcPts val="200"/>
                        </a:spcAft>
                        <a:buFont typeface="Arial" panose="020B0604020202020204" pitchFamily="34" charset="0"/>
                        <a:buChar char="•"/>
                      </a:pPr>
                      <a:r>
                        <a:rPr lang="en-US" sz="800">
                          <a:solidFill>
                            <a:schemeClr val="tx1"/>
                          </a:solidFill>
                        </a:rPr>
                        <a:t>Taxable Income</a:t>
                      </a:r>
                    </a:p>
                    <a:p>
                      <a:pPr marL="171450" marR="0" lvl="0" indent="-171450" algn="l" defTabSz="1132076" rtl="0" eaLnBrk="1" fontAlgn="auto" latinLnBrk="0" hangingPunct="1">
                        <a:lnSpc>
                          <a:spcPct val="100000"/>
                        </a:lnSpc>
                        <a:spcBef>
                          <a:spcPts val="0"/>
                        </a:spcBef>
                        <a:spcAft>
                          <a:spcPts val="200"/>
                        </a:spcAft>
                        <a:buClrTx/>
                        <a:buSzTx/>
                        <a:buFont typeface="Arial" panose="020B0604020202020204" pitchFamily="34" charset="0"/>
                        <a:buChar char="•"/>
                        <a:tabLst/>
                        <a:defRPr/>
                      </a:pPr>
                      <a:r>
                        <a:rPr lang="en-US" sz="800">
                          <a:solidFill>
                            <a:schemeClr val="tx1"/>
                          </a:solidFill>
                        </a:rPr>
                        <a:t>Multi-Asset Solutions</a:t>
                      </a:r>
                    </a:p>
                  </a:txBody>
                  <a:tcPr anchor="ctr">
                    <a:lnR w="190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57150" cap="flat" cmpd="sng" algn="ctr">
                      <a:solidFill>
                        <a:schemeClr val="bg1"/>
                      </a:solidFill>
                      <a:prstDash val="solid"/>
                      <a:round/>
                      <a:headEnd type="none" w="med" len="med"/>
                      <a:tailEnd type="none" w="med" len="med"/>
                    </a:lnB>
                    <a:solidFill>
                      <a:schemeClr val="bg1">
                        <a:lumMod val="95000"/>
                      </a:schemeClr>
                    </a:solidFill>
                  </a:tcPr>
                </a:tc>
                <a:tc rowSpan="2" gridSpan="2">
                  <a:txBody>
                    <a:bodyPr/>
                    <a:lstStyle/>
                    <a:p>
                      <a:pPr marL="171450" indent="-171450" algn="l">
                        <a:lnSpc>
                          <a:spcPct val="100000"/>
                        </a:lnSpc>
                        <a:spcBef>
                          <a:spcPts val="0"/>
                        </a:spcBef>
                        <a:spcAft>
                          <a:spcPts val="400"/>
                        </a:spcAft>
                        <a:buFont typeface="Arial" panose="020B0604020202020204" pitchFamily="34" charset="0"/>
                        <a:buChar char="•"/>
                      </a:pPr>
                      <a:r>
                        <a:rPr lang="en-US" sz="800">
                          <a:solidFill>
                            <a:schemeClr val="tx1"/>
                          </a:solidFill>
                        </a:rPr>
                        <a:t>600+ third-party asset managers</a:t>
                      </a:r>
                    </a:p>
                    <a:p>
                      <a:pPr marL="171450" indent="-171450" algn="l">
                        <a:lnSpc>
                          <a:spcPct val="100000"/>
                        </a:lnSpc>
                        <a:spcBef>
                          <a:spcPts val="0"/>
                        </a:spcBef>
                        <a:spcAft>
                          <a:spcPts val="400"/>
                        </a:spcAft>
                        <a:buFont typeface="Arial" panose="020B0604020202020204" pitchFamily="34" charset="0"/>
                        <a:buChar char="•"/>
                      </a:pPr>
                      <a:r>
                        <a:rPr lang="en-US" sz="800">
                          <a:solidFill>
                            <a:schemeClr val="tx1"/>
                          </a:solidFill>
                        </a:rPr>
                        <a:t>18K+ mutual funds</a:t>
                      </a:r>
                    </a:p>
                    <a:p>
                      <a:pPr marL="171450" indent="-171450" algn="l">
                        <a:lnSpc>
                          <a:spcPct val="100000"/>
                        </a:lnSpc>
                        <a:spcBef>
                          <a:spcPts val="0"/>
                        </a:spcBef>
                        <a:spcAft>
                          <a:spcPts val="400"/>
                        </a:spcAft>
                        <a:buFont typeface="Arial" panose="020B0604020202020204" pitchFamily="34" charset="0"/>
                        <a:buChar char="•"/>
                      </a:pPr>
                      <a:r>
                        <a:rPr lang="en-US" sz="800">
                          <a:solidFill>
                            <a:schemeClr val="tx1"/>
                          </a:solidFill>
                        </a:rPr>
                        <a:t>2K+ ETFs</a:t>
                      </a:r>
                    </a:p>
                  </a:txBody>
                  <a:tcPr anchor="ctr">
                    <a:lnL w="19050" cap="flat" cmpd="sng" algn="ctr">
                      <a:solidFill>
                        <a:schemeClr val="bg1"/>
                      </a:solidFill>
                      <a:prstDash val="solid"/>
                      <a:round/>
                      <a:headEnd type="none" w="med" len="med"/>
                      <a:tailEnd type="none" w="med" len="med"/>
                    </a:lnL>
                    <a:lnR w="571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57150" cap="flat" cmpd="sng" algn="ctr">
                      <a:solidFill>
                        <a:schemeClr val="bg1"/>
                      </a:solidFill>
                      <a:prstDash val="solid"/>
                      <a:round/>
                      <a:headEnd type="none" w="med" len="med"/>
                      <a:tailEnd type="none" w="med" len="med"/>
                    </a:lnB>
                    <a:solidFill>
                      <a:schemeClr val="bg1">
                        <a:lumMod val="95000"/>
                      </a:schemeClr>
                    </a:solidFill>
                  </a:tcPr>
                </a:tc>
                <a:tc rowSpan="2" hMerge="1">
                  <a:txBody>
                    <a:bodyPr/>
                    <a:lstStyle/>
                    <a:p>
                      <a:endParaRPr lang="en-US"/>
                    </a:p>
                  </a:txBody>
                  <a:tcPr/>
                </a:tc>
                <a:extLst>
                  <a:ext uri="{0D108BD9-81ED-4DB2-BD59-A6C34878D82A}">
                    <a16:rowId xmlns:a16="http://schemas.microsoft.com/office/drawing/2014/main" val="84866832"/>
                  </a:ext>
                </a:extLst>
              </a:tr>
              <a:tr h="376788">
                <a:tc>
                  <a:txBody>
                    <a:bodyPr/>
                    <a:lstStyle/>
                    <a:p>
                      <a:endParaRPr lang="en-US" sz="800">
                        <a:solidFill>
                          <a:schemeClr val="tx1"/>
                        </a:solidFill>
                      </a:endParaRPr>
                    </a:p>
                  </a:txBody>
                  <a:tcPr>
                    <a:lnR w="57150" cap="flat" cmpd="sng" algn="ctr">
                      <a:solidFill>
                        <a:schemeClr val="bg1"/>
                      </a:solidFill>
                      <a:prstDash val="solid"/>
                      <a:round/>
                      <a:headEnd type="none" w="med" len="med"/>
                      <a:tailEnd type="none" w="med" len="med"/>
                    </a:lnR>
                  </a:tcPr>
                </a:tc>
                <a:tc>
                  <a:txBody>
                    <a:bodyPr/>
                    <a:lstStyle/>
                    <a:p>
                      <a:pPr algn="ctr"/>
                      <a:r>
                        <a:rPr lang="en-US" sz="900" b="1">
                          <a:solidFill>
                            <a:schemeClr val="bg1"/>
                          </a:solidFill>
                        </a:rPr>
                        <a:t>MANAGED SOLUTIONS</a:t>
                      </a:r>
                    </a:p>
                  </a:txBody>
                  <a:tcPr anchor="ctr">
                    <a:lnL w="57150" cap="flat" cmpd="sng" algn="ctr">
                      <a:solidFill>
                        <a:schemeClr val="bg1"/>
                      </a:solidFill>
                      <a:prstDash val="solid"/>
                      <a:round/>
                      <a:headEnd type="none" w="med" len="med"/>
                      <a:tailEnd type="none" w="med" len="med"/>
                    </a:lnL>
                    <a:lnR w="57150" cap="flat" cmpd="sng" algn="ctr">
                      <a:solidFill>
                        <a:schemeClr val="bg1"/>
                      </a:solidFill>
                      <a:prstDash val="solid"/>
                      <a:round/>
                      <a:headEnd type="none" w="med" len="med"/>
                      <a:tailEnd type="none" w="med" len="med"/>
                    </a:lnR>
                    <a:lnT w="19050" cap="flat" cmpd="sng" algn="ctr">
                      <a:solidFill>
                        <a:schemeClr val="bg1"/>
                      </a:solidFill>
                      <a:prstDash val="sysDash"/>
                      <a:round/>
                      <a:headEnd type="none" w="med" len="med"/>
                      <a:tailEnd type="none" w="med" len="med"/>
                    </a:lnT>
                    <a:lnB w="57150" cap="flat" cmpd="sng" algn="ctr">
                      <a:solidFill>
                        <a:schemeClr val="bg1"/>
                      </a:solidFill>
                      <a:prstDash val="solid"/>
                      <a:round/>
                      <a:headEnd type="none" w="med" len="med"/>
                      <a:tailEnd type="none" w="med" len="med"/>
                    </a:lnB>
                    <a:solidFill>
                      <a:srgbClr val="298FC2"/>
                    </a:solidFill>
                  </a:tcPr>
                </a:tc>
                <a:tc gridSpan="2">
                  <a:txBody>
                    <a:bodyPr/>
                    <a:lstStyle/>
                    <a:p>
                      <a:pPr algn="ctr"/>
                      <a:endParaRPr lang="en-US" sz="800">
                        <a:solidFill>
                          <a:schemeClr val="tx1"/>
                        </a:solidFill>
                      </a:endParaRPr>
                    </a:p>
                  </a:txBody>
                  <a:tcPr anchor="ctr">
                    <a:lnL w="571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57150" cap="flat" cmpd="sng" algn="ctr">
                      <a:solidFill>
                        <a:schemeClr val="bg1"/>
                      </a:solidFill>
                      <a:prstDash val="solid"/>
                      <a:round/>
                      <a:headEnd type="none" w="med" len="med"/>
                      <a:tailEnd type="none" w="med" len="med"/>
                    </a:lnT>
                    <a:lnB w="57150" cap="flat" cmpd="sng" algn="ctr">
                      <a:solidFill>
                        <a:schemeClr val="bg1"/>
                      </a:solidFill>
                      <a:prstDash val="solid"/>
                      <a:round/>
                      <a:headEnd type="none" w="med" len="med"/>
                      <a:tailEnd type="none" w="med" len="med"/>
                    </a:lnB>
                    <a:solidFill>
                      <a:schemeClr val="bg1">
                        <a:lumMod val="95000"/>
                      </a:schemeClr>
                    </a:solidFill>
                  </a:tcPr>
                </a:tc>
                <a:tc hMerge="1">
                  <a:txBody>
                    <a:bodyPr/>
                    <a:lstStyle/>
                    <a:p>
                      <a:pPr algn="ctr"/>
                      <a:endParaRPr lang="en-US" sz="800"/>
                    </a:p>
                  </a:txBody>
                  <a:tcPr>
                    <a:lnL w="1905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gridSpan="3">
                  <a:txBody>
                    <a:bodyPr/>
                    <a:lstStyle/>
                    <a:p>
                      <a:pPr algn="ctr"/>
                      <a:endParaRPr lang="en-US" sz="800">
                        <a:solidFill>
                          <a:schemeClr val="tx1"/>
                        </a:solidFill>
                      </a:endParaRPr>
                    </a:p>
                  </a:txBody>
                  <a:tcPr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57150" cap="flat" cmpd="sng" algn="ctr">
                      <a:solidFill>
                        <a:schemeClr val="bg1"/>
                      </a:solidFill>
                      <a:prstDash val="solid"/>
                      <a:round/>
                      <a:headEnd type="none" w="med" len="med"/>
                      <a:tailEnd type="none" w="med" len="med"/>
                    </a:lnT>
                    <a:lnB w="57150" cap="flat" cmpd="sng" algn="ctr">
                      <a:solidFill>
                        <a:schemeClr val="bg1"/>
                      </a:solidFill>
                      <a:prstDash val="solid"/>
                      <a:round/>
                      <a:headEnd type="none" w="med" len="med"/>
                      <a:tailEnd type="none" w="med" len="med"/>
                    </a:lnB>
                    <a:solidFill>
                      <a:schemeClr val="bg1">
                        <a:lumMod val="95000"/>
                      </a:schemeClr>
                    </a:solidFill>
                  </a:tcPr>
                </a:tc>
                <a:tc hMerge="1">
                  <a:txBody>
                    <a:bodyPr/>
                    <a:lstStyle/>
                    <a:p>
                      <a:endParaRPr lang="en-US"/>
                    </a:p>
                  </a:txBody>
                  <a:tcPr/>
                </a:tc>
                <a:tc hMerge="1">
                  <a:txBody>
                    <a:bodyPr/>
                    <a:lstStyle/>
                    <a:p>
                      <a:pPr algn="ctr"/>
                      <a:endParaRPr lang="en-US" sz="800"/>
                    </a:p>
                  </a:txBody>
                  <a:tcPr>
                    <a:lnL w="1905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gridSpan="2" vMerge="1">
                  <a:txBody>
                    <a:bodyPr/>
                    <a:lstStyle/>
                    <a:p>
                      <a:pPr algn="ctr"/>
                      <a:endParaRPr lang="en-US" sz="8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vMerge="1">
                  <a:txBody>
                    <a:bodyPr/>
                    <a:lstStyle/>
                    <a:p>
                      <a:pPr algn="ctr"/>
                      <a:endParaRPr lang="en-US" sz="8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pPr algn="ctr"/>
                      <a:endParaRPr lang="en-US" sz="8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2" vMerge="1">
                  <a:txBody>
                    <a:bodyPr/>
                    <a:lstStyle/>
                    <a:p>
                      <a:pPr algn="ctr"/>
                      <a:endParaRPr lang="en-US" sz="8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vMerge="1">
                  <a:txBody>
                    <a:bodyPr/>
                    <a:lstStyle/>
                    <a:p>
                      <a:pPr algn="ctr"/>
                      <a:endParaRPr lang="en-US" sz="8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037635842"/>
                  </a:ext>
                </a:extLst>
              </a:tr>
              <a:tr h="274320">
                <a:tc rowSpan="2">
                  <a:txBody>
                    <a:bodyPr/>
                    <a:lstStyle/>
                    <a:p>
                      <a:pPr algn="ctr"/>
                      <a:r>
                        <a:rPr lang="en-US" sz="1000" b="1">
                          <a:solidFill>
                            <a:srgbClr val="004F6B"/>
                          </a:solidFill>
                        </a:rPr>
                        <a:t>EXECUTION</a:t>
                      </a:r>
                    </a:p>
                    <a:p>
                      <a:pPr algn="ctr"/>
                      <a:r>
                        <a:rPr lang="en-US" sz="900">
                          <a:solidFill>
                            <a:schemeClr val="tx1"/>
                          </a:solidFill>
                        </a:rPr>
                        <a:t>to Implement</a:t>
                      </a:r>
                    </a:p>
                  </a:txBody>
                  <a:tcPr anchor="b">
                    <a:lnR w="57150" cap="flat" cmpd="sng" algn="ctr">
                      <a:solidFill>
                        <a:schemeClr val="bg1"/>
                      </a:solidFill>
                      <a:prstDash val="solid"/>
                      <a:round/>
                      <a:headEnd type="none" w="med" len="med"/>
                      <a:tailEnd type="none" w="med" len="med"/>
                    </a:lnR>
                  </a:tcPr>
                </a:tc>
                <a:tc rowSpan="2">
                  <a:txBody>
                    <a:bodyPr/>
                    <a:lstStyle/>
                    <a:p>
                      <a:pPr algn="ctr"/>
                      <a:r>
                        <a:rPr lang="en-US" sz="900" b="1">
                          <a:solidFill>
                            <a:schemeClr val="bg1"/>
                          </a:solidFill>
                        </a:rPr>
                        <a:t>PLATFORMS</a:t>
                      </a:r>
                    </a:p>
                  </a:txBody>
                  <a:tcPr anchor="ctr">
                    <a:lnL w="57150" cap="flat" cmpd="sng" algn="ctr">
                      <a:solidFill>
                        <a:schemeClr val="bg1"/>
                      </a:solidFill>
                      <a:prstDash val="solid"/>
                      <a:round/>
                      <a:headEnd type="none" w="med" len="med"/>
                      <a:tailEnd type="none" w="med" len="med"/>
                    </a:lnL>
                    <a:lnR w="57150" cap="flat" cmpd="sng" algn="ctr">
                      <a:solidFill>
                        <a:schemeClr val="bg1"/>
                      </a:solidFill>
                      <a:prstDash val="solid"/>
                      <a:round/>
                      <a:headEnd type="none" w="med" len="med"/>
                      <a:tailEnd type="none" w="med" len="med"/>
                    </a:lnR>
                    <a:lnT w="57150" cap="flat" cmpd="sng" algn="ctr">
                      <a:solidFill>
                        <a:schemeClr val="bg1"/>
                      </a:solidFill>
                      <a:prstDash val="solid"/>
                      <a:round/>
                      <a:headEnd type="none" w="med" len="med"/>
                      <a:tailEnd type="none" w="med" len="med"/>
                    </a:lnT>
                    <a:lnB w="57150" cap="flat" cmpd="sng" algn="ctr">
                      <a:solidFill>
                        <a:schemeClr val="bg1"/>
                      </a:solidFill>
                      <a:prstDash val="solid"/>
                      <a:round/>
                      <a:headEnd type="none" w="med" len="med"/>
                      <a:tailEnd type="none" w="med" len="med"/>
                    </a:lnB>
                    <a:solidFill>
                      <a:srgbClr val="3F829C"/>
                    </a:solidFill>
                  </a:tcPr>
                </a:tc>
                <a:tc>
                  <a:txBody>
                    <a:bodyPr/>
                    <a:lstStyle/>
                    <a:p>
                      <a:pPr algn="ctr"/>
                      <a:r>
                        <a:rPr lang="en-US" sz="800" b="1">
                          <a:solidFill>
                            <a:srgbClr val="3F829C"/>
                          </a:solidFill>
                          <a:hlinkClick r:id="rId12"/>
                        </a:rPr>
                        <a:t>Fidelity Managed Account Xchange (FMAX)</a:t>
                      </a:r>
                      <a:r>
                        <a:rPr lang="en-US" sz="800" b="1" baseline="30000">
                          <a:solidFill>
                            <a:srgbClr val="3F829C"/>
                          </a:solidFill>
                        </a:rPr>
                        <a:t>®</a:t>
                      </a:r>
                    </a:p>
                  </a:txBody>
                  <a:tcPr anchor="ctr">
                    <a:lnL w="571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571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chemeClr val="bg1">
                        <a:lumMod val="95000"/>
                      </a:schemeClr>
                    </a:solidFill>
                  </a:tcPr>
                </a:tc>
                <a:tc gridSpan="2">
                  <a:txBody>
                    <a:bodyPr/>
                    <a:lstStyle/>
                    <a:p>
                      <a:pPr algn="ctr"/>
                      <a:r>
                        <a:rPr lang="en-US" sz="800" b="1">
                          <a:solidFill>
                            <a:srgbClr val="3F829C"/>
                          </a:solidFill>
                          <a:hlinkClick r:id="rId13"/>
                        </a:rPr>
                        <a:t>Separate Account Network (SAN)</a:t>
                      </a:r>
                      <a:endParaRPr lang="en-US" sz="800"/>
                    </a:p>
                  </a:txBody>
                  <a:tcPr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571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chemeClr val="bg1">
                        <a:lumMod val="95000"/>
                      </a:schemeClr>
                    </a:solidFill>
                  </a:tcPr>
                </a:tc>
                <a:tc hMerge="1">
                  <a:txBody>
                    <a:bodyPr/>
                    <a:lstStyle/>
                    <a:p>
                      <a:endParaRPr lang="en-US"/>
                    </a:p>
                  </a:txBody>
                  <a:tcPr/>
                </a:tc>
                <a:tc gridSpan="2">
                  <a:txBody>
                    <a:bodyPr/>
                    <a:lstStyle/>
                    <a:p>
                      <a:pPr algn="ctr"/>
                      <a:r>
                        <a:rPr lang="en-US" sz="800" b="1">
                          <a:solidFill>
                            <a:srgbClr val="3F829C"/>
                          </a:solidFill>
                          <a:hlinkClick r:id="rId14"/>
                        </a:rPr>
                        <a:t>Third-Party Integrations </a:t>
                      </a:r>
                      <a:endParaRPr lang="en-US"/>
                    </a:p>
                  </a:txBody>
                  <a:tcPr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571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chemeClr val="bg1">
                        <a:lumMod val="95000"/>
                      </a:schemeClr>
                    </a:solidFill>
                  </a:tcPr>
                </a:tc>
                <a:tc hMerge="1">
                  <a:txBody>
                    <a:bodyPr/>
                    <a:lstStyle/>
                    <a:p>
                      <a:pPr algn="ctr"/>
                      <a:endParaRPr lang="en-US" sz="800"/>
                    </a:p>
                  </a:txBody>
                  <a:tcPr>
                    <a:lnL w="1905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3">
                  <a:txBody>
                    <a:bodyPr/>
                    <a:lstStyle/>
                    <a:p>
                      <a:pPr algn="ctr"/>
                      <a:r>
                        <a:rPr lang="en-US" sz="800" b="1">
                          <a:solidFill>
                            <a:srgbClr val="3F829C"/>
                          </a:solidFill>
                          <a:hlinkClick r:id="rId15"/>
                        </a:rPr>
                        <a:t>Advanced Modeling &amp; Rebalancing (M&amp;R)</a:t>
                      </a:r>
                    </a:p>
                  </a:txBody>
                  <a:tcPr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571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chemeClr val="bg1">
                        <a:lumMod val="95000"/>
                      </a:schemeClr>
                    </a:solidFill>
                  </a:tcPr>
                </a:tc>
                <a:tc hMerge="1">
                  <a:txBody>
                    <a:bodyPr/>
                    <a:lstStyle/>
                    <a:p>
                      <a:pPr algn="ctr"/>
                      <a:endParaRPr lang="en-US" sz="8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US"/>
                    </a:p>
                  </a:txBody>
                  <a:tcPr/>
                </a:tc>
                <a:tc gridSpan="2">
                  <a:txBody>
                    <a:bodyPr/>
                    <a:lstStyle/>
                    <a:p>
                      <a:pPr algn="ctr"/>
                      <a:r>
                        <a:rPr lang="en-US" sz="800" b="1">
                          <a:solidFill>
                            <a:srgbClr val="3F829C"/>
                          </a:solidFill>
                          <a:hlinkClick r:id="rId16"/>
                        </a:rPr>
                        <a:t>Bond Beacon</a:t>
                      </a:r>
                      <a:r>
                        <a:rPr lang="en-US" sz="800" b="1" baseline="30000">
                          <a:solidFill>
                            <a:srgbClr val="3F829C"/>
                          </a:solidFill>
                          <a:hlinkClick r:id="rId16"/>
                        </a:rPr>
                        <a:t>® </a:t>
                      </a:r>
                      <a:endParaRPr lang="en-US" sz="800" b="1" baseline="30000">
                        <a:solidFill>
                          <a:srgbClr val="3F829C"/>
                        </a:solidFill>
                      </a:endParaRPr>
                    </a:p>
                  </a:txBody>
                  <a:tcPr anchor="ctr">
                    <a:lnL w="19050" cap="flat" cmpd="sng" algn="ctr">
                      <a:solidFill>
                        <a:schemeClr val="bg1"/>
                      </a:solidFill>
                      <a:prstDash val="solid"/>
                      <a:round/>
                      <a:headEnd type="none" w="med" len="med"/>
                      <a:tailEnd type="none" w="med" len="med"/>
                    </a:lnL>
                    <a:lnR w="57150" cap="flat" cmpd="sng" algn="ctr">
                      <a:solidFill>
                        <a:schemeClr val="bg1"/>
                      </a:solidFill>
                      <a:prstDash val="solid"/>
                      <a:round/>
                      <a:headEnd type="none" w="med" len="med"/>
                      <a:tailEnd type="none" w="med" len="med"/>
                    </a:lnR>
                    <a:lnT w="5715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hMerge="1">
                  <a:txBody>
                    <a:bodyPr/>
                    <a:lstStyle/>
                    <a:p>
                      <a:pPr algn="ctr"/>
                      <a:endParaRPr lang="en-US" sz="800" b="1">
                        <a:solidFill>
                          <a:srgbClr val="3F82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713188573"/>
                  </a:ext>
                </a:extLst>
              </a:tr>
              <a:tr h="731520">
                <a:tc vMerge="1">
                  <a:txBody>
                    <a:bodyPr/>
                    <a:lstStyle/>
                    <a:p>
                      <a:endParaRPr lang="en-US"/>
                    </a:p>
                  </a:txBody>
                  <a:tcPr/>
                </a:tc>
                <a:tc vMerge="1">
                  <a:txBody>
                    <a:bodyPr/>
                    <a:lstStyle/>
                    <a:p>
                      <a:endParaRPr lang="en-US"/>
                    </a:p>
                  </a:txBody>
                  <a:tcPr/>
                </a:tc>
                <a:tc>
                  <a:txBody>
                    <a:bodyPr/>
                    <a:lstStyle/>
                    <a:p>
                      <a:pPr algn="ctr"/>
                      <a:r>
                        <a:rPr lang="en-US" sz="800">
                          <a:solidFill>
                            <a:schemeClr val="tx1"/>
                          </a:solidFill>
                        </a:rPr>
                        <a:t>Deliver investment planning, portfolio construction, and plan execution all on one platform to drive efficiency.</a:t>
                      </a:r>
                    </a:p>
                    <a:p>
                      <a:pPr marL="0" marR="0" lvl="0" indent="0" algn="ctr" defTabSz="1132076" rtl="0" eaLnBrk="1" fontAlgn="auto" latinLnBrk="0" hangingPunct="1">
                        <a:lnSpc>
                          <a:spcPct val="100000"/>
                        </a:lnSpc>
                        <a:spcBef>
                          <a:spcPts val="0"/>
                        </a:spcBef>
                        <a:spcAft>
                          <a:spcPts val="0"/>
                        </a:spcAft>
                        <a:buClrTx/>
                        <a:buSzTx/>
                        <a:buFontTx/>
                        <a:buNone/>
                        <a:tabLst/>
                        <a:defRPr/>
                      </a:pPr>
                      <a:r>
                        <a:rPr lang="en-US" sz="800">
                          <a:solidFill>
                            <a:schemeClr val="tx1"/>
                          </a:solidFill>
                          <a:hlinkClick r:id="rId17"/>
                        </a:rPr>
                        <a:t>Watch Promotional Video</a:t>
                      </a:r>
                      <a:endParaRPr lang="en-US" sz="800">
                        <a:solidFill>
                          <a:schemeClr val="tx1"/>
                        </a:solidFill>
                      </a:endParaRPr>
                    </a:p>
                  </a:txBody>
                  <a:tcPr anchor="ctr">
                    <a:lnL w="571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57150" cap="flat" cmpd="sng" algn="ctr">
                      <a:solidFill>
                        <a:schemeClr val="bg1"/>
                      </a:solidFill>
                      <a:prstDash val="solid"/>
                      <a:round/>
                      <a:headEnd type="none" w="med" len="med"/>
                      <a:tailEnd type="none" w="med" len="med"/>
                    </a:lnB>
                    <a:solidFill>
                      <a:schemeClr val="bg1">
                        <a:lumMod val="95000"/>
                      </a:schemeClr>
                    </a:solidFill>
                  </a:tcPr>
                </a:tc>
                <a:tc gridSpan="2">
                  <a:txBody>
                    <a:bodyPr/>
                    <a:lstStyle/>
                    <a:p>
                      <a:pPr algn="ctr"/>
                      <a:r>
                        <a:rPr lang="en-US" sz="800">
                          <a:solidFill>
                            <a:schemeClr val="tx1"/>
                          </a:solidFill>
                        </a:rPr>
                        <a:t>Unified platform for managed portfolios to create a managed account</a:t>
                      </a:r>
                    </a:p>
                    <a:p>
                      <a:pPr algn="ctr"/>
                      <a:r>
                        <a:rPr lang="en-US" sz="800">
                          <a:solidFill>
                            <a:schemeClr val="tx1"/>
                          </a:solidFill>
                        </a:rPr>
                        <a:t>program that is tailored to your firms’ needs</a:t>
                      </a:r>
                      <a:endParaRPr lang="en-US"/>
                    </a:p>
                  </a:txBody>
                  <a:tcPr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57150" cap="flat" cmpd="sng" algn="ctr">
                      <a:solidFill>
                        <a:schemeClr val="bg1"/>
                      </a:solidFill>
                      <a:prstDash val="solid"/>
                      <a:round/>
                      <a:headEnd type="none" w="med" len="med"/>
                      <a:tailEnd type="none" w="med" len="med"/>
                    </a:lnB>
                    <a:solidFill>
                      <a:schemeClr val="bg1">
                        <a:lumMod val="95000"/>
                      </a:schemeClr>
                    </a:solidFill>
                  </a:tcPr>
                </a:tc>
                <a:tc hMerge="1">
                  <a:txBody>
                    <a:bodyPr/>
                    <a:lstStyle/>
                    <a:p>
                      <a:endParaRPr lang="en-US"/>
                    </a:p>
                  </a:txBody>
                  <a:tcPr/>
                </a:tc>
                <a:tc gridSpan="2">
                  <a:txBody>
                    <a:bodyPr/>
                    <a:lstStyle/>
                    <a:p>
                      <a:endParaRPr lang="en-US"/>
                    </a:p>
                  </a:txBody>
                  <a:tcPr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57150" cap="flat" cmpd="sng" algn="ctr">
                      <a:solidFill>
                        <a:schemeClr val="bg1"/>
                      </a:solidFill>
                      <a:prstDash val="solid"/>
                      <a:round/>
                      <a:headEnd type="none" w="med" len="med"/>
                      <a:tailEnd type="none" w="med" len="med"/>
                    </a:lnB>
                    <a:solidFill>
                      <a:schemeClr val="bg1">
                        <a:lumMod val="95000"/>
                      </a:schemeClr>
                    </a:solidFill>
                  </a:tcPr>
                </a:tc>
                <a:tc hMerge="1">
                  <a:txBody>
                    <a:bodyPr/>
                    <a:lstStyle/>
                    <a:p>
                      <a:endParaRPr lang="en-US"/>
                    </a:p>
                  </a:txBody>
                  <a:tcPr>
                    <a:lnL w="19050" cap="flat" cmpd="sng" algn="ctr">
                      <a:solidFill>
                        <a:schemeClr val="bg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gridSpan="3">
                  <a:txBody>
                    <a:bodyPr/>
                    <a:lstStyle/>
                    <a:p>
                      <a:pPr algn="ctr"/>
                      <a:r>
                        <a:rPr lang="en-US" sz="800">
                          <a:solidFill>
                            <a:schemeClr val="tx1"/>
                          </a:solidFill>
                        </a:rPr>
                        <a:t>Flexible portfolio management tool that builds upon our core solution to  help support distinct investment strategies</a:t>
                      </a:r>
                    </a:p>
                  </a:txBody>
                  <a:tcPr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57150" cap="flat" cmpd="sng" algn="ctr">
                      <a:solidFill>
                        <a:schemeClr val="bg1"/>
                      </a:solidFill>
                      <a:prstDash val="solid"/>
                      <a:round/>
                      <a:headEnd type="none" w="med" len="med"/>
                      <a:tailEnd type="none" w="med" len="med"/>
                    </a:lnB>
                    <a:solidFill>
                      <a:schemeClr val="bg1">
                        <a:lumMod val="95000"/>
                      </a:schemeClr>
                    </a:solidFill>
                  </a:tcPr>
                </a:tc>
                <a:tc hMerge="1">
                  <a:txBody>
                    <a:bodyPr/>
                    <a:lstStyle/>
                    <a:p>
                      <a:endParaRPr lang="en-US"/>
                    </a:p>
                  </a:txBody>
                  <a:tcPr/>
                </a:tc>
                <a:tc hMerge="1">
                  <a:txBody>
                    <a:bodyPr/>
                    <a:lstStyle/>
                    <a:p>
                      <a:endParaRPr lang="en-US"/>
                    </a:p>
                  </a:txBody>
                  <a:tcPr/>
                </a:tc>
                <a:tc gridSpan="2">
                  <a:txBody>
                    <a:bodyPr/>
                    <a:lstStyle/>
                    <a:p>
                      <a:pPr algn="ctr"/>
                      <a:r>
                        <a:rPr lang="en-US" sz="800" dirty="0">
                          <a:solidFill>
                            <a:schemeClr val="tx1"/>
                          </a:solidFill>
                        </a:rPr>
                        <a:t>Bringing together the trading technology and investment experience to deliver an institutional-grade bond solution</a:t>
                      </a:r>
                    </a:p>
                    <a:p>
                      <a:pPr marL="0" marR="0" lvl="0" indent="0" algn="ctr" defTabSz="1132076" rtl="0" eaLnBrk="1" fontAlgn="auto" latinLnBrk="0" hangingPunct="1">
                        <a:lnSpc>
                          <a:spcPct val="100000"/>
                        </a:lnSpc>
                        <a:spcBef>
                          <a:spcPts val="0"/>
                        </a:spcBef>
                        <a:spcAft>
                          <a:spcPts val="0"/>
                        </a:spcAft>
                        <a:buClrTx/>
                        <a:buSzTx/>
                        <a:buFontTx/>
                        <a:buNone/>
                        <a:tabLst/>
                        <a:defRPr/>
                      </a:pPr>
                      <a:r>
                        <a:rPr lang="en-US" sz="800" dirty="0">
                          <a:solidFill>
                            <a:schemeClr val="tx1"/>
                          </a:solidFill>
                          <a:hlinkClick r:id="rId18"/>
                        </a:rPr>
                        <a:t>Watch Demo</a:t>
                      </a:r>
                      <a:endParaRPr lang="en-US" sz="800" dirty="0">
                        <a:solidFill>
                          <a:schemeClr val="tx1"/>
                        </a:solidFill>
                      </a:endParaRPr>
                    </a:p>
                  </a:txBody>
                  <a:tcPr anchor="ctr">
                    <a:lnL w="19050" cap="flat" cmpd="sng" algn="ctr">
                      <a:solidFill>
                        <a:schemeClr val="bg1"/>
                      </a:solidFill>
                      <a:prstDash val="solid"/>
                      <a:round/>
                      <a:headEnd type="none" w="med" len="med"/>
                      <a:tailEnd type="none" w="med" len="med"/>
                    </a:lnL>
                    <a:lnR w="5715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57150" cap="flat" cmpd="sng" algn="ctr">
                      <a:solidFill>
                        <a:schemeClr val="bg1"/>
                      </a:solidFill>
                      <a:prstDash val="solid"/>
                      <a:round/>
                      <a:headEnd type="none" w="med" len="med"/>
                      <a:tailEnd type="none" w="med" len="med"/>
                    </a:lnB>
                    <a:solidFill>
                      <a:schemeClr val="bg1">
                        <a:lumMod val="95000"/>
                      </a:schemeClr>
                    </a:solidFill>
                  </a:tcPr>
                </a:tc>
                <a:tc hMerge="1">
                  <a:txBody>
                    <a:bodyPr/>
                    <a:lstStyle/>
                    <a:p>
                      <a:pPr algn="ctr"/>
                      <a:endParaRPr lang="en-US" sz="800">
                        <a:solidFill>
                          <a:schemeClr val="tx1"/>
                        </a:solidFill>
                      </a:endParaRPr>
                    </a:p>
                  </a:txBody>
                  <a:tcPr/>
                </a:tc>
                <a:extLst>
                  <a:ext uri="{0D108BD9-81ED-4DB2-BD59-A6C34878D82A}">
                    <a16:rowId xmlns:a16="http://schemas.microsoft.com/office/drawing/2014/main" val="2153703399"/>
                  </a:ext>
                </a:extLst>
              </a:tr>
            </a:tbl>
          </a:graphicData>
        </a:graphic>
      </p:graphicFrame>
      <p:sp>
        <p:nvSpPr>
          <p:cNvPr id="211" name="Rectangle 210">
            <a:extLst>
              <a:ext uri="{FF2B5EF4-FFF2-40B4-BE49-F238E27FC236}">
                <a16:creationId xmlns:a16="http://schemas.microsoft.com/office/drawing/2014/main" id="{C5CFCA8C-0317-4D06-BAA0-5742148FC0C8}"/>
              </a:ext>
            </a:extLst>
          </p:cNvPr>
          <p:cNvSpPr/>
          <p:nvPr/>
        </p:nvSpPr>
        <p:spPr>
          <a:xfrm>
            <a:off x="3540441" y="4351972"/>
            <a:ext cx="458780" cy="215444"/>
          </a:xfrm>
          <a:prstGeom prst="rect">
            <a:avLst/>
          </a:prstGeom>
          <a:noFill/>
          <a:ln>
            <a:noFill/>
          </a:ln>
        </p:spPr>
        <p:txBody>
          <a:bodyPr wrap="none" lIns="91440" rIns="91440">
            <a:spAutoFit/>
          </a:bodyPr>
          <a:lstStyle/>
          <a:p>
            <a:pPr marL="0" marR="0" lvl="0" indent="0" algn="l" defTabSz="1132076" rtl="0" eaLnBrk="1" fontAlgn="auto" latinLnBrk="0" hangingPunct="1">
              <a:lnSpc>
                <a:spcPct val="100000"/>
              </a:lnSpc>
              <a:spcBef>
                <a:spcPts val="0"/>
              </a:spcBef>
              <a:spcAft>
                <a:spcPts val="200"/>
              </a:spcAft>
              <a:buClrTx/>
              <a:buSzTx/>
              <a:buFontTx/>
              <a:buNone/>
              <a:tabLst/>
              <a:defRPr/>
            </a:pPr>
            <a:r>
              <a:rPr kumimoji="0" lang="en-US" sz="800" b="0" i="0" u="none" strike="noStrike" kern="1200" cap="none" spc="0" normalizeH="0" baseline="0" noProof="0">
                <a:ln>
                  <a:noFill/>
                </a:ln>
                <a:solidFill>
                  <a:srgbClr val="000000"/>
                </a:solidFill>
                <a:effectLst/>
                <a:uLnTx/>
                <a:uFillTx/>
                <a:latin typeface="Arial"/>
                <a:ea typeface="ＭＳ Ｐゴシック"/>
                <a:cs typeface="+mn-cs"/>
                <a:hlinkClick r:id="rId19"/>
              </a:rPr>
              <a:t>SMAs</a:t>
            </a:r>
            <a:endParaRPr kumimoji="0" lang="en-US" sz="800" b="0" i="0" u="none" strike="noStrike" kern="1200" cap="none" spc="0" normalizeH="0" baseline="0" noProof="0">
              <a:ln>
                <a:noFill/>
              </a:ln>
              <a:solidFill>
                <a:srgbClr val="000000"/>
              </a:solidFill>
              <a:effectLst/>
              <a:uLnTx/>
              <a:uFillTx/>
              <a:latin typeface="Arial"/>
              <a:ea typeface="ＭＳ Ｐゴシック"/>
              <a:cs typeface="+mn-cs"/>
            </a:endParaRPr>
          </a:p>
        </p:txBody>
      </p:sp>
      <p:sp>
        <p:nvSpPr>
          <p:cNvPr id="264" name="Rectangle 263">
            <a:extLst>
              <a:ext uri="{FF2B5EF4-FFF2-40B4-BE49-F238E27FC236}">
                <a16:creationId xmlns:a16="http://schemas.microsoft.com/office/drawing/2014/main" id="{4D95219A-7717-4A9D-9ADE-B92AE2EF982D}"/>
              </a:ext>
            </a:extLst>
          </p:cNvPr>
          <p:cNvSpPr/>
          <p:nvPr/>
        </p:nvSpPr>
        <p:spPr>
          <a:xfrm>
            <a:off x="2441519" y="4340192"/>
            <a:ext cx="920290" cy="215444"/>
          </a:xfrm>
          <a:prstGeom prst="rect">
            <a:avLst/>
          </a:prstGeom>
          <a:noFill/>
        </p:spPr>
        <p:txBody>
          <a:bodyPr wrap="square" lIns="91440" rIns="91440">
            <a:spAutoFit/>
          </a:bodyPr>
          <a:lstStyle/>
          <a:p>
            <a:pPr marL="0" marR="0" lvl="0" indent="0" algn="l" defTabSz="1132076" rtl="0" eaLnBrk="1" fontAlgn="auto" latinLnBrk="0" hangingPunct="1">
              <a:lnSpc>
                <a:spcPct val="100000"/>
              </a:lnSpc>
              <a:spcBef>
                <a:spcPts val="0"/>
              </a:spcBef>
              <a:spcAft>
                <a:spcPts val="200"/>
              </a:spcAft>
              <a:buClrTx/>
              <a:buSzTx/>
              <a:buFontTx/>
              <a:buNone/>
              <a:tabLst/>
              <a:defRPr/>
            </a:pPr>
            <a:r>
              <a:rPr kumimoji="0" lang="en-US" sz="800" b="0" i="0" u="none" strike="noStrike" kern="1200" cap="none" spc="0" normalizeH="0" baseline="0" noProof="0">
                <a:ln>
                  <a:noFill/>
                </a:ln>
                <a:solidFill>
                  <a:srgbClr val="000000"/>
                </a:solidFill>
                <a:effectLst/>
                <a:uLnTx/>
                <a:uFillTx/>
                <a:latin typeface="Arial"/>
                <a:ea typeface="ＭＳ Ｐゴシック"/>
                <a:cs typeface="+mn-cs"/>
                <a:hlinkClick r:id="rId20"/>
              </a:rPr>
              <a:t>Model Portfolios</a:t>
            </a:r>
            <a:endParaRPr kumimoji="0" lang="en-US" sz="800" b="0" i="0" u="none" strike="noStrike" kern="1200" cap="none" spc="0" normalizeH="0" baseline="0" noProof="0">
              <a:ln>
                <a:noFill/>
              </a:ln>
              <a:solidFill>
                <a:srgbClr val="000000"/>
              </a:solidFill>
              <a:effectLst/>
              <a:uLnTx/>
              <a:uFillTx/>
              <a:latin typeface="Arial"/>
              <a:ea typeface="ＭＳ Ｐゴシック"/>
              <a:cs typeface="+mn-cs"/>
            </a:endParaRPr>
          </a:p>
        </p:txBody>
      </p:sp>
      <p:sp>
        <p:nvSpPr>
          <p:cNvPr id="297" name="Rectangle 296">
            <a:extLst>
              <a:ext uri="{FF2B5EF4-FFF2-40B4-BE49-F238E27FC236}">
                <a16:creationId xmlns:a16="http://schemas.microsoft.com/office/drawing/2014/main" id="{4D4D6AA6-FFAD-4575-975C-939F4B5A354A}"/>
              </a:ext>
            </a:extLst>
          </p:cNvPr>
          <p:cNvSpPr/>
          <p:nvPr/>
        </p:nvSpPr>
        <p:spPr>
          <a:xfrm>
            <a:off x="4723650" y="4315148"/>
            <a:ext cx="1005840" cy="215444"/>
          </a:xfrm>
          <a:prstGeom prst="rect">
            <a:avLst/>
          </a:prstGeom>
          <a:noFill/>
        </p:spPr>
        <p:txBody>
          <a:bodyPr wrap="square" lIns="91440" rIns="91440">
            <a:spAutoFit/>
          </a:bodyPr>
          <a:lstStyle/>
          <a:p>
            <a:pPr marL="0" marR="0" lvl="0" indent="0" algn="l" defTabSz="1132076" rtl="0" eaLnBrk="1" fontAlgn="auto" latinLnBrk="0" hangingPunct="1">
              <a:lnSpc>
                <a:spcPct val="100000"/>
              </a:lnSpc>
              <a:spcBef>
                <a:spcPts val="0"/>
              </a:spcBef>
              <a:spcAft>
                <a:spcPts val="200"/>
              </a:spcAft>
              <a:buClrTx/>
              <a:buSzTx/>
              <a:buFontTx/>
              <a:buNone/>
              <a:tabLst/>
              <a:defRPr/>
            </a:pPr>
            <a:r>
              <a:rPr kumimoji="0" lang="en-US" sz="800" b="0" i="0" u="none" strike="noStrike" kern="1200" cap="none" spc="0" normalizeH="0" baseline="0" noProof="0">
                <a:ln>
                  <a:noFill/>
                </a:ln>
                <a:solidFill>
                  <a:srgbClr val="000000"/>
                </a:solidFill>
                <a:effectLst/>
                <a:uLnTx/>
                <a:uFillTx/>
                <a:latin typeface="Arial"/>
                <a:ea typeface="ＭＳ Ｐゴシック"/>
                <a:cs typeface="+mn-cs"/>
                <a:hlinkClick r:id="rId21"/>
              </a:rPr>
              <a:t>Custom Models</a:t>
            </a:r>
            <a:endParaRPr kumimoji="0" lang="en-US" sz="800" b="0" i="0" u="none" strike="noStrike" kern="1200" cap="none" spc="0" normalizeH="0" baseline="0" noProof="0">
              <a:ln>
                <a:noFill/>
              </a:ln>
              <a:solidFill>
                <a:srgbClr val="000000"/>
              </a:solidFill>
              <a:effectLst/>
              <a:uLnTx/>
              <a:uFillTx/>
              <a:latin typeface="Arial"/>
              <a:ea typeface="ＭＳ Ｐゴシック"/>
              <a:cs typeface="+mn-cs"/>
            </a:endParaRPr>
          </a:p>
        </p:txBody>
      </p:sp>
      <p:sp>
        <p:nvSpPr>
          <p:cNvPr id="319" name="Rectangle 318">
            <a:extLst>
              <a:ext uri="{FF2B5EF4-FFF2-40B4-BE49-F238E27FC236}">
                <a16:creationId xmlns:a16="http://schemas.microsoft.com/office/drawing/2014/main" id="{E68049EC-E291-4CA5-B7D6-12F7D56E0573}"/>
              </a:ext>
            </a:extLst>
          </p:cNvPr>
          <p:cNvSpPr/>
          <p:nvPr/>
        </p:nvSpPr>
        <p:spPr>
          <a:xfrm>
            <a:off x="4723650" y="3958557"/>
            <a:ext cx="1104491" cy="215444"/>
          </a:xfrm>
          <a:prstGeom prst="rect">
            <a:avLst/>
          </a:prstGeom>
          <a:noFill/>
        </p:spPr>
        <p:txBody>
          <a:bodyPr wrap="square" lIns="91440" rIns="91440">
            <a:spAutoFit/>
          </a:bodyPr>
          <a:lstStyle/>
          <a:p>
            <a:pPr marL="0" marR="0" lvl="0" indent="0" algn="l" defTabSz="1132076" rtl="0" eaLnBrk="1" fontAlgn="auto" latinLnBrk="0" hangingPunct="1">
              <a:lnSpc>
                <a:spcPct val="100000"/>
              </a:lnSpc>
              <a:spcBef>
                <a:spcPts val="0"/>
              </a:spcBef>
              <a:spcAft>
                <a:spcPts val="200"/>
              </a:spcAft>
              <a:buClrTx/>
              <a:buSzTx/>
              <a:buFontTx/>
              <a:buNone/>
              <a:tabLst/>
              <a:defRPr/>
            </a:pPr>
            <a:r>
              <a:rPr kumimoji="0" lang="en-US" sz="800" b="0" i="0" u="none" strike="noStrike" kern="1200" cap="none" spc="0" normalizeH="0" baseline="0" noProof="0">
                <a:ln>
                  <a:noFill/>
                </a:ln>
                <a:solidFill>
                  <a:srgbClr val="000000"/>
                </a:solidFill>
                <a:effectLst/>
                <a:uLnTx/>
                <a:uFillTx/>
                <a:latin typeface="Arial"/>
                <a:ea typeface="ＭＳ Ｐゴシック"/>
                <a:cs typeface="+mn-cs"/>
                <a:hlinkClick r:id="rId22"/>
              </a:rPr>
              <a:t>Thematic Investing</a:t>
            </a:r>
            <a:endParaRPr kumimoji="0" lang="en-US" sz="800" b="0" i="0" u="none" strike="noStrike" kern="1200" cap="none" spc="0" normalizeH="0" baseline="0" noProof="0">
              <a:ln>
                <a:noFill/>
              </a:ln>
              <a:solidFill>
                <a:srgbClr val="000000"/>
              </a:solidFill>
              <a:effectLst/>
              <a:uLnTx/>
              <a:uFillTx/>
              <a:latin typeface="Arial"/>
              <a:ea typeface="ＭＳ Ｐゴシック"/>
              <a:cs typeface="+mn-cs"/>
            </a:endParaRPr>
          </a:p>
        </p:txBody>
      </p:sp>
      <p:sp>
        <p:nvSpPr>
          <p:cNvPr id="235" name="Rectangle 234">
            <a:extLst>
              <a:ext uri="{FF2B5EF4-FFF2-40B4-BE49-F238E27FC236}">
                <a16:creationId xmlns:a16="http://schemas.microsoft.com/office/drawing/2014/main" id="{9458E3A2-7AE0-4961-A010-34070D0EA4D5}"/>
              </a:ext>
            </a:extLst>
          </p:cNvPr>
          <p:cNvSpPr/>
          <p:nvPr/>
        </p:nvSpPr>
        <p:spPr>
          <a:xfrm>
            <a:off x="3561503" y="3601723"/>
            <a:ext cx="429926" cy="215444"/>
          </a:xfrm>
          <a:prstGeom prst="rect">
            <a:avLst/>
          </a:prstGeom>
          <a:noFill/>
          <a:ln>
            <a:noFill/>
          </a:ln>
        </p:spPr>
        <p:txBody>
          <a:bodyPr wrap="none" lIns="91440" rIns="91440">
            <a:spAutoFit/>
          </a:bodyPr>
          <a:lstStyle/>
          <a:p>
            <a:pPr marL="0" marR="0" lvl="0" indent="0" algn="l" defTabSz="1132076" rtl="0" eaLnBrk="1" fontAlgn="auto" latinLnBrk="0" hangingPunct="1">
              <a:lnSpc>
                <a:spcPct val="100000"/>
              </a:lnSpc>
              <a:spcBef>
                <a:spcPts val="0"/>
              </a:spcBef>
              <a:spcAft>
                <a:spcPts val="200"/>
              </a:spcAft>
              <a:buClrTx/>
              <a:buSzTx/>
              <a:buFontTx/>
              <a:buNone/>
              <a:tabLst/>
              <a:defRPr/>
            </a:pPr>
            <a:r>
              <a:rPr kumimoji="0" lang="en-US" sz="800" b="0" i="0" u="none" strike="noStrike" kern="1200" cap="none" spc="0" normalizeH="0" baseline="0" noProof="0">
                <a:ln>
                  <a:noFill/>
                </a:ln>
                <a:solidFill>
                  <a:srgbClr val="000000"/>
                </a:solidFill>
                <a:effectLst/>
                <a:uLnTx/>
                <a:uFillTx/>
                <a:latin typeface="Arial"/>
                <a:ea typeface="ＭＳ Ｐゴシック"/>
                <a:cs typeface="+mn-cs"/>
                <a:hlinkClick r:id="rId23"/>
              </a:rPr>
              <a:t>ETFs</a:t>
            </a:r>
            <a:endParaRPr kumimoji="0" lang="en-US" sz="800" b="0" i="0" u="none" strike="noStrike" kern="1200" cap="none" spc="0" normalizeH="0" baseline="0" noProof="0">
              <a:ln>
                <a:noFill/>
              </a:ln>
              <a:solidFill>
                <a:srgbClr val="000000"/>
              </a:solidFill>
              <a:effectLst/>
              <a:uLnTx/>
              <a:uFillTx/>
              <a:latin typeface="Arial"/>
              <a:ea typeface="ＭＳ Ｐゴシック"/>
              <a:cs typeface="+mn-cs"/>
            </a:endParaRPr>
          </a:p>
        </p:txBody>
      </p:sp>
      <p:sp>
        <p:nvSpPr>
          <p:cNvPr id="243" name="Rectangle 242">
            <a:extLst>
              <a:ext uri="{FF2B5EF4-FFF2-40B4-BE49-F238E27FC236}">
                <a16:creationId xmlns:a16="http://schemas.microsoft.com/office/drawing/2014/main" id="{5C873F02-20E7-4AF1-AF88-437522A9E760}"/>
              </a:ext>
            </a:extLst>
          </p:cNvPr>
          <p:cNvSpPr/>
          <p:nvPr/>
        </p:nvSpPr>
        <p:spPr>
          <a:xfrm>
            <a:off x="2443161" y="3917600"/>
            <a:ext cx="1005840" cy="215444"/>
          </a:xfrm>
          <a:prstGeom prst="rect">
            <a:avLst/>
          </a:prstGeom>
          <a:noFill/>
        </p:spPr>
        <p:txBody>
          <a:bodyPr wrap="square" lIns="91440" rIns="91440">
            <a:spAutoFit/>
          </a:bodyPr>
          <a:lstStyle/>
          <a:p>
            <a:pPr marL="0" marR="0" lvl="0" indent="0" algn="l" defTabSz="1132076" rtl="0" eaLnBrk="1" fontAlgn="auto" latinLnBrk="0" hangingPunct="1">
              <a:lnSpc>
                <a:spcPct val="100000"/>
              </a:lnSpc>
              <a:spcBef>
                <a:spcPts val="0"/>
              </a:spcBef>
              <a:spcAft>
                <a:spcPts val="200"/>
              </a:spcAft>
              <a:buClrTx/>
              <a:buSzTx/>
              <a:buFontTx/>
              <a:buNone/>
              <a:tabLst/>
              <a:defRPr/>
            </a:pPr>
            <a:r>
              <a:rPr kumimoji="0" lang="en-US" sz="800" b="0" i="0" u="none" strike="noStrike" kern="1200" cap="none" spc="0" normalizeH="0" baseline="0" noProof="0">
                <a:ln>
                  <a:noFill/>
                </a:ln>
                <a:solidFill>
                  <a:srgbClr val="000000"/>
                </a:solidFill>
                <a:effectLst/>
                <a:uLnTx/>
                <a:uFillTx/>
                <a:latin typeface="Arial"/>
                <a:ea typeface="ＭＳ Ｐゴシック"/>
                <a:cs typeface="+mn-cs"/>
                <a:hlinkClick r:id="rId24"/>
              </a:rPr>
              <a:t>Mutual Funds</a:t>
            </a:r>
            <a:endParaRPr kumimoji="0" lang="en-US" sz="800" b="0" i="0" u="none" strike="noStrike" kern="1200" cap="none" spc="0" normalizeH="0" baseline="0" noProof="0">
              <a:ln>
                <a:noFill/>
              </a:ln>
              <a:solidFill>
                <a:srgbClr val="000000"/>
              </a:solidFill>
              <a:effectLst/>
              <a:uLnTx/>
              <a:uFillTx/>
              <a:latin typeface="Arial"/>
              <a:ea typeface="ＭＳ Ｐゴシック"/>
              <a:cs typeface="+mn-cs"/>
            </a:endParaRPr>
          </a:p>
        </p:txBody>
      </p:sp>
      <p:sp>
        <p:nvSpPr>
          <p:cNvPr id="288" name="Rectangle 287">
            <a:extLst>
              <a:ext uri="{FF2B5EF4-FFF2-40B4-BE49-F238E27FC236}">
                <a16:creationId xmlns:a16="http://schemas.microsoft.com/office/drawing/2014/main" id="{E7EF949A-FD6B-4994-A562-3C1E1BE89422}"/>
              </a:ext>
            </a:extLst>
          </p:cNvPr>
          <p:cNvSpPr/>
          <p:nvPr/>
        </p:nvSpPr>
        <p:spPr>
          <a:xfrm>
            <a:off x="3549033" y="3770509"/>
            <a:ext cx="1097280" cy="362535"/>
          </a:xfrm>
          <a:prstGeom prst="rect">
            <a:avLst/>
          </a:prstGeom>
          <a:noFill/>
        </p:spPr>
        <p:txBody>
          <a:bodyPr wrap="square" lIns="91440" rIns="91440">
            <a:spAutoFit/>
          </a:bodyPr>
          <a:lstStyle/>
          <a:p>
            <a:pPr marL="0" marR="0" lvl="0" indent="0" algn="l" defTabSz="1132076" rtl="0" eaLnBrk="1" fontAlgn="auto" latinLnBrk="0" hangingPunct="1">
              <a:lnSpc>
                <a:spcPts val="1060"/>
              </a:lnSpc>
              <a:spcBef>
                <a:spcPts val="0"/>
              </a:spcBef>
              <a:spcAft>
                <a:spcPts val="0"/>
              </a:spcAft>
              <a:buClrTx/>
              <a:buSzTx/>
              <a:buFontTx/>
              <a:buNone/>
              <a:tabLst/>
              <a:defRPr/>
            </a:pPr>
            <a:r>
              <a:rPr kumimoji="0" lang="en-US" sz="800" b="0" i="0" u="none" strike="noStrike" kern="1200" cap="none" spc="0" normalizeH="0" baseline="0" noProof="0">
                <a:ln>
                  <a:noFill/>
                </a:ln>
                <a:solidFill>
                  <a:srgbClr val="FF0000"/>
                </a:solidFill>
                <a:effectLst/>
                <a:uLnTx/>
                <a:uFillTx/>
                <a:latin typeface="Arial"/>
                <a:ea typeface="ＭＳ Ｐゴシック"/>
                <a:cs typeface="+mn-cs"/>
                <a:hlinkClick r:id="rId25"/>
              </a:rPr>
              <a:t>Variable Insurance Portfolios</a:t>
            </a:r>
            <a:endParaRPr kumimoji="0" lang="en-US" sz="800" b="0" i="0" u="none" strike="noStrike" kern="1200" cap="none" spc="0" normalizeH="0" baseline="0" noProof="0">
              <a:ln>
                <a:noFill/>
              </a:ln>
              <a:solidFill>
                <a:srgbClr val="FF0000"/>
              </a:solidFill>
              <a:effectLst/>
              <a:uLnTx/>
              <a:uFillTx/>
              <a:latin typeface="Arial"/>
              <a:ea typeface="ＭＳ Ｐゴシック"/>
              <a:cs typeface="+mn-cs"/>
            </a:endParaRPr>
          </a:p>
        </p:txBody>
      </p:sp>
      <p:sp>
        <p:nvSpPr>
          <p:cNvPr id="324" name="Rectangle 323">
            <a:extLst>
              <a:ext uri="{FF2B5EF4-FFF2-40B4-BE49-F238E27FC236}">
                <a16:creationId xmlns:a16="http://schemas.microsoft.com/office/drawing/2014/main" id="{39105D20-A969-407E-A34F-13A5CDD8178B}"/>
              </a:ext>
            </a:extLst>
          </p:cNvPr>
          <p:cNvSpPr/>
          <p:nvPr/>
        </p:nvSpPr>
        <p:spPr>
          <a:xfrm>
            <a:off x="4715621" y="3596824"/>
            <a:ext cx="1005840" cy="215444"/>
          </a:xfrm>
          <a:prstGeom prst="rect">
            <a:avLst/>
          </a:prstGeom>
          <a:noFill/>
        </p:spPr>
        <p:txBody>
          <a:bodyPr wrap="square" lIns="91440" rIns="91440">
            <a:spAutoFit/>
          </a:bodyPr>
          <a:lstStyle/>
          <a:p>
            <a:pPr marL="0" marR="0" lvl="0" indent="0" algn="l" defTabSz="1132076" rtl="0" eaLnBrk="1" fontAlgn="auto" latinLnBrk="0" hangingPunct="1">
              <a:lnSpc>
                <a:spcPct val="100000"/>
              </a:lnSpc>
              <a:spcBef>
                <a:spcPts val="0"/>
              </a:spcBef>
              <a:spcAft>
                <a:spcPts val="200"/>
              </a:spcAft>
              <a:buClrTx/>
              <a:buSzTx/>
              <a:buFontTx/>
              <a:buNone/>
              <a:tabLst/>
              <a:defRPr/>
            </a:pPr>
            <a:r>
              <a:rPr kumimoji="0" lang="en-US" sz="800" b="0" i="0" u="none" strike="noStrike" kern="1200" cap="none" spc="0" normalizeH="0" baseline="0" noProof="0">
                <a:ln>
                  <a:noFill/>
                </a:ln>
                <a:solidFill>
                  <a:srgbClr val="000000"/>
                </a:solidFill>
                <a:effectLst/>
                <a:uLnTx/>
                <a:uFillTx/>
                <a:latin typeface="Arial"/>
                <a:ea typeface="ＭＳ Ｐゴシック"/>
                <a:cs typeface="+mn-cs"/>
                <a:hlinkClick r:id="rId26"/>
              </a:rPr>
              <a:t>Alternatives</a:t>
            </a:r>
            <a:endParaRPr kumimoji="0" lang="en-US" sz="800" b="0" i="0" u="none" strike="noStrike" kern="1200" cap="none" spc="0" normalizeH="0" baseline="0" noProof="0">
              <a:ln>
                <a:noFill/>
              </a:ln>
              <a:solidFill>
                <a:srgbClr val="000000"/>
              </a:solidFill>
              <a:effectLst/>
              <a:uLnTx/>
              <a:uFillTx/>
              <a:latin typeface="Arial"/>
              <a:ea typeface="ＭＳ Ｐゴシック"/>
              <a:cs typeface="+mn-cs"/>
            </a:endParaRPr>
          </a:p>
        </p:txBody>
      </p:sp>
      <p:sp>
        <p:nvSpPr>
          <p:cNvPr id="360" name="Rectangle 359">
            <a:extLst>
              <a:ext uri="{FF2B5EF4-FFF2-40B4-BE49-F238E27FC236}">
                <a16:creationId xmlns:a16="http://schemas.microsoft.com/office/drawing/2014/main" id="{ADF6B430-9B57-4E27-B21E-29F2B1733ACC}"/>
              </a:ext>
            </a:extLst>
          </p:cNvPr>
          <p:cNvSpPr/>
          <p:nvPr/>
        </p:nvSpPr>
        <p:spPr>
          <a:xfrm>
            <a:off x="6006069" y="3626713"/>
            <a:ext cx="1104491" cy="196977"/>
          </a:xfrm>
          <a:prstGeom prst="rect">
            <a:avLst/>
          </a:prstGeom>
          <a:noFill/>
        </p:spPr>
        <p:txBody>
          <a:bodyPr wrap="square" lIns="91440" rIns="91440">
            <a:spAutoFit/>
          </a:bodyPr>
          <a:lstStyle/>
          <a:p>
            <a:pPr marL="0" marR="0" lvl="0" indent="0" algn="l" defTabSz="1132076" rtl="0" eaLnBrk="1" fontAlgn="auto" latinLnBrk="0" hangingPunct="1">
              <a:lnSpc>
                <a:spcPct val="85000"/>
              </a:lnSpc>
              <a:spcBef>
                <a:spcPts val="0"/>
              </a:spcBef>
              <a:spcAft>
                <a:spcPts val="0"/>
              </a:spcAft>
              <a:buClrTx/>
              <a:buSzTx/>
              <a:buFontTx/>
              <a:buNone/>
              <a:tabLst/>
              <a:defRPr/>
            </a:pPr>
            <a:r>
              <a:rPr kumimoji="0" lang="en-US" sz="800" b="0" i="0" u="none" strike="noStrike" kern="1200" cap="none" spc="0" normalizeH="0" baseline="0" noProof="0">
                <a:ln>
                  <a:noFill/>
                </a:ln>
                <a:solidFill>
                  <a:srgbClr val="000000"/>
                </a:solidFill>
                <a:effectLst/>
                <a:uLnTx/>
                <a:uFillTx/>
                <a:latin typeface="Arial"/>
                <a:ea typeface="ＭＳ Ｐゴシック"/>
                <a:cs typeface="+mn-cs"/>
                <a:hlinkClick r:id="rId27"/>
              </a:rPr>
              <a:t>Digital Assets</a:t>
            </a:r>
            <a:endParaRPr kumimoji="0" lang="en-US" sz="800" b="0" i="0" u="none" strike="noStrike" kern="1200" cap="none" spc="0" normalizeH="0" baseline="0" noProof="0">
              <a:ln>
                <a:noFill/>
              </a:ln>
              <a:solidFill>
                <a:srgbClr val="000000"/>
              </a:solidFill>
              <a:effectLst/>
              <a:uLnTx/>
              <a:uFillTx/>
              <a:latin typeface="Arial"/>
              <a:ea typeface="ＭＳ Ｐゴシック"/>
              <a:cs typeface="+mn-cs"/>
            </a:endParaRPr>
          </a:p>
        </p:txBody>
      </p:sp>
      <p:sp>
        <p:nvSpPr>
          <p:cNvPr id="376" name="Up-Down Arrow 12">
            <a:extLst>
              <a:ext uri="{FF2B5EF4-FFF2-40B4-BE49-F238E27FC236}">
                <a16:creationId xmlns:a16="http://schemas.microsoft.com/office/drawing/2014/main" id="{5D6515A6-6698-4E49-BEA6-DF845D0D1E57}"/>
              </a:ext>
            </a:extLst>
          </p:cNvPr>
          <p:cNvSpPr/>
          <p:nvPr/>
        </p:nvSpPr>
        <p:spPr bwMode="auto">
          <a:xfrm>
            <a:off x="597521" y="1613758"/>
            <a:ext cx="119810" cy="4067926"/>
          </a:xfrm>
          <a:prstGeom prst="upDownArrow">
            <a:avLst>
              <a:gd name="adj1" fmla="val 50000"/>
              <a:gd name="adj2" fmla="val 70114"/>
            </a:avLst>
          </a:prstGeom>
          <a:gradFill>
            <a:gsLst>
              <a:gs pos="70000">
                <a:srgbClr val="298FC2"/>
              </a:gs>
              <a:gs pos="30000">
                <a:srgbClr val="009681"/>
              </a:gs>
              <a:gs pos="98000">
                <a:srgbClr val="004F6B"/>
              </a:gs>
              <a:gs pos="0">
                <a:srgbClr val="378728"/>
              </a:gs>
            </a:gsLst>
            <a:lin ang="5400000" scaled="0"/>
          </a:gradFill>
          <a:ln w="9525" cap="flat" cmpd="sng" algn="ctr">
            <a:noFill/>
            <a:prstDash val="solid"/>
            <a:round/>
            <a:headEnd type="none" w="med" len="med"/>
            <a:tailEnd type="none" w="med" len="med"/>
          </a:ln>
          <a:effectLst/>
        </p:spPr>
        <p:txBody>
          <a:bodyPr vert="horz" wrap="square" lIns="68580" tIns="34291" rIns="68580" bIns="34291" numCol="1" rtlCol="0" anchor="ctr" anchorCtr="0" compatLnSpc="1">
            <a:prstTxWarp prst="textNoShape">
              <a:avLst/>
            </a:prstTxWarp>
          </a:bodyPr>
          <a:lstStyle/>
          <a:p>
            <a:pPr marL="0" marR="0" lvl="0" indent="0" algn="ctr" defTabSz="1219140" rtl="0" eaLnBrk="0" fontAlgn="base" latinLnBrk="0" hangingPunct="0">
              <a:lnSpc>
                <a:spcPct val="100000"/>
              </a:lnSpc>
              <a:spcBef>
                <a:spcPct val="0"/>
              </a:spcBef>
              <a:spcAft>
                <a:spcPct val="0"/>
              </a:spcAft>
              <a:buClrTx/>
              <a:buSzTx/>
              <a:buFontTx/>
              <a:buNone/>
              <a:tabLst/>
              <a:defRPr/>
            </a:pPr>
            <a:endParaRPr kumimoji="0" lang="en-US" sz="1400" b="0" i="0" u="none" strike="noStrike" kern="1200" cap="none" spc="0" normalizeH="0" baseline="0" noProof="0">
              <a:ln>
                <a:noFill/>
              </a:ln>
              <a:solidFill>
                <a:srgbClr val="000000"/>
              </a:solidFill>
              <a:effectLst/>
              <a:uLnTx/>
              <a:uFillTx/>
              <a:latin typeface="Arial"/>
              <a:ea typeface="ＭＳ Ｐゴシック" charset="-128"/>
              <a:cs typeface="+mn-cs"/>
            </a:endParaRPr>
          </a:p>
        </p:txBody>
      </p:sp>
      <p:sp>
        <p:nvSpPr>
          <p:cNvPr id="4" name="Rectangle 3">
            <a:extLst>
              <a:ext uri="{FF2B5EF4-FFF2-40B4-BE49-F238E27FC236}">
                <a16:creationId xmlns:a16="http://schemas.microsoft.com/office/drawing/2014/main" id="{23630403-BAA3-6108-B468-918DAA37CE06}"/>
              </a:ext>
            </a:extLst>
          </p:cNvPr>
          <p:cNvSpPr/>
          <p:nvPr/>
        </p:nvSpPr>
        <p:spPr>
          <a:xfrm>
            <a:off x="6006070" y="3790612"/>
            <a:ext cx="1104491" cy="196977"/>
          </a:xfrm>
          <a:prstGeom prst="rect">
            <a:avLst/>
          </a:prstGeom>
          <a:noFill/>
        </p:spPr>
        <p:txBody>
          <a:bodyPr wrap="square" lIns="91440" rIns="91440">
            <a:spAutoFit/>
          </a:bodyPr>
          <a:lstStyle/>
          <a:p>
            <a:pPr marL="0" marR="0" lvl="0" indent="0" algn="l" defTabSz="1132076" rtl="0" eaLnBrk="1" fontAlgn="auto" latinLnBrk="0" hangingPunct="1">
              <a:lnSpc>
                <a:spcPct val="85000"/>
              </a:lnSpc>
              <a:spcBef>
                <a:spcPts val="0"/>
              </a:spcBef>
              <a:spcAft>
                <a:spcPts val="0"/>
              </a:spcAft>
              <a:buClrTx/>
              <a:buSzTx/>
              <a:buFontTx/>
              <a:buNone/>
              <a:tabLst/>
              <a:defRPr/>
            </a:pPr>
            <a:r>
              <a:rPr kumimoji="0" lang="en-US" sz="800" b="0" i="0" u="none" strike="noStrike" kern="1200" cap="none" spc="0" normalizeH="0" baseline="0" noProof="0">
                <a:ln>
                  <a:noFill/>
                </a:ln>
                <a:solidFill>
                  <a:srgbClr val="000000"/>
                </a:solidFill>
                <a:effectLst/>
                <a:uLnTx/>
                <a:uFillTx/>
                <a:latin typeface="Arial"/>
                <a:ea typeface="ＭＳ Ｐゴシック"/>
                <a:cs typeface="+mn-cs"/>
                <a:hlinkClick r:id="rId28"/>
              </a:rPr>
              <a:t>Factor Investing</a:t>
            </a:r>
            <a:endParaRPr kumimoji="0" lang="en-US" sz="800" b="0" i="0" u="none" strike="noStrike" kern="1200" cap="none" spc="0" normalizeH="0" baseline="0" noProof="0">
              <a:ln>
                <a:noFill/>
              </a:ln>
              <a:solidFill>
                <a:srgbClr val="000000"/>
              </a:solidFill>
              <a:effectLst/>
              <a:uLnTx/>
              <a:uFillTx/>
              <a:latin typeface="Arial"/>
              <a:ea typeface="ＭＳ Ｐゴシック"/>
              <a:cs typeface="+mn-cs"/>
            </a:endParaRPr>
          </a:p>
        </p:txBody>
      </p:sp>
      <p:sp>
        <p:nvSpPr>
          <p:cNvPr id="346" name="Rectangle 345">
            <a:extLst>
              <a:ext uri="{FF2B5EF4-FFF2-40B4-BE49-F238E27FC236}">
                <a16:creationId xmlns:a16="http://schemas.microsoft.com/office/drawing/2014/main" id="{4D4C8C67-F34D-4CB6-AACE-C6FA51FE8D3E}"/>
              </a:ext>
            </a:extLst>
          </p:cNvPr>
          <p:cNvSpPr/>
          <p:nvPr/>
        </p:nvSpPr>
        <p:spPr>
          <a:xfrm>
            <a:off x="4715621" y="3790612"/>
            <a:ext cx="1463040" cy="196977"/>
          </a:xfrm>
          <a:prstGeom prst="rect">
            <a:avLst/>
          </a:prstGeom>
          <a:noFill/>
        </p:spPr>
        <p:txBody>
          <a:bodyPr wrap="square" lIns="91440" rIns="91440">
            <a:spAutoFit/>
          </a:bodyPr>
          <a:lstStyle/>
          <a:p>
            <a:pPr marL="0" marR="0" lvl="0" indent="0" algn="l" defTabSz="1132076" rtl="0" eaLnBrk="1" fontAlgn="auto" latinLnBrk="0" hangingPunct="1">
              <a:lnSpc>
                <a:spcPct val="85000"/>
              </a:lnSpc>
              <a:spcBef>
                <a:spcPts val="0"/>
              </a:spcBef>
              <a:spcAft>
                <a:spcPts val="0"/>
              </a:spcAft>
              <a:buClrTx/>
              <a:buSzTx/>
              <a:buFontTx/>
              <a:buNone/>
              <a:tabLst/>
              <a:defRPr/>
            </a:pPr>
            <a:r>
              <a:rPr kumimoji="0" lang="en-US" sz="800" b="0" i="0" u="none" strike="noStrike" kern="1200" cap="none" spc="0" normalizeH="0" baseline="0" noProof="0">
                <a:ln>
                  <a:noFill/>
                </a:ln>
                <a:solidFill>
                  <a:srgbClr val="000000"/>
                </a:solidFill>
                <a:effectLst/>
                <a:uLnTx/>
                <a:uFillTx/>
                <a:latin typeface="Arial"/>
                <a:ea typeface="ＭＳ Ｐゴシック"/>
                <a:cs typeface="+mn-cs"/>
                <a:hlinkClick r:id="rId29"/>
              </a:rPr>
              <a:t>Sustainable Investing</a:t>
            </a:r>
            <a:endParaRPr kumimoji="0" lang="en-US" sz="800" b="0" i="0" u="none" strike="noStrike" kern="1200" cap="none" spc="0" normalizeH="0" baseline="0" noProof="0">
              <a:ln>
                <a:noFill/>
              </a:ln>
              <a:solidFill>
                <a:srgbClr val="000000"/>
              </a:solidFill>
              <a:effectLst/>
              <a:uLnTx/>
              <a:uFillTx/>
              <a:latin typeface="Arial"/>
              <a:ea typeface="ＭＳ Ｐゴシック"/>
              <a:cs typeface="+mn-cs"/>
            </a:endParaRPr>
          </a:p>
        </p:txBody>
      </p:sp>
      <p:sp>
        <p:nvSpPr>
          <p:cNvPr id="15" name="Title 1">
            <a:extLst>
              <a:ext uri="{FF2B5EF4-FFF2-40B4-BE49-F238E27FC236}">
                <a16:creationId xmlns:a16="http://schemas.microsoft.com/office/drawing/2014/main" id="{B2475637-1F7E-47CA-60B3-51B4598A88CA}"/>
              </a:ext>
            </a:extLst>
          </p:cNvPr>
          <p:cNvSpPr txBox="1">
            <a:spLocks/>
          </p:cNvSpPr>
          <p:nvPr/>
        </p:nvSpPr>
        <p:spPr bwMode="auto">
          <a:xfrm>
            <a:off x="0" y="-42239"/>
            <a:ext cx="11254190" cy="838200"/>
          </a:xfrm>
          <a:prstGeom prst="rect">
            <a:avLst/>
          </a:prstGeom>
          <a:noFill/>
          <a:ln w="9525">
            <a:noFill/>
            <a:miter lim="800000"/>
            <a:headEnd/>
            <a:tailEnd/>
          </a:ln>
          <a:effectLst/>
        </p:spPr>
        <p:txBody>
          <a:bodyPr vert="horz" wrap="square" lIns="135852" tIns="67926" rIns="135852" bIns="67926" numCol="1" anchor="t" anchorCtr="0" compatLnSpc="1">
            <a:prstTxWarp prst="textNoShape">
              <a:avLst/>
            </a:prstTxWarp>
          </a:bodyPr>
          <a:lstStyle>
            <a:lvl1pPr algn="l" rtl="0" eaLnBrk="1" fontAlgn="base" hangingPunct="1">
              <a:spcBef>
                <a:spcPct val="0"/>
              </a:spcBef>
              <a:spcAft>
                <a:spcPct val="0"/>
              </a:spcAft>
              <a:defRPr kumimoji="0" lang="en-US" sz="3000" b="0" i="0" u="none" strike="noStrike" kern="0" cap="none" spc="0" normalizeH="0" baseline="0" noProof="0" dirty="0">
                <a:ln>
                  <a:noFill/>
                </a:ln>
                <a:solidFill>
                  <a:srgbClr val="333F48"/>
                </a:solidFill>
                <a:effectLst/>
                <a:uLnTx/>
                <a:uFillTx/>
                <a:latin typeface="+mj-lt"/>
                <a:ea typeface="+mj-ea"/>
                <a:cs typeface="+mj-cs"/>
              </a:defRPr>
            </a:lvl1pPr>
            <a:lvl2pPr algn="l" rtl="0" eaLnBrk="1" fontAlgn="base" hangingPunct="1">
              <a:spcBef>
                <a:spcPct val="0"/>
              </a:spcBef>
              <a:spcAft>
                <a:spcPct val="0"/>
              </a:spcAft>
              <a:defRPr sz="3000">
                <a:solidFill>
                  <a:schemeClr val="tx1"/>
                </a:solidFill>
                <a:latin typeface="Arial" charset="0"/>
              </a:defRPr>
            </a:lvl2pPr>
            <a:lvl3pPr algn="l" rtl="0" eaLnBrk="1" fontAlgn="base" hangingPunct="1">
              <a:spcBef>
                <a:spcPct val="0"/>
              </a:spcBef>
              <a:spcAft>
                <a:spcPct val="0"/>
              </a:spcAft>
              <a:defRPr sz="3000">
                <a:solidFill>
                  <a:schemeClr val="tx1"/>
                </a:solidFill>
                <a:latin typeface="Arial" charset="0"/>
              </a:defRPr>
            </a:lvl3pPr>
            <a:lvl4pPr algn="l" rtl="0" eaLnBrk="1" fontAlgn="base" hangingPunct="1">
              <a:spcBef>
                <a:spcPct val="0"/>
              </a:spcBef>
              <a:spcAft>
                <a:spcPct val="0"/>
              </a:spcAft>
              <a:defRPr sz="3000">
                <a:solidFill>
                  <a:schemeClr val="tx1"/>
                </a:solidFill>
                <a:latin typeface="Arial" charset="0"/>
              </a:defRPr>
            </a:lvl4pPr>
            <a:lvl5pPr algn="l" rtl="0" eaLnBrk="1" fontAlgn="base" hangingPunct="1">
              <a:spcBef>
                <a:spcPct val="0"/>
              </a:spcBef>
              <a:spcAft>
                <a:spcPct val="0"/>
              </a:spcAft>
              <a:defRPr sz="3000">
                <a:solidFill>
                  <a:schemeClr val="tx1"/>
                </a:solidFill>
                <a:latin typeface="Arial" charset="0"/>
              </a:defRPr>
            </a:lvl5pPr>
            <a:lvl6pPr marL="566038" algn="l" rtl="0" eaLnBrk="1" fontAlgn="base" hangingPunct="1">
              <a:spcBef>
                <a:spcPct val="0"/>
              </a:spcBef>
              <a:spcAft>
                <a:spcPct val="0"/>
              </a:spcAft>
              <a:defRPr sz="3000">
                <a:solidFill>
                  <a:schemeClr val="tx1"/>
                </a:solidFill>
                <a:latin typeface="Arial" charset="0"/>
              </a:defRPr>
            </a:lvl6pPr>
            <a:lvl7pPr marL="1132076" algn="l" rtl="0" eaLnBrk="1" fontAlgn="base" hangingPunct="1">
              <a:spcBef>
                <a:spcPct val="0"/>
              </a:spcBef>
              <a:spcAft>
                <a:spcPct val="0"/>
              </a:spcAft>
              <a:defRPr sz="3000">
                <a:solidFill>
                  <a:schemeClr val="tx1"/>
                </a:solidFill>
                <a:latin typeface="Arial" charset="0"/>
              </a:defRPr>
            </a:lvl7pPr>
            <a:lvl8pPr marL="1698112" algn="l" rtl="0" eaLnBrk="1" fontAlgn="base" hangingPunct="1">
              <a:spcBef>
                <a:spcPct val="0"/>
              </a:spcBef>
              <a:spcAft>
                <a:spcPct val="0"/>
              </a:spcAft>
              <a:defRPr sz="3000">
                <a:solidFill>
                  <a:schemeClr val="tx1"/>
                </a:solidFill>
                <a:latin typeface="Arial" charset="0"/>
              </a:defRPr>
            </a:lvl8pPr>
            <a:lvl9pPr marL="2264150" algn="l" rtl="0" eaLnBrk="1" fontAlgn="base" hangingPunct="1">
              <a:spcBef>
                <a:spcPct val="0"/>
              </a:spcBef>
              <a:spcAft>
                <a:spcPct val="0"/>
              </a:spcAft>
              <a:defRPr sz="3000">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2400" b="0" i="0" u="none" strike="noStrike" kern="0" cap="none" spc="0" normalizeH="0" baseline="0" noProof="0">
                <a:ln>
                  <a:noFill/>
                </a:ln>
                <a:solidFill>
                  <a:srgbClr val="333F48"/>
                </a:solidFill>
                <a:effectLst/>
                <a:uLnTx/>
                <a:uFillTx/>
                <a:latin typeface="Arial"/>
                <a:ea typeface="+mj-ea"/>
                <a:cs typeface="+mj-cs"/>
              </a:rPr>
              <a:t>Investment and Portfolio Construction Capabilities</a:t>
            </a:r>
            <a:br>
              <a:rPr kumimoji="0" lang="en-US" sz="2400" b="0" i="0" u="none" strike="noStrike" kern="0" cap="none" spc="0" normalizeH="0" baseline="0" noProof="0">
                <a:ln>
                  <a:noFill/>
                </a:ln>
                <a:solidFill>
                  <a:srgbClr val="333F48"/>
                </a:solidFill>
                <a:effectLst/>
                <a:uLnTx/>
                <a:uFillTx/>
                <a:latin typeface="Arial"/>
                <a:ea typeface="+mj-ea"/>
                <a:cs typeface="+mj-cs"/>
              </a:rPr>
            </a:br>
            <a:r>
              <a:rPr kumimoji="0" lang="en-US" sz="1800" b="0" i="0" u="none" strike="noStrike" kern="0" cap="none" spc="0" normalizeH="0" baseline="0" noProof="0">
                <a:ln>
                  <a:noFill/>
                </a:ln>
                <a:solidFill>
                  <a:srgbClr val="FFFFFF">
                    <a:lumMod val="50000"/>
                  </a:srgbClr>
                </a:solidFill>
                <a:effectLst/>
                <a:uLnTx/>
                <a:uFillTx/>
                <a:latin typeface="Arial"/>
                <a:ea typeface="+mj-ea"/>
                <a:cs typeface="+mj-cs"/>
              </a:rPr>
              <a:t>Fidelity’s point of view on markets and asset classes helps </a:t>
            </a:r>
            <a:br>
              <a:rPr kumimoji="0" lang="en-US" sz="1800" b="0" i="0" u="none" strike="noStrike" kern="0" cap="none" spc="0" normalizeH="0" baseline="0" noProof="0">
                <a:ln>
                  <a:noFill/>
                </a:ln>
                <a:solidFill>
                  <a:srgbClr val="FFFFFF">
                    <a:lumMod val="50000"/>
                  </a:srgbClr>
                </a:solidFill>
                <a:effectLst/>
                <a:uLnTx/>
                <a:uFillTx/>
                <a:latin typeface="Arial"/>
                <a:ea typeface="+mj-ea"/>
                <a:cs typeface="+mj-cs"/>
              </a:rPr>
            </a:br>
            <a:r>
              <a:rPr kumimoji="0" lang="en-US" sz="1800" b="0" i="0" u="none" strike="noStrike" kern="0" cap="none" spc="0" normalizeH="0" baseline="0" noProof="0">
                <a:ln>
                  <a:noFill/>
                </a:ln>
                <a:solidFill>
                  <a:srgbClr val="FFFFFF">
                    <a:lumMod val="50000"/>
                  </a:srgbClr>
                </a:solidFill>
                <a:effectLst/>
                <a:uLnTx/>
                <a:uFillTx/>
                <a:latin typeface="Arial"/>
                <a:ea typeface="+mj-ea"/>
                <a:cs typeface="+mj-cs"/>
              </a:rPr>
              <a:t>advisors with their asset management needs</a:t>
            </a:r>
            <a:br>
              <a:rPr kumimoji="0" lang="en-US" sz="2400" b="0" i="0" u="none" strike="noStrike" kern="0" cap="none" spc="0" normalizeH="0" baseline="0" noProof="0">
                <a:ln>
                  <a:noFill/>
                </a:ln>
                <a:solidFill>
                  <a:srgbClr val="333F48"/>
                </a:solidFill>
                <a:effectLst/>
                <a:uLnTx/>
                <a:uFillTx/>
                <a:latin typeface="Arial"/>
                <a:ea typeface="+mj-ea"/>
                <a:cs typeface="+mj-cs"/>
              </a:rPr>
            </a:br>
            <a:endParaRPr kumimoji="0" lang="en-US" sz="2400" b="0" i="0" u="none" strike="noStrike" kern="0" cap="none" spc="0" normalizeH="0" baseline="0" noProof="0">
              <a:ln>
                <a:noFill/>
              </a:ln>
              <a:solidFill>
                <a:srgbClr val="333F48"/>
              </a:solidFill>
              <a:effectLst/>
              <a:uLnTx/>
              <a:uFillTx/>
              <a:latin typeface="Arial"/>
              <a:ea typeface="+mj-ea"/>
              <a:cs typeface="+mj-cs"/>
            </a:endParaRPr>
          </a:p>
        </p:txBody>
      </p:sp>
      <p:pic>
        <p:nvPicPr>
          <p:cNvPr id="17" name="Picture 16">
            <a:extLst>
              <a:ext uri="{FF2B5EF4-FFF2-40B4-BE49-F238E27FC236}">
                <a16:creationId xmlns:a16="http://schemas.microsoft.com/office/drawing/2014/main" id="{E6C06DEA-E416-B7AE-6FB7-0FE70BFBF9F7}"/>
              </a:ext>
            </a:extLst>
          </p:cNvPr>
          <p:cNvPicPr>
            <a:picLocks noChangeAspect="1"/>
          </p:cNvPicPr>
          <p:nvPr/>
        </p:nvPicPr>
        <p:blipFill rotWithShape="1">
          <a:blip r:embed="rId30" cstate="print">
            <a:extLst>
              <a:ext uri="{28A0092B-C50C-407E-A947-70E740481C1C}">
                <a14:useLocalDpi xmlns:a14="http://schemas.microsoft.com/office/drawing/2010/main" val="0"/>
              </a:ext>
            </a:extLst>
          </a:blip>
          <a:srcRect l="25893" t="34097" r="28857" b="45044"/>
          <a:stretch/>
        </p:blipFill>
        <p:spPr>
          <a:xfrm>
            <a:off x="6600287" y="5643584"/>
            <a:ext cx="637585" cy="380355"/>
          </a:xfrm>
          <a:prstGeom prst="rect">
            <a:avLst/>
          </a:prstGeom>
        </p:spPr>
      </p:pic>
      <p:pic>
        <p:nvPicPr>
          <p:cNvPr id="19" name="Picture 18" descr="A blue and black logo&#10;&#10;Description automatically generated">
            <a:extLst>
              <a:ext uri="{FF2B5EF4-FFF2-40B4-BE49-F238E27FC236}">
                <a16:creationId xmlns:a16="http://schemas.microsoft.com/office/drawing/2014/main" id="{D2FB75C4-D5FF-538B-DA82-900CFDC37059}"/>
              </a:ext>
            </a:extLst>
          </p:cNvPr>
          <p:cNvPicPr>
            <a:picLocks noChangeAspect="1"/>
          </p:cNvPicPr>
          <p:nvPr/>
        </p:nvPicPr>
        <p:blipFill>
          <a:blip r:embed="rId31" cstate="print">
            <a:extLst>
              <a:ext uri="{28A0092B-C50C-407E-A947-70E740481C1C}">
                <a14:useLocalDpi xmlns:a14="http://schemas.microsoft.com/office/drawing/2010/main" val="0"/>
              </a:ext>
            </a:extLst>
          </a:blip>
          <a:stretch>
            <a:fillRect/>
          </a:stretch>
        </p:blipFill>
        <p:spPr>
          <a:xfrm>
            <a:off x="5889917" y="5442912"/>
            <a:ext cx="577487" cy="150649"/>
          </a:xfrm>
          <a:prstGeom prst="rect">
            <a:avLst/>
          </a:prstGeom>
        </p:spPr>
      </p:pic>
      <p:pic>
        <p:nvPicPr>
          <p:cNvPr id="22" name="Picture 21" descr="A close up of a logo&#10;&#10;Description automatically generated">
            <a:extLst>
              <a:ext uri="{FF2B5EF4-FFF2-40B4-BE49-F238E27FC236}">
                <a16:creationId xmlns:a16="http://schemas.microsoft.com/office/drawing/2014/main" id="{72AD8431-E485-9BB6-8C59-80229A6AC8B4}"/>
              </a:ext>
            </a:extLst>
          </p:cNvPr>
          <p:cNvPicPr>
            <a:picLocks noChangeAspect="1"/>
          </p:cNvPicPr>
          <p:nvPr/>
        </p:nvPicPr>
        <p:blipFill>
          <a:blip r:embed="rId32" cstate="print">
            <a:extLst>
              <a:ext uri="{28A0092B-C50C-407E-A947-70E740481C1C}">
                <a14:useLocalDpi xmlns:a14="http://schemas.microsoft.com/office/drawing/2010/main" val="0"/>
              </a:ext>
            </a:extLst>
          </a:blip>
          <a:stretch>
            <a:fillRect/>
          </a:stretch>
        </p:blipFill>
        <p:spPr>
          <a:xfrm>
            <a:off x="6558314" y="5403641"/>
            <a:ext cx="721533" cy="229193"/>
          </a:xfrm>
          <a:prstGeom prst="rect">
            <a:avLst/>
          </a:prstGeom>
        </p:spPr>
      </p:pic>
      <p:sp>
        <p:nvSpPr>
          <p:cNvPr id="5" name="Rectangle 4">
            <a:extLst>
              <a:ext uri="{FF2B5EF4-FFF2-40B4-BE49-F238E27FC236}">
                <a16:creationId xmlns:a16="http://schemas.microsoft.com/office/drawing/2014/main" id="{3847FFEB-9C34-8D19-EEE7-57EA847BA374}"/>
              </a:ext>
            </a:extLst>
          </p:cNvPr>
          <p:cNvSpPr/>
          <p:nvPr/>
        </p:nvSpPr>
        <p:spPr>
          <a:xfrm>
            <a:off x="2443161" y="3599669"/>
            <a:ext cx="1097280" cy="338554"/>
          </a:xfrm>
          <a:prstGeom prst="rect">
            <a:avLst/>
          </a:prstGeom>
          <a:noFill/>
        </p:spPr>
        <p:txBody>
          <a:bodyPr wrap="square" lIns="91440" rIns="91440">
            <a:spAutoFit/>
          </a:bodyPr>
          <a:lstStyle/>
          <a:p>
            <a:pPr marL="0" marR="0" lvl="0" indent="0" algn="l" defTabSz="1132076" rtl="0" eaLnBrk="1" fontAlgn="auto" latinLnBrk="0" hangingPunct="1">
              <a:lnSpc>
                <a:spcPct val="100000"/>
              </a:lnSpc>
              <a:spcBef>
                <a:spcPts val="0"/>
              </a:spcBef>
              <a:spcAft>
                <a:spcPts val="200"/>
              </a:spcAft>
              <a:buClrTx/>
              <a:buSzTx/>
              <a:buFontTx/>
              <a:buNone/>
              <a:tabLst/>
              <a:defRPr/>
            </a:pPr>
            <a:r>
              <a:rPr kumimoji="0" lang="en-US" sz="800" b="0" i="0" u="none" strike="noStrike" kern="1200" cap="none" spc="0" normalizeH="0" baseline="0" noProof="0" err="1">
                <a:ln>
                  <a:noFill/>
                </a:ln>
                <a:solidFill>
                  <a:srgbClr val="000000"/>
                </a:solidFill>
                <a:effectLst/>
                <a:uLnTx/>
                <a:uFillTx/>
                <a:latin typeface="Arial"/>
                <a:ea typeface="ＭＳ Ｐゴシック"/>
                <a:cs typeface="+mn-cs"/>
                <a:hlinkClick r:id="rId33"/>
              </a:rPr>
              <a:t>Subadvised</a:t>
            </a:r>
            <a:r>
              <a:rPr kumimoji="0" lang="en-US" sz="800" b="0" i="0" u="none" strike="noStrike" kern="1200" cap="none" spc="0" normalizeH="0" baseline="0" noProof="0">
                <a:ln>
                  <a:noFill/>
                </a:ln>
                <a:solidFill>
                  <a:srgbClr val="000000"/>
                </a:solidFill>
                <a:effectLst/>
                <a:uLnTx/>
                <a:uFillTx/>
                <a:latin typeface="Arial"/>
                <a:ea typeface="ＭＳ Ｐゴシック"/>
                <a:cs typeface="+mn-cs"/>
                <a:hlinkClick r:id="rId33"/>
              </a:rPr>
              <a:t> &amp; Commingled Pools</a:t>
            </a:r>
            <a:endParaRPr kumimoji="0" lang="en-US" sz="800" b="0" i="0" u="none" strike="noStrike" kern="1200" cap="none" spc="0" normalizeH="0" baseline="0" noProof="0">
              <a:ln>
                <a:noFill/>
              </a:ln>
              <a:solidFill>
                <a:srgbClr val="000000"/>
              </a:solidFill>
              <a:effectLst/>
              <a:uLnTx/>
              <a:uFillTx/>
              <a:latin typeface="Arial"/>
              <a:ea typeface="ＭＳ Ｐゴシック"/>
              <a:cs typeface="+mn-cs"/>
            </a:endParaRPr>
          </a:p>
        </p:txBody>
      </p:sp>
      <p:sp>
        <p:nvSpPr>
          <p:cNvPr id="6" name="Rectangle 5">
            <a:extLst>
              <a:ext uri="{FF2B5EF4-FFF2-40B4-BE49-F238E27FC236}">
                <a16:creationId xmlns:a16="http://schemas.microsoft.com/office/drawing/2014/main" id="{73F3D831-E9B7-D2AB-502E-F44A80B8D281}"/>
              </a:ext>
            </a:extLst>
          </p:cNvPr>
          <p:cNvSpPr/>
          <p:nvPr/>
        </p:nvSpPr>
        <p:spPr>
          <a:xfrm>
            <a:off x="2441519" y="4578015"/>
            <a:ext cx="1174617" cy="196977"/>
          </a:xfrm>
          <a:prstGeom prst="rect">
            <a:avLst/>
          </a:prstGeom>
          <a:noFill/>
        </p:spPr>
        <p:txBody>
          <a:bodyPr wrap="square" lIns="91440" rIns="91440">
            <a:spAutoFit/>
          </a:bodyPr>
          <a:lstStyle/>
          <a:p>
            <a:pPr marL="0" marR="0" lvl="0" indent="0" algn="l" defTabSz="1132076" rtl="0" eaLnBrk="1" fontAlgn="auto" latinLnBrk="0" hangingPunct="1">
              <a:lnSpc>
                <a:spcPct val="85000"/>
              </a:lnSpc>
              <a:spcBef>
                <a:spcPts val="0"/>
              </a:spcBef>
              <a:spcAft>
                <a:spcPts val="0"/>
              </a:spcAft>
              <a:buClrTx/>
              <a:buSzTx/>
              <a:buFontTx/>
              <a:buNone/>
              <a:tabLst/>
              <a:defRPr/>
            </a:pPr>
            <a:r>
              <a:rPr kumimoji="0" lang="en-US" sz="800" b="0" i="0" u="none" strike="noStrike" kern="1200" cap="none" spc="0" normalizeH="0" baseline="0" noProof="0">
                <a:ln>
                  <a:noFill/>
                </a:ln>
                <a:solidFill>
                  <a:srgbClr val="000000"/>
                </a:solidFill>
                <a:effectLst/>
                <a:uLnTx/>
                <a:uFillTx/>
                <a:latin typeface="Arial"/>
                <a:ea typeface="ＭＳ Ｐゴシック"/>
                <a:cs typeface="+mn-cs"/>
                <a:hlinkClick r:id="rId34"/>
              </a:rPr>
              <a:t>Advisor IRAs </a:t>
            </a:r>
            <a:endParaRPr kumimoji="0" lang="en-US" sz="800" b="0" i="0" u="none" strike="noStrike" kern="1200" cap="none" spc="0" normalizeH="0" baseline="0" noProof="0">
              <a:ln>
                <a:noFill/>
              </a:ln>
              <a:solidFill>
                <a:srgbClr val="000000"/>
              </a:solidFill>
              <a:effectLst/>
              <a:uLnTx/>
              <a:uFillTx/>
              <a:latin typeface="Arial"/>
              <a:ea typeface="ＭＳ Ｐゴシック"/>
              <a:cs typeface="+mn-cs"/>
            </a:endParaRPr>
          </a:p>
        </p:txBody>
      </p:sp>
      <p:pic>
        <p:nvPicPr>
          <p:cNvPr id="10" name="Picture 9" descr="A blue text on a black background&#10;&#10;Description automatically generated">
            <a:extLst>
              <a:ext uri="{FF2B5EF4-FFF2-40B4-BE49-F238E27FC236}">
                <a16:creationId xmlns:a16="http://schemas.microsoft.com/office/drawing/2014/main" id="{093243F4-59AA-4AC0-B8CC-FC9DEEA2984B}"/>
              </a:ext>
            </a:extLst>
          </p:cNvPr>
          <p:cNvPicPr>
            <a:picLocks noChangeAspect="1"/>
          </p:cNvPicPr>
          <p:nvPr/>
        </p:nvPicPr>
        <p:blipFill>
          <a:blip r:embed="rId35">
            <a:extLst>
              <a:ext uri="{28A0092B-C50C-407E-A947-70E740481C1C}">
                <a14:useLocalDpi xmlns:a14="http://schemas.microsoft.com/office/drawing/2010/main" val="0"/>
              </a:ext>
            </a:extLst>
          </a:blip>
          <a:stretch>
            <a:fillRect/>
          </a:stretch>
        </p:blipFill>
        <p:spPr>
          <a:xfrm>
            <a:off x="5799364" y="5631510"/>
            <a:ext cx="704062" cy="380355"/>
          </a:xfrm>
          <a:prstGeom prst="rect">
            <a:avLst/>
          </a:prstGeom>
        </p:spPr>
      </p:pic>
      <p:sp>
        <p:nvSpPr>
          <p:cNvPr id="7" name="Footer Placeholder 4">
            <a:extLst>
              <a:ext uri="{FF2B5EF4-FFF2-40B4-BE49-F238E27FC236}">
                <a16:creationId xmlns:a16="http://schemas.microsoft.com/office/drawing/2014/main" id="{D7490A1E-2560-B857-916F-A632F1C00B66}"/>
              </a:ext>
            </a:extLst>
          </p:cNvPr>
          <p:cNvSpPr>
            <a:spLocks noGrp="1"/>
          </p:cNvSpPr>
          <p:nvPr>
            <p:ph type="ftr" sz="quarter" idx="15"/>
          </p:nvPr>
        </p:nvSpPr>
        <p:spPr>
          <a:xfrm>
            <a:off x="426722" y="6466358"/>
            <a:ext cx="5245100" cy="172485"/>
          </a:xfrm>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800" b="0" i="0" u="none" strike="noStrike" kern="1200" cap="none" spc="0" normalizeH="0" baseline="0" noProof="0">
                <a:ln>
                  <a:noFill/>
                </a:ln>
                <a:solidFill>
                  <a:srgbClr val="000000"/>
                </a:solidFill>
                <a:effectLst/>
                <a:uLnTx/>
                <a:uFillTx/>
                <a:latin typeface="Arial" charset="0"/>
                <a:ea typeface="ＭＳ Ｐゴシック" charset="-128"/>
                <a:cs typeface="+mn-cs"/>
              </a:rPr>
              <a:t>For investment professional use only.</a:t>
            </a:r>
          </a:p>
        </p:txBody>
      </p:sp>
      <p:sp>
        <p:nvSpPr>
          <p:cNvPr id="8" name="Date Placeholder 5">
            <a:extLst>
              <a:ext uri="{FF2B5EF4-FFF2-40B4-BE49-F238E27FC236}">
                <a16:creationId xmlns:a16="http://schemas.microsoft.com/office/drawing/2014/main" id="{AC019FC9-A2CB-9CF5-BB4A-A9215A3C71DB}"/>
              </a:ext>
            </a:extLst>
          </p:cNvPr>
          <p:cNvSpPr>
            <a:spLocks noGrp="1"/>
          </p:cNvSpPr>
          <p:nvPr>
            <p:ph type="dt" sz="half" idx="16"/>
          </p:nvPr>
        </p:nvSpPr>
        <p:spPr>
          <a:xfrm>
            <a:off x="418255" y="6664124"/>
            <a:ext cx="2645277" cy="120649"/>
          </a:xfrm>
        </p:spPr>
        <p:txBody>
          <a:bodyPr/>
          <a:lstStyle/>
          <a:p>
            <a:pPr marL="12700" marR="5080" lvl="0" indent="0" algn="l" defTabSz="914400" rtl="0" eaLnBrk="1" fontAlgn="base" latinLnBrk="0" hangingPunct="1">
              <a:lnSpc>
                <a:spcPts val="969"/>
              </a:lnSpc>
              <a:spcBef>
                <a:spcPts val="715"/>
              </a:spcBef>
              <a:spcAft>
                <a:spcPct val="0"/>
              </a:spcAft>
              <a:buClrTx/>
              <a:buSzTx/>
              <a:buFontTx/>
              <a:buNone/>
              <a:tabLst/>
              <a:defRPr/>
            </a:pPr>
            <a:r>
              <a:rPr kumimoji="0" lang="en-US" sz="800" b="0" i="0" u="none" strike="noStrike" kern="1200" cap="none" spc="0" normalizeH="0" baseline="0" noProof="0">
                <a:ln>
                  <a:noFill/>
                </a:ln>
                <a:solidFill>
                  <a:srgbClr val="000000"/>
                </a:solidFill>
                <a:effectLst/>
                <a:uLnTx/>
                <a:uFillTx/>
                <a:latin typeface="Arial" pitchFamily="34" charset="0"/>
                <a:ea typeface="ＭＳ Ｐゴシック"/>
                <a:cs typeface="+mn-cs"/>
              </a:rPr>
              <a:t>977497.15.2</a:t>
            </a:r>
            <a:endParaRPr kumimoji="0" lang="en-US" sz="700" b="0" i="0" u="none" strike="noStrike" kern="1200" cap="none" spc="-5" normalizeH="0" baseline="0" noProof="0">
              <a:ln>
                <a:noFill/>
              </a:ln>
              <a:solidFill>
                <a:srgbClr val="000000"/>
              </a:solidFill>
              <a:effectLst/>
              <a:uLnTx/>
              <a:uFillTx/>
              <a:latin typeface="Arial"/>
              <a:ea typeface="ＭＳ Ｐゴシック"/>
              <a:cs typeface="Arial"/>
            </a:endParaRPr>
          </a:p>
        </p:txBody>
      </p:sp>
    </p:spTree>
    <p:extLst>
      <p:ext uri="{BB962C8B-B14F-4D97-AF65-F5344CB8AC3E}">
        <p14:creationId xmlns:p14="http://schemas.microsoft.com/office/powerpoint/2010/main" val="40643144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472229" y="176988"/>
            <a:ext cx="3642995" cy="482600"/>
          </a:xfrm>
          <a:prstGeom prst="rect">
            <a:avLst/>
          </a:prstGeom>
        </p:spPr>
        <p:txBody>
          <a:bodyPr vert="horz" wrap="square" lIns="0" tIns="12700" rIns="0" bIns="0" rtlCol="0">
            <a:spAutoFit/>
          </a:bodyPr>
          <a:lstStyle/>
          <a:p>
            <a:pPr marL="12700">
              <a:lnSpc>
                <a:spcPct val="100000"/>
              </a:lnSpc>
              <a:spcBef>
                <a:spcPts val="100"/>
              </a:spcBef>
            </a:pPr>
            <a:r>
              <a:rPr spc="-10"/>
              <a:t>Important</a:t>
            </a:r>
            <a:r>
              <a:t> </a:t>
            </a:r>
            <a:r>
              <a:rPr spc="-10"/>
              <a:t>Information</a:t>
            </a:r>
          </a:p>
        </p:txBody>
      </p:sp>
      <p:sp>
        <p:nvSpPr>
          <p:cNvPr id="3" name="object 3"/>
          <p:cNvSpPr txBox="1"/>
          <p:nvPr/>
        </p:nvSpPr>
        <p:spPr>
          <a:xfrm>
            <a:off x="472229" y="616305"/>
            <a:ext cx="11380137" cy="6034601"/>
          </a:xfrm>
          <a:prstGeom prst="rect">
            <a:avLst/>
          </a:prstGeom>
        </p:spPr>
        <p:txBody>
          <a:bodyPr vert="horz" wrap="square" lIns="0" tIns="86995" rIns="0" bIns="0" rtlCol="0" anchor="t">
            <a:spAutoFit/>
          </a:bodyPr>
          <a:lstStyle/>
          <a:p>
            <a:pPr marL="12700" marR="0" lvl="0" indent="0" algn="l" defTabSz="914400" rtl="0" eaLnBrk="1" fontAlgn="base" latinLnBrk="0" hangingPunct="1">
              <a:lnSpc>
                <a:spcPct val="100000"/>
              </a:lnSpc>
              <a:spcBef>
                <a:spcPts val="685"/>
              </a:spcBef>
              <a:spcAft>
                <a:spcPct val="0"/>
              </a:spcAft>
              <a:buClrTx/>
              <a:buSzTx/>
              <a:buFontTx/>
              <a:buNone/>
              <a:tabLst/>
              <a:defRPr/>
            </a:pPr>
            <a:r>
              <a:rPr kumimoji="0" sz="850" b="1" i="0" u="none" strike="noStrike" kern="1200" cap="none" spc="0" normalizeH="0" baseline="0" noProof="0">
                <a:ln>
                  <a:noFill/>
                </a:ln>
                <a:solidFill>
                  <a:srgbClr val="000000"/>
                </a:solidFill>
                <a:effectLst/>
                <a:uLnTx/>
                <a:uFillTx/>
                <a:latin typeface="Arial"/>
                <a:ea typeface="ＭＳ Ｐゴシック"/>
                <a:cs typeface="Arial"/>
              </a:rPr>
              <a:t>For </a:t>
            </a:r>
            <a:r>
              <a:rPr kumimoji="0" lang="en-US" sz="850" b="1" i="0" u="none" strike="noStrike" kern="1200" cap="none" spc="0" normalizeH="0" baseline="0" noProof="0">
                <a:ln>
                  <a:noFill/>
                </a:ln>
                <a:solidFill>
                  <a:srgbClr val="000000"/>
                </a:solidFill>
                <a:effectLst/>
                <a:uLnTx/>
                <a:uFillTx/>
                <a:latin typeface="Arial"/>
                <a:ea typeface="ＭＳ Ｐゴシック"/>
                <a:cs typeface="Arial"/>
              </a:rPr>
              <a:t>investment professional use </a:t>
            </a:r>
            <a:r>
              <a:rPr kumimoji="0" sz="850" b="1" i="0" u="none" strike="noStrike" kern="1200" cap="none" spc="-5" normalizeH="0" baseline="0" noProof="0">
                <a:ln>
                  <a:noFill/>
                </a:ln>
                <a:solidFill>
                  <a:srgbClr val="000000"/>
                </a:solidFill>
                <a:effectLst/>
                <a:uLnTx/>
                <a:uFillTx/>
                <a:latin typeface="Arial"/>
                <a:ea typeface="ＭＳ Ｐゴシック"/>
                <a:cs typeface="Arial"/>
              </a:rPr>
              <a:t>only.</a:t>
            </a:r>
            <a:endParaRPr kumimoji="0" lang="en-US" sz="850" b="1" i="0" u="none" strike="noStrike" kern="1200" cap="none" spc="-5" normalizeH="0" baseline="0" noProof="0">
              <a:ln>
                <a:noFill/>
              </a:ln>
              <a:solidFill>
                <a:srgbClr val="000000"/>
              </a:solidFill>
              <a:effectLst/>
              <a:uLnTx/>
              <a:uFillTx/>
              <a:latin typeface="Arial"/>
              <a:ea typeface="ＭＳ Ｐゴシック"/>
              <a:cs typeface="Arial"/>
            </a:endParaRPr>
          </a:p>
          <a:p>
            <a:pPr marL="12700" marR="0" lvl="0" indent="0" algn="l" defTabSz="914400" rtl="0" eaLnBrk="1" fontAlgn="base" latinLnBrk="0" hangingPunct="1">
              <a:lnSpc>
                <a:spcPct val="100000"/>
              </a:lnSpc>
              <a:spcBef>
                <a:spcPts val="685"/>
              </a:spcBef>
              <a:spcAft>
                <a:spcPct val="0"/>
              </a:spcAft>
              <a:buClrTx/>
              <a:buSzTx/>
              <a:buFontTx/>
              <a:buNone/>
              <a:tabLst/>
              <a:defRPr/>
            </a:pPr>
            <a:endParaRPr kumimoji="0" lang="en-US" sz="850" b="1" i="0" u="none" strike="noStrike" kern="1200" cap="none" spc="-5" normalizeH="0" baseline="0" noProof="0">
              <a:ln>
                <a:noFill/>
              </a:ln>
              <a:solidFill>
                <a:srgbClr val="000000"/>
              </a:solidFill>
              <a:effectLst/>
              <a:uLnTx/>
              <a:uFillTx/>
              <a:latin typeface="Arial"/>
              <a:ea typeface="ＭＳ Ｐゴシック"/>
              <a:cs typeface="Arial"/>
            </a:endParaRPr>
          </a:p>
          <a:p>
            <a:pPr marL="0" marR="0" lvl="0" indent="0" algn="l" defTabSz="914400" rtl="0" eaLnBrk="1" fontAlgn="base" latinLnBrk="0" hangingPunct="1">
              <a:lnSpc>
                <a:spcPct val="100000"/>
              </a:lnSpc>
              <a:spcBef>
                <a:spcPts val="0"/>
              </a:spcBef>
              <a:spcAft>
                <a:spcPts val="0"/>
              </a:spcAft>
              <a:buClrTx/>
              <a:buSzTx/>
              <a:buFontTx/>
              <a:buNone/>
              <a:tabLst/>
              <a:defRPr/>
            </a:pPr>
            <a:r>
              <a:rPr kumimoji="0" lang="en-US" sz="850" b="1" i="0" u="none" strike="noStrike" kern="1200" cap="none" spc="0" normalizeH="0" baseline="0" noProof="0">
                <a:ln>
                  <a:noFill/>
                </a:ln>
                <a:solidFill>
                  <a:srgbClr val="000000"/>
                </a:solidFill>
                <a:effectLst/>
                <a:uLnTx/>
                <a:uFillTx/>
                <a:latin typeface="Arial"/>
                <a:ea typeface="Calibri"/>
                <a:cs typeface="+mn-cs"/>
              </a:rPr>
              <a:t>Information provided in, and presentation of, this document are for informational and educational purposes only and are not a recommendation to take any particular action, or any action at all, nor an offer or solicitation to buy or sell any securities or services presented.  It is not investment advice. Fidelity does not provide legal or tax advice</a:t>
            </a:r>
            <a:r>
              <a:rPr kumimoji="0" lang="en-US" sz="850" b="0" i="0" u="none" strike="noStrike" kern="1200" cap="none" spc="0" normalizeH="0" baseline="0" noProof="0">
                <a:ln>
                  <a:noFill/>
                </a:ln>
                <a:solidFill>
                  <a:srgbClr val="000000"/>
                </a:solidFill>
                <a:effectLst/>
                <a:uLnTx/>
                <a:uFillTx/>
                <a:latin typeface="Arial"/>
                <a:ea typeface="Calibri"/>
                <a:cs typeface="+mn-cs"/>
              </a:rPr>
              <a:t>.  </a:t>
            </a:r>
            <a:endParaRPr lang="en-US" sz="850" b="0" i="0" u="none" strike="noStrike" kern="1200" cap="none" spc="0" normalizeH="0" baseline="0" noProof="0">
              <a:ln>
                <a:noFill/>
              </a:ln>
              <a:solidFill>
                <a:srgbClr val="000000"/>
              </a:solidFill>
              <a:effectLst/>
              <a:uLnTx/>
              <a:uFillTx/>
              <a:latin typeface="Arial"/>
              <a:ea typeface="Calibri"/>
              <a:cs typeface="Arial"/>
            </a:endParaRPr>
          </a:p>
          <a:p>
            <a:pPr marL="0" marR="0" lvl="0" indent="0" algn="l" defTabSz="914400" rtl="0" eaLnBrk="1" fontAlgn="base" latinLnBrk="0" hangingPunct="1">
              <a:lnSpc>
                <a:spcPct val="100000"/>
              </a:lnSpc>
              <a:spcBef>
                <a:spcPts val="0"/>
              </a:spcBef>
              <a:spcAft>
                <a:spcPts val="0"/>
              </a:spcAft>
              <a:buClrTx/>
              <a:buSzTx/>
              <a:buFontTx/>
              <a:buNone/>
              <a:tabLst/>
              <a:defRPr/>
            </a:pPr>
            <a:endParaRPr kumimoji="0" lang="en-US" sz="850" b="0" i="0" u="none" strike="noStrike" kern="1200" cap="none" spc="0" normalizeH="0" baseline="0" noProof="0">
              <a:ln>
                <a:noFill/>
              </a:ln>
              <a:solidFill>
                <a:srgbClr val="000000"/>
              </a:solidFill>
              <a:effectLst/>
              <a:uLnTx/>
              <a:uFillTx/>
              <a:latin typeface="Arial"/>
              <a:ea typeface="Calibri" panose="020F0502020204030204" pitchFamily="34" charset="0"/>
              <a:cs typeface="+mn-cs"/>
            </a:endParaRPr>
          </a:p>
          <a:p>
            <a:pPr marL="0" marR="0" lvl="0" indent="0" algn="l" defTabSz="914400" rtl="0" eaLnBrk="1" fontAlgn="base" latinLnBrk="0" hangingPunct="1">
              <a:lnSpc>
                <a:spcPct val="100000"/>
              </a:lnSpc>
              <a:spcBef>
                <a:spcPts val="0"/>
              </a:spcBef>
              <a:spcAft>
                <a:spcPts val="0"/>
              </a:spcAft>
              <a:buClrTx/>
              <a:buSzTx/>
              <a:buFontTx/>
              <a:buNone/>
              <a:tabLst/>
              <a:defRPr/>
            </a:pPr>
            <a:r>
              <a:rPr kumimoji="0" lang="en-US" sz="850" b="0" i="0" u="none" strike="noStrike" kern="1200" cap="none" spc="0" normalizeH="0" baseline="0" noProof="0">
                <a:ln>
                  <a:noFill/>
                </a:ln>
                <a:solidFill>
                  <a:srgbClr val="000000"/>
                </a:solidFill>
                <a:effectLst/>
                <a:uLnTx/>
                <a:uFillTx/>
                <a:latin typeface="Arial"/>
                <a:ea typeface="Calibri"/>
                <a:cs typeface="+mn-cs"/>
              </a:rPr>
              <a:t>Before making any investment decisions, you should consult with your own professional advisers and take into account all of the particular facts and circumstances of your individual situation. Fidelity and its representatives may have a conflict of interest in the products or services mentioned in these materials because they have a financial interest in them, and receive compensation, directly or indirectly, in connection with the management, distribution, and/or servicing of these products or services, including Fidelity funds, certain third-party funds and products, and certain investment services.</a:t>
            </a:r>
            <a:endParaRPr lang="en-US" sz="850" b="0" i="0" u="none" strike="noStrike" kern="1200" cap="none" spc="0" normalizeH="0" baseline="0" noProof="0">
              <a:ln>
                <a:noFill/>
              </a:ln>
              <a:solidFill>
                <a:srgbClr val="000000"/>
              </a:solidFill>
              <a:effectLst/>
              <a:uLnTx/>
              <a:uFillTx/>
              <a:latin typeface="Arial"/>
              <a:ea typeface="Calibri"/>
              <a:cs typeface="Arial"/>
            </a:endParaRPr>
          </a:p>
          <a:p>
            <a:pPr marL="12700" marR="62230" lvl="0" indent="0" algn="l" defTabSz="914400" rtl="0" eaLnBrk="1" fontAlgn="base" latinLnBrk="0" hangingPunct="1">
              <a:lnSpc>
                <a:spcPts val="969"/>
              </a:lnSpc>
              <a:spcBef>
                <a:spcPts val="715"/>
              </a:spcBef>
              <a:spcAft>
                <a:spcPct val="0"/>
              </a:spcAft>
              <a:buClrTx/>
              <a:buSzTx/>
              <a:buFontTx/>
              <a:buNone/>
              <a:tabLst/>
              <a:defRPr/>
            </a:pPr>
            <a:r>
              <a:rPr kumimoji="0" sz="850" b="0" i="0" u="none" strike="noStrike" kern="1200" cap="none" spc="0" normalizeH="0" baseline="0" noProof="0">
                <a:ln>
                  <a:noFill/>
                </a:ln>
                <a:solidFill>
                  <a:srgbClr val="000000"/>
                </a:solidFill>
                <a:effectLst/>
                <a:uLnTx/>
                <a:uFillTx/>
                <a:latin typeface="Arial"/>
                <a:ea typeface="ＭＳ Ｐゴシック"/>
                <a:cs typeface="Arial"/>
              </a:rPr>
              <a:t>Fidelity does not </a:t>
            </a:r>
            <a:r>
              <a:rPr kumimoji="0" sz="850" b="0" i="0" u="none" strike="noStrike" kern="1200" cap="none" spc="-5" normalizeH="0" baseline="0" noProof="0">
                <a:ln>
                  <a:noFill/>
                </a:ln>
                <a:solidFill>
                  <a:srgbClr val="000000"/>
                </a:solidFill>
                <a:effectLst/>
                <a:uLnTx/>
                <a:uFillTx/>
                <a:latin typeface="Arial"/>
                <a:ea typeface="ＭＳ Ｐゴシック"/>
                <a:cs typeface="Arial"/>
              </a:rPr>
              <a:t>provide </a:t>
            </a:r>
            <a:r>
              <a:rPr kumimoji="0" sz="850" b="0" i="0" u="none" strike="noStrike" kern="1200" cap="none" spc="0" normalizeH="0" baseline="0" noProof="0">
                <a:ln>
                  <a:noFill/>
                </a:ln>
                <a:solidFill>
                  <a:srgbClr val="000000"/>
                </a:solidFill>
                <a:effectLst/>
                <a:uLnTx/>
                <a:uFillTx/>
                <a:latin typeface="Arial"/>
                <a:ea typeface="ＭＳ Ｐゴシック"/>
                <a:cs typeface="Arial"/>
              </a:rPr>
              <a:t>legal or tax </a:t>
            </a:r>
            <a:r>
              <a:rPr kumimoji="0" sz="850" b="0" i="0" u="none" strike="noStrike" kern="1200" cap="none" spc="-5" normalizeH="0" baseline="0" noProof="0">
                <a:ln>
                  <a:noFill/>
                </a:ln>
                <a:solidFill>
                  <a:srgbClr val="000000"/>
                </a:solidFill>
                <a:effectLst/>
                <a:uLnTx/>
                <a:uFillTx/>
                <a:latin typeface="Arial"/>
                <a:ea typeface="ＭＳ Ｐゴシック"/>
                <a:cs typeface="Arial"/>
              </a:rPr>
              <a:t>advice </a:t>
            </a:r>
            <a:r>
              <a:rPr kumimoji="0" sz="850" b="0" i="0" u="none" strike="noStrike" kern="1200" cap="none" spc="0" normalizeH="0" baseline="0" noProof="0">
                <a:ln>
                  <a:noFill/>
                </a:ln>
                <a:solidFill>
                  <a:srgbClr val="000000"/>
                </a:solidFill>
                <a:effectLst/>
                <a:uLnTx/>
                <a:uFillTx/>
                <a:latin typeface="Arial"/>
                <a:ea typeface="ＭＳ Ｐゴシック"/>
                <a:cs typeface="Arial"/>
              </a:rPr>
              <a:t>and  the information </a:t>
            </a:r>
            <a:r>
              <a:rPr kumimoji="0" sz="850" b="0" i="0" u="none" strike="noStrike" kern="1200" cap="none" spc="-5" normalizeH="0" baseline="0" noProof="0">
                <a:ln>
                  <a:noFill/>
                </a:ln>
                <a:solidFill>
                  <a:srgbClr val="000000"/>
                </a:solidFill>
                <a:effectLst/>
                <a:uLnTx/>
                <a:uFillTx/>
                <a:latin typeface="Arial"/>
                <a:ea typeface="ＭＳ Ｐゴシック"/>
                <a:cs typeface="Arial"/>
              </a:rPr>
              <a:t>provided </a:t>
            </a:r>
            <a:r>
              <a:rPr kumimoji="0" sz="850" b="0" i="0" u="none" strike="noStrike" kern="1200" cap="none" spc="0" normalizeH="0" baseline="0" noProof="0">
                <a:ln>
                  <a:noFill/>
                </a:ln>
                <a:solidFill>
                  <a:srgbClr val="000000"/>
                </a:solidFill>
                <a:effectLst/>
                <a:uLnTx/>
                <a:uFillTx/>
                <a:latin typeface="Arial"/>
                <a:ea typeface="ＭＳ Ｐゴシック"/>
                <a:cs typeface="Arial"/>
              </a:rPr>
              <a:t>herein is general in nature and should not be considered legal or tax </a:t>
            </a:r>
            <a:r>
              <a:rPr kumimoji="0" sz="850" b="0" i="0" u="none" strike="noStrike" kern="1200" cap="none" spc="-5" normalizeH="0" baseline="0" noProof="0">
                <a:ln>
                  <a:noFill/>
                </a:ln>
                <a:solidFill>
                  <a:srgbClr val="000000"/>
                </a:solidFill>
                <a:effectLst/>
                <a:uLnTx/>
                <a:uFillTx/>
                <a:latin typeface="Arial"/>
                <a:ea typeface="ＭＳ Ｐゴシック"/>
                <a:cs typeface="Arial"/>
              </a:rPr>
              <a:t>advice. </a:t>
            </a:r>
            <a:r>
              <a:rPr kumimoji="0" sz="850" b="0" i="0" u="none" strike="noStrike" kern="1200" cap="none" spc="0" normalizeH="0" baseline="0" noProof="0">
                <a:ln>
                  <a:noFill/>
                </a:ln>
                <a:solidFill>
                  <a:srgbClr val="000000"/>
                </a:solidFill>
                <a:effectLst/>
                <a:uLnTx/>
                <a:uFillTx/>
                <a:latin typeface="Arial"/>
                <a:ea typeface="ＭＳ Ｐゴシック"/>
                <a:cs typeface="Arial"/>
              </a:rPr>
              <a:t>Consult </a:t>
            </a:r>
            <a:r>
              <a:rPr kumimoji="0" sz="850" b="0" i="0" u="none" strike="noStrike" kern="1200" cap="none" spc="-5" normalizeH="0" baseline="0" noProof="0">
                <a:ln>
                  <a:noFill/>
                </a:ln>
                <a:solidFill>
                  <a:srgbClr val="000000"/>
                </a:solidFill>
                <a:effectLst/>
                <a:uLnTx/>
                <a:uFillTx/>
                <a:latin typeface="Arial"/>
                <a:ea typeface="ＭＳ Ｐゴシック"/>
                <a:cs typeface="Arial"/>
              </a:rPr>
              <a:t>with </a:t>
            </a:r>
            <a:r>
              <a:rPr kumimoji="0" sz="850" b="0" i="0" u="none" strike="noStrike" kern="1200" cap="none" spc="0" normalizeH="0" baseline="0" noProof="0">
                <a:ln>
                  <a:noFill/>
                </a:ln>
                <a:solidFill>
                  <a:srgbClr val="000000"/>
                </a:solidFill>
                <a:effectLst/>
                <a:uLnTx/>
                <a:uFillTx/>
                <a:latin typeface="Arial"/>
                <a:ea typeface="ＭＳ Ｐゴシック"/>
                <a:cs typeface="Arial"/>
              </a:rPr>
              <a:t>an attorney or a tax professional regarding </a:t>
            </a:r>
            <a:r>
              <a:rPr kumimoji="0" sz="850" b="0" i="0" u="none" strike="noStrike" kern="1200" cap="none" spc="-5" normalizeH="0" baseline="0" noProof="0">
                <a:ln>
                  <a:noFill/>
                </a:ln>
                <a:solidFill>
                  <a:srgbClr val="000000"/>
                </a:solidFill>
                <a:effectLst/>
                <a:uLnTx/>
                <a:uFillTx/>
                <a:latin typeface="Arial"/>
                <a:ea typeface="ＭＳ Ｐゴシック"/>
                <a:cs typeface="Arial"/>
              </a:rPr>
              <a:t>your </a:t>
            </a:r>
            <a:r>
              <a:rPr kumimoji="0" sz="850" b="0" i="0" u="none" strike="noStrike" kern="1200" cap="none" spc="0" normalizeH="0" baseline="0" noProof="0">
                <a:ln>
                  <a:noFill/>
                </a:ln>
                <a:solidFill>
                  <a:srgbClr val="000000"/>
                </a:solidFill>
                <a:effectLst/>
                <a:uLnTx/>
                <a:uFillTx/>
                <a:latin typeface="Arial"/>
                <a:ea typeface="ＭＳ Ｐゴシック"/>
                <a:cs typeface="Arial"/>
              </a:rPr>
              <a:t>specific situation. </a:t>
            </a:r>
            <a:endParaRPr kumimoji="0" lang="en-US" sz="850" b="0" i="0" u="none" strike="noStrike" kern="1200" cap="none" spc="0" normalizeH="0" baseline="0" noProof="0">
              <a:ln>
                <a:noFill/>
              </a:ln>
              <a:solidFill>
                <a:srgbClr val="000000"/>
              </a:solidFill>
              <a:effectLst/>
              <a:uLnTx/>
              <a:uFillTx/>
              <a:latin typeface="Arial"/>
              <a:ea typeface="ＭＳ Ｐゴシック"/>
              <a:cs typeface="Arial"/>
            </a:endParaRPr>
          </a:p>
          <a:p>
            <a:pPr marL="12700" marR="62230" lvl="0" indent="0" algn="l" defTabSz="914400" rtl="0" eaLnBrk="1" fontAlgn="base" latinLnBrk="0" hangingPunct="1">
              <a:lnSpc>
                <a:spcPts val="969"/>
              </a:lnSpc>
              <a:spcBef>
                <a:spcPts val="715"/>
              </a:spcBef>
              <a:spcAft>
                <a:spcPct val="0"/>
              </a:spcAft>
              <a:buClrTx/>
              <a:buSzTx/>
              <a:buFontTx/>
              <a:buNone/>
              <a:tabLst/>
              <a:defRPr/>
            </a:pPr>
            <a:r>
              <a:rPr kumimoji="0" sz="850" b="0" i="0" u="none" strike="noStrike" kern="1200" cap="none" spc="-5" normalizeH="0" baseline="0" noProof="0">
                <a:ln>
                  <a:noFill/>
                </a:ln>
                <a:solidFill>
                  <a:srgbClr val="000000"/>
                </a:solidFill>
                <a:effectLst/>
                <a:uLnTx/>
                <a:uFillTx/>
                <a:latin typeface="Arial"/>
                <a:ea typeface="ＭＳ Ｐゴシック"/>
                <a:cs typeface="Arial"/>
              </a:rPr>
              <a:t>Third-party </a:t>
            </a:r>
            <a:r>
              <a:rPr kumimoji="0" sz="850" b="0" i="0" u="none" strike="noStrike" kern="1200" cap="none" spc="0" normalizeH="0" baseline="0" noProof="0">
                <a:ln>
                  <a:noFill/>
                </a:ln>
                <a:solidFill>
                  <a:srgbClr val="000000"/>
                </a:solidFill>
                <a:effectLst/>
                <a:uLnTx/>
                <a:uFillTx/>
                <a:latin typeface="Arial"/>
                <a:ea typeface="ＭＳ Ｐゴシック"/>
                <a:cs typeface="Arial"/>
              </a:rPr>
              <a:t>trademarks and service  marks</a:t>
            </a:r>
            <a:r>
              <a:rPr kumimoji="0" sz="850" b="0" i="0" u="none" strike="noStrike" kern="1200" cap="none" spc="-25" normalizeH="0" baseline="0" noProof="0">
                <a:ln>
                  <a:noFill/>
                </a:ln>
                <a:solidFill>
                  <a:srgbClr val="000000"/>
                </a:solidFill>
                <a:effectLst/>
                <a:uLnTx/>
                <a:uFillTx/>
                <a:latin typeface="Arial"/>
                <a:ea typeface="ＭＳ Ｐゴシック"/>
                <a:cs typeface="Arial"/>
              </a:rPr>
              <a:t> </a:t>
            </a:r>
            <a:r>
              <a:rPr kumimoji="0" sz="850" b="0" i="0" u="none" strike="noStrike" kern="1200" cap="none" spc="0" normalizeH="0" baseline="0" noProof="0">
                <a:ln>
                  <a:noFill/>
                </a:ln>
                <a:solidFill>
                  <a:srgbClr val="000000"/>
                </a:solidFill>
                <a:effectLst/>
                <a:uLnTx/>
                <a:uFillTx/>
                <a:latin typeface="Arial"/>
                <a:ea typeface="ＭＳ Ｐゴシック"/>
                <a:cs typeface="Arial"/>
              </a:rPr>
              <a:t>are</a:t>
            </a:r>
            <a:r>
              <a:rPr kumimoji="0" sz="850" b="0" i="0" u="none" strike="noStrike" kern="1200" cap="none" spc="-10" normalizeH="0" baseline="0" noProof="0">
                <a:ln>
                  <a:noFill/>
                </a:ln>
                <a:solidFill>
                  <a:srgbClr val="000000"/>
                </a:solidFill>
                <a:effectLst/>
                <a:uLnTx/>
                <a:uFillTx/>
                <a:latin typeface="Arial"/>
                <a:ea typeface="ＭＳ Ｐゴシック"/>
                <a:cs typeface="Arial"/>
              </a:rPr>
              <a:t> </a:t>
            </a:r>
            <a:r>
              <a:rPr kumimoji="0" sz="850" b="0" i="0" u="none" strike="noStrike" kern="1200" cap="none" spc="0" normalizeH="0" baseline="0" noProof="0">
                <a:ln>
                  <a:noFill/>
                </a:ln>
                <a:solidFill>
                  <a:srgbClr val="000000"/>
                </a:solidFill>
                <a:effectLst/>
                <a:uLnTx/>
                <a:uFillTx/>
                <a:latin typeface="Arial"/>
                <a:ea typeface="ＭＳ Ｐゴシック"/>
                <a:cs typeface="Arial"/>
              </a:rPr>
              <a:t>the</a:t>
            </a:r>
            <a:r>
              <a:rPr kumimoji="0" sz="850" b="0" i="0" u="none" strike="noStrike" kern="1200" cap="none" spc="-10" normalizeH="0" baseline="0" noProof="0">
                <a:ln>
                  <a:noFill/>
                </a:ln>
                <a:solidFill>
                  <a:srgbClr val="000000"/>
                </a:solidFill>
                <a:effectLst/>
                <a:uLnTx/>
                <a:uFillTx/>
                <a:latin typeface="Arial"/>
                <a:ea typeface="ＭＳ Ｐゴシック"/>
                <a:cs typeface="Arial"/>
              </a:rPr>
              <a:t> </a:t>
            </a:r>
            <a:r>
              <a:rPr kumimoji="0" sz="850" b="0" i="0" u="none" strike="noStrike" kern="1200" cap="none" spc="0" normalizeH="0" baseline="0" noProof="0">
                <a:ln>
                  <a:noFill/>
                </a:ln>
                <a:solidFill>
                  <a:srgbClr val="000000"/>
                </a:solidFill>
                <a:effectLst/>
                <a:uLnTx/>
                <a:uFillTx/>
                <a:latin typeface="Arial"/>
                <a:ea typeface="ＭＳ Ｐゴシック"/>
                <a:cs typeface="Arial"/>
              </a:rPr>
              <a:t>property</a:t>
            </a:r>
            <a:r>
              <a:rPr kumimoji="0" sz="850" b="0" i="0" u="none" strike="noStrike" kern="1200" cap="none" spc="-20" normalizeH="0" baseline="0" noProof="0">
                <a:ln>
                  <a:noFill/>
                </a:ln>
                <a:solidFill>
                  <a:srgbClr val="000000"/>
                </a:solidFill>
                <a:effectLst/>
                <a:uLnTx/>
                <a:uFillTx/>
                <a:latin typeface="Arial"/>
                <a:ea typeface="ＭＳ Ｐゴシック"/>
                <a:cs typeface="Arial"/>
              </a:rPr>
              <a:t> </a:t>
            </a:r>
            <a:r>
              <a:rPr kumimoji="0" sz="850" b="0" i="0" u="none" strike="noStrike" kern="1200" cap="none" spc="0" normalizeH="0" baseline="0" noProof="0">
                <a:ln>
                  <a:noFill/>
                </a:ln>
                <a:solidFill>
                  <a:srgbClr val="000000"/>
                </a:solidFill>
                <a:effectLst/>
                <a:uLnTx/>
                <a:uFillTx/>
                <a:latin typeface="Arial"/>
                <a:ea typeface="ＭＳ Ｐゴシック"/>
                <a:cs typeface="Arial"/>
              </a:rPr>
              <a:t>of</a:t>
            </a:r>
            <a:r>
              <a:rPr kumimoji="0" sz="850" b="0" i="0" u="none" strike="noStrike" kern="1200" cap="none" spc="-10" normalizeH="0" baseline="0" noProof="0">
                <a:ln>
                  <a:noFill/>
                </a:ln>
                <a:solidFill>
                  <a:srgbClr val="000000"/>
                </a:solidFill>
                <a:effectLst/>
                <a:uLnTx/>
                <a:uFillTx/>
                <a:latin typeface="Arial"/>
                <a:ea typeface="ＭＳ Ｐゴシック"/>
                <a:cs typeface="Arial"/>
              </a:rPr>
              <a:t> </a:t>
            </a:r>
            <a:r>
              <a:rPr kumimoji="0" sz="850" b="0" i="0" u="none" strike="noStrike" kern="1200" cap="none" spc="0" normalizeH="0" baseline="0" noProof="0">
                <a:ln>
                  <a:noFill/>
                </a:ln>
                <a:solidFill>
                  <a:srgbClr val="000000"/>
                </a:solidFill>
                <a:effectLst/>
                <a:uLnTx/>
                <a:uFillTx/>
                <a:latin typeface="Arial"/>
                <a:ea typeface="ＭＳ Ｐゴシック"/>
                <a:cs typeface="Arial"/>
              </a:rPr>
              <a:t>their</a:t>
            </a:r>
            <a:r>
              <a:rPr kumimoji="0" sz="850" b="0" i="0" u="none" strike="noStrike" kern="1200" cap="none" spc="-10" normalizeH="0" baseline="0" noProof="0">
                <a:ln>
                  <a:noFill/>
                </a:ln>
                <a:solidFill>
                  <a:srgbClr val="000000"/>
                </a:solidFill>
                <a:effectLst/>
                <a:uLnTx/>
                <a:uFillTx/>
                <a:latin typeface="Arial"/>
                <a:ea typeface="ＭＳ Ｐゴシック"/>
                <a:cs typeface="Arial"/>
              </a:rPr>
              <a:t> </a:t>
            </a:r>
            <a:r>
              <a:rPr kumimoji="0" sz="850" b="0" i="0" u="none" strike="noStrike" kern="1200" cap="none" spc="0" normalizeH="0" baseline="0" noProof="0">
                <a:ln>
                  <a:noFill/>
                </a:ln>
                <a:solidFill>
                  <a:srgbClr val="000000"/>
                </a:solidFill>
                <a:effectLst/>
                <a:uLnTx/>
                <a:uFillTx/>
                <a:latin typeface="Arial"/>
                <a:ea typeface="ＭＳ Ｐゴシック"/>
                <a:cs typeface="Arial"/>
              </a:rPr>
              <a:t>respective</a:t>
            </a:r>
            <a:r>
              <a:rPr kumimoji="0" sz="850" b="0" i="0" u="none" strike="noStrike" kern="1200" cap="none" spc="-20" normalizeH="0" baseline="0" noProof="0">
                <a:ln>
                  <a:noFill/>
                </a:ln>
                <a:solidFill>
                  <a:srgbClr val="000000"/>
                </a:solidFill>
                <a:effectLst/>
                <a:uLnTx/>
                <a:uFillTx/>
                <a:latin typeface="Arial"/>
                <a:ea typeface="ＭＳ Ｐゴシック"/>
                <a:cs typeface="Arial"/>
              </a:rPr>
              <a:t> </a:t>
            </a:r>
            <a:r>
              <a:rPr kumimoji="0" sz="850" b="0" i="0" u="none" strike="noStrike" kern="1200" cap="none" spc="-5" normalizeH="0" baseline="0" noProof="0">
                <a:ln>
                  <a:noFill/>
                </a:ln>
                <a:solidFill>
                  <a:srgbClr val="000000"/>
                </a:solidFill>
                <a:effectLst/>
                <a:uLnTx/>
                <a:uFillTx/>
                <a:latin typeface="Arial"/>
                <a:ea typeface="ＭＳ Ｐゴシック"/>
                <a:cs typeface="Arial"/>
              </a:rPr>
              <a:t>owners.</a:t>
            </a:r>
            <a:r>
              <a:rPr kumimoji="0" sz="850" b="0" i="0" u="none" strike="noStrike" kern="1200" cap="none" spc="-10" normalizeH="0" baseline="0" noProof="0">
                <a:ln>
                  <a:noFill/>
                </a:ln>
                <a:solidFill>
                  <a:srgbClr val="000000"/>
                </a:solidFill>
                <a:effectLst/>
                <a:uLnTx/>
                <a:uFillTx/>
                <a:latin typeface="Arial"/>
                <a:ea typeface="ＭＳ Ｐゴシック"/>
                <a:cs typeface="Arial"/>
              </a:rPr>
              <a:t> </a:t>
            </a:r>
            <a:r>
              <a:rPr kumimoji="0" sz="850" b="0" i="0" u="none" strike="noStrike" kern="1200" cap="none" spc="-5" normalizeH="0" baseline="0" noProof="0">
                <a:ln>
                  <a:noFill/>
                </a:ln>
                <a:solidFill>
                  <a:srgbClr val="000000"/>
                </a:solidFill>
                <a:effectLst/>
                <a:uLnTx/>
                <a:uFillTx/>
                <a:latin typeface="Arial"/>
                <a:ea typeface="ＭＳ Ｐゴシック"/>
                <a:cs typeface="Arial"/>
              </a:rPr>
              <a:t>All</a:t>
            </a:r>
            <a:r>
              <a:rPr kumimoji="0" sz="850" b="0" i="0" u="none" strike="noStrike" kern="1200" cap="none" spc="-10" normalizeH="0" baseline="0" noProof="0">
                <a:ln>
                  <a:noFill/>
                </a:ln>
                <a:solidFill>
                  <a:srgbClr val="000000"/>
                </a:solidFill>
                <a:effectLst/>
                <a:uLnTx/>
                <a:uFillTx/>
                <a:latin typeface="Arial"/>
                <a:ea typeface="ＭＳ Ｐゴシック"/>
                <a:cs typeface="Arial"/>
              </a:rPr>
              <a:t> </a:t>
            </a:r>
            <a:r>
              <a:rPr kumimoji="0" sz="850" b="0" i="0" u="none" strike="noStrike" kern="1200" cap="none" spc="0" normalizeH="0" baseline="0" noProof="0">
                <a:ln>
                  <a:noFill/>
                </a:ln>
                <a:solidFill>
                  <a:srgbClr val="000000"/>
                </a:solidFill>
                <a:effectLst/>
                <a:uLnTx/>
                <a:uFillTx/>
                <a:latin typeface="Arial"/>
                <a:ea typeface="ＭＳ Ｐゴシック"/>
                <a:cs typeface="Arial"/>
              </a:rPr>
              <a:t>other</a:t>
            </a:r>
            <a:r>
              <a:rPr kumimoji="0" sz="850" b="0" i="0" u="none" strike="noStrike" kern="1200" cap="none" spc="-10" normalizeH="0" baseline="0" noProof="0">
                <a:ln>
                  <a:noFill/>
                </a:ln>
                <a:solidFill>
                  <a:srgbClr val="000000"/>
                </a:solidFill>
                <a:effectLst/>
                <a:uLnTx/>
                <a:uFillTx/>
                <a:latin typeface="Arial"/>
                <a:ea typeface="ＭＳ Ｐゴシック"/>
                <a:cs typeface="Arial"/>
              </a:rPr>
              <a:t> </a:t>
            </a:r>
            <a:r>
              <a:rPr kumimoji="0" sz="850" b="0" i="0" u="none" strike="noStrike" kern="1200" cap="none" spc="0" normalizeH="0" baseline="0" noProof="0">
                <a:ln>
                  <a:noFill/>
                </a:ln>
                <a:solidFill>
                  <a:srgbClr val="000000"/>
                </a:solidFill>
                <a:effectLst/>
                <a:uLnTx/>
                <a:uFillTx/>
                <a:latin typeface="Arial"/>
                <a:ea typeface="ＭＳ Ｐゴシック"/>
                <a:cs typeface="Arial"/>
              </a:rPr>
              <a:t>trademarks</a:t>
            </a:r>
            <a:r>
              <a:rPr kumimoji="0" sz="850" b="0" i="0" u="none" strike="noStrike" kern="1200" cap="none" spc="-30" normalizeH="0" baseline="0" noProof="0">
                <a:ln>
                  <a:noFill/>
                </a:ln>
                <a:solidFill>
                  <a:srgbClr val="000000"/>
                </a:solidFill>
                <a:effectLst/>
                <a:uLnTx/>
                <a:uFillTx/>
                <a:latin typeface="Arial"/>
                <a:ea typeface="ＭＳ Ｐゴシック"/>
                <a:cs typeface="Arial"/>
              </a:rPr>
              <a:t> </a:t>
            </a:r>
            <a:r>
              <a:rPr kumimoji="0" sz="850" b="0" i="0" u="none" strike="noStrike" kern="1200" cap="none" spc="0" normalizeH="0" baseline="0" noProof="0">
                <a:ln>
                  <a:noFill/>
                </a:ln>
                <a:solidFill>
                  <a:srgbClr val="000000"/>
                </a:solidFill>
                <a:effectLst/>
                <a:uLnTx/>
                <a:uFillTx/>
                <a:latin typeface="Arial"/>
                <a:ea typeface="ＭＳ Ｐゴシック"/>
                <a:cs typeface="Arial"/>
              </a:rPr>
              <a:t>and</a:t>
            </a:r>
            <a:r>
              <a:rPr kumimoji="0" sz="850" b="0" i="0" u="none" strike="noStrike" kern="1200" cap="none" spc="-20" normalizeH="0" baseline="0" noProof="0">
                <a:ln>
                  <a:noFill/>
                </a:ln>
                <a:solidFill>
                  <a:srgbClr val="000000"/>
                </a:solidFill>
                <a:effectLst/>
                <a:uLnTx/>
                <a:uFillTx/>
                <a:latin typeface="Arial"/>
                <a:ea typeface="ＭＳ Ｐゴシック"/>
                <a:cs typeface="Arial"/>
              </a:rPr>
              <a:t> </a:t>
            </a:r>
            <a:r>
              <a:rPr kumimoji="0" sz="850" b="0" i="0" u="none" strike="noStrike" kern="1200" cap="none" spc="0" normalizeH="0" baseline="0" noProof="0">
                <a:ln>
                  <a:noFill/>
                </a:ln>
                <a:solidFill>
                  <a:srgbClr val="000000"/>
                </a:solidFill>
                <a:effectLst/>
                <a:uLnTx/>
                <a:uFillTx/>
                <a:latin typeface="Arial"/>
                <a:ea typeface="ＭＳ Ｐゴシック"/>
                <a:cs typeface="Arial"/>
              </a:rPr>
              <a:t>service</a:t>
            </a:r>
            <a:r>
              <a:rPr kumimoji="0" sz="850" b="0" i="0" u="none" strike="noStrike" kern="1200" cap="none" spc="-10" normalizeH="0" baseline="0" noProof="0">
                <a:ln>
                  <a:noFill/>
                </a:ln>
                <a:solidFill>
                  <a:srgbClr val="000000"/>
                </a:solidFill>
                <a:effectLst/>
                <a:uLnTx/>
                <a:uFillTx/>
                <a:latin typeface="Arial"/>
                <a:ea typeface="ＭＳ Ｐゴシック"/>
                <a:cs typeface="Arial"/>
              </a:rPr>
              <a:t> </a:t>
            </a:r>
            <a:r>
              <a:rPr kumimoji="0" sz="850" b="0" i="0" u="none" strike="noStrike" kern="1200" cap="none" spc="0" normalizeH="0" baseline="0" noProof="0">
                <a:ln>
                  <a:noFill/>
                </a:ln>
                <a:solidFill>
                  <a:srgbClr val="000000"/>
                </a:solidFill>
                <a:effectLst/>
                <a:uLnTx/>
                <a:uFillTx/>
                <a:latin typeface="Arial"/>
                <a:ea typeface="ＭＳ Ｐゴシック"/>
                <a:cs typeface="Arial"/>
              </a:rPr>
              <a:t>marks</a:t>
            </a:r>
            <a:r>
              <a:rPr kumimoji="0" sz="850" b="0" i="0" u="none" strike="noStrike" kern="1200" cap="none" spc="-20" normalizeH="0" baseline="0" noProof="0">
                <a:ln>
                  <a:noFill/>
                </a:ln>
                <a:solidFill>
                  <a:srgbClr val="000000"/>
                </a:solidFill>
                <a:effectLst/>
                <a:uLnTx/>
                <a:uFillTx/>
                <a:latin typeface="Arial"/>
                <a:ea typeface="ＭＳ Ｐゴシック"/>
                <a:cs typeface="Arial"/>
              </a:rPr>
              <a:t> </a:t>
            </a:r>
            <a:r>
              <a:rPr kumimoji="0" sz="850" b="0" i="0" u="none" strike="noStrike" kern="1200" cap="none" spc="0" normalizeH="0" baseline="0" noProof="0">
                <a:ln>
                  <a:noFill/>
                </a:ln>
                <a:solidFill>
                  <a:srgbClr val="000000"/>
                </a:solidFill>
                <a:effectLst/>
                <a:uLnTx/>
                <a:uFillTx/>
                <a:latin typeface="Arial"/>
                <a:ea typeface="ＭＳ Ｐゴシック"/>
                <a:cs typeface="Arial"/>
              </a:rPr>
              <a:t>are</a:t>
            </a:r>
            <a:r>
              <a:rPr kumimoji="0" sz="850" b="0" i="0" u="none" strike="noStrike" kern="1200" cap="none" spc="-10" normalizeH="0" baseline="0" noProof="0">
                <a:ln>
                  <a:noFill/>
                </a:ln>
                <a:solidFill>
                  <a:srgbClr val="000000"/>
                </a:solidFill>
                <a:effectLst/>
                <a:uLnTx/>
                <a:uFillTx/>
                <a:latin typeface="Arial"/>
                <a:ea typeface="ＭＳ Ｐゴシック"/>
                <a:cs typeface="Arial"/>
              </a:rPr>
              <a:t> </a:t>
            </a:r>
            <a:r>
              <a:rPr kumimoji="0" sz="850" b="0" i="0" u="none" strike="noStrike" kern="1200" cap="none" spc="0" normalizeH="0" baseline="0" noProof="0">
                <a:ln>
                  <a:noFill/>
                </a:ln>
                <a:solidFill>
                  <a:srgbClr val="000000"/>
                </a:solidFill>
                <a:effectLst/>
                <a:uLnTx/>
                <a:uFillTx/>
                <a:latin typeface="Arial"/>
                <a:ea typeface="ＭＳ Ｐゴシック"/>
                <a:cs typeface="Arial"/>
              </a:rPr>
              <a:t>the</a:t>
            </a:r>
            <a:r>
              <a:rPr kumimoji="0" sz="850" b="0" i="0" u="none" strike="noStrike" kern="1200" cap="none" spc="-10" normalizeH="0" baseline="0" noProof="0">
                <a:ln>
                  <a:noFill/>
                </a:ln>
                <a:solidFill>
                  <a:srgbClr val="000000"/>
                </a:solidFill>
                <a:effectLst/>
                <a:uLnTx/>
                <a:uFillTx/>
                <a:latin typeface="Arial"/>
                <a:ea typeface="ＭＳ Ｐゴシック"/>
                <a:cs typeface="Arial"/>
              </a:rPr>
              <a:t> </a:t>
            </a:r>
            <a:r>
              <a:rPr kumimoji="0" sz="850" b="0" i="0" u="none" strike="noStrike" kern="1200" cap="none" spc="0" normalizeH="0" baseline="0" noProof="0">
                <a:ln>
                  <a:noFill/>
                </a:ln>
                <a:solidFill>
                  <a:srgbClr val="000000"/>
                </a:solidFill>
                <a:effectLst/>
                <a:uLnTx/>
                <a:uFillTx/>
                <a:latin typeface="Arial"/>
                <a:ea typeface="ＭＳ Ｐゴシック"/>
                <a:cs typeface="Arial"/>
              </a:rPr>
              <a:t>property</a:t>
            </a:r>
            <a:r>
              <a:rPr kumimoji="0" sz="850" b="0" i="0" u="none" strike="noStrike" kern="1200" cap="none" spc="-20" normalizeH="0" baseline="0" noProof="0">
                <a:ln>
                  <a:noFill/>
                </a:ln>
                <a:solidFill>
                  <a:srgbClr val="000000"/>
                </a:solidFill>
                <a:effectLst/>
                <a:uLnTx/>
                <a:uFillTx/>
                <a:latin typeface="Arial"/>
                <a:ea typeface="ＭＳ Ｐゴシック"/>
                <a:cs typeface="Arial"/>
              </a:rPr>
              <a:t> </a:t>
            </a:r>
            <a:r>
              <a:rPr kumimoji="0" sz="850" b="0" i="0" u="none" strike="noStrike" kern="1200" cap="none" spc="0" normalizeH="0" baseline="0" noProof="0">
                <a:ln>
                  <a:noFill/>
                </a:ln>
                <a:solidFill>
                  <a:srgbClr val="000000"/>
                </a:solidFill>
                <a:effectLst/>
                <a:uLnTx/>
                <a:uFillTx/>
                <a:latin typeface="Arial"/>
                <a:ea typeface="ＭＳ Ｐゴシック"/>
                <a:cs typeface="Arial"/>
              </a:rPr>
              <a:t>of</a:t>
            </a:r>
            <a:r>
              <a:rPr kumimoji="0" sz="850" b="0" i="0" u="none" strike="noStrike" kern="1200" cap="none" spc="-10" normalizeH="0" baseline="0" noProof="0">
                <a:ln>
                  <a:noFill/>
                </a:ln>
                <a:solidFill>
                  <a:srgbClr val="000000"/>
                </a:solidFill>
                <a:effectLst/>
                <a:uLnTx/>
                <a:uFillTx/>
                <a:latin typeface="Arial"/>
                <a:ea typeface="ＭＳ Ｐゴシック"/>
                <a:cs typeface="Arial"/>
              </a:rPr>
              <a:t> FMR</a:t>
            </a:r>
            <a:r>
              <a:rPr kumimoji="0" sz="850" b="0" i="0" u="none" strike="noStrike" kern="1200" cap="none" spc="10" normalizeH="0" baseline="0" noProof="0">
                <a:ln>
                  <a:noFill/>
                </a:ln>
                <a:solidFill>
                  <a:srgbClr val="000000"/>
                </a:solidFill>
                <a:effectLst/>
                <a:uLnTx/>
                <a:uFillTx/>
                <a:latin typeface="Arial"/>
                <a:ea typeface="ＭＳ Ｐゴシック"/>
                <a:cs typeface="Arial"/>
              </a:rPr>
              <a:t> </a:t>
            </a:r>
            <a:r>
              <a:rPr kumimoji="0" sz="850" b="0" i="0" u="none" strike="noStrike" kern="1200" cap="none" spc="0" normalizeH="0" baseline="0" noProof="0">
                <a:ln>
                  <a:noFill/>
                </a:ln>
                <a:solidFill>
                  <a:srgbClr val="000000"/>
                </a:solidFill>
                <a:effectLst/>
                <a:uLnTx/>
                <a:uFillTx/>
                <a:latin typeface="Arial"/>
                <a:ea typeface="ＭＳ Ｐゴシック"/>
                <a:cs typeface="Arial"/>
              </a:rPr>
              <a:t>LLC or</a:t>
            </a:r>
            <a:r>
              <a:rPr kumimoji="0" sz="850" b="0" i="0" u="none" strike="noStrike" kern="1200" cap="none" spc="-10" normalizeH="0" baseline="0" noProof="0">
                <a:ln>
                  <a:noFill/>
                </a:ln>
                <a:solidFill>
                  <a:srgbClr val="000000"/>
                </a:solidFill>
                <a:effectLst/>
                <a:uLnTx/>
                <a:uFillTx/>
                <a:latin typeface="Arial"/>
                <a:ea typeface="ＭＳ Ｐゴシック"/>
                <a:cs typeface="Arial"/>
              </a:rPr>
              <a:t> </a:t>
            </a:r>
            <a:r>
              <a:rPr kumimoji="0" sz="850" b="0" i="0" u="none" strike="noStrike" kern="1200" cap="none" spc="0" normalizeH="0" baseline="0" noProof="0">
                <a:ln>
                  <a:noFill/>
                </a:ln>
                <a:solidFill>
                  <a:srgbClr val="000000"/>
                </a:solidFill>
                <a:effectLst/>
                <a:uLnTx/>
                <a:uFillTx/>
                <a:latin typeface="Arial"/>
                <a:ea typeface="ＭＳ Ｐゴシック"/>
                <a:cs typeface="Arial"/>
              </a:rPr>
              <a:t>an</a:t>
            </a:r>
            <a:r>
              <a:rPr kumimoji="0" sz="850" b="0" i="0" u="none" strike="noStrike" kern="1200" cap="none" spc="-10" normalizeH="0" baseline="0" noProof="0">
                <a:ln>
                  <a:noFill/>
                </a:ln>
                <a:solidFill>
                  <a:srgbClr val="000000"/>
                </a:solidFill>
                <a:effectLst/>
                <a:uLnTx/>
                <a:uFillTx/>
                <a:latin typeface="Arial"/>
                <a:ea typeface="ＭＳ Ｐゴシック"/>
                <a:cs typeface="Arial"/>
              </a:rPr>
              <a:t> </a:t>
            </a:r>
            <a:r>
              <a:rPr kumimoji="0" sz="850" b="0" i="0" u="none" strike="noStrike" kern="1200" cap="none" spc="0" normalizeH="0" baseline="0" noProof="0">
                <a:ln>
                  <a:noFill/>
                </a:ln>
                <a:solidFill>
                  <a:srgbClr val="000000"/>
                </a:solidFill>
                <a:effectLst/>
                <a:uLnTx/>
                <a:uFillTx/>
                <a:latin typeface="Arial"/>
                <a:ea typeface="ＭＳ Ｐゴシック"/>
                <a:cs typeface="Arial"/>
              </a:rPr>
              <a:t>affiliated</a:t>
            </a:r>
            <a:r>
              <a:rPr kumimoji="0" sz="850" b="0" i="0" u="none" strike="noStrike" kern="1200" cap="none" spc="-35" normalizeH="0" baseline="0" noProof="0">
                <a:ln>
                  <a:noFill/>
                </a:ln>
                <a:solidFill>
                  <a:srgbClr val="000000"/>
                </a:solidFill>
                <a:effectLst/>
                <a:uLnTx/>
                <a:uFillTx/>
                <a:latin typeface="Arial"/>
                <a:ea typeface="ＭＳ Ｐゴシック"/>
                <a:cs typeface="Arial"/>
              </a:rPr>
              <a:t> </a:t>
            </a:r>
            <a:r>
              <a:rPr kumimoji="0" sz="850" b="0" i="0" u="none" strike="noStrike" kern="1200" cap="none" spc="0" normalizeH="0" baseline="0" noProof="0">
                <a:ln>
                  <a:noFill/>
                </a:ln>
                <a:solidFill>
                  <a:srgbClr val="000000"/>
                </a:solidFill>
                <a:effectLst/>
                <a:uLnTx/>
                <a:uFillTx/>
                <a:latin typeface="Arial"/>
                <a:ea typeface="ＭＳ Ｐゴシック"/>
                <a:cs typeface="Arial"/>
              </a:rPr>
              <a:t>company.</a:t>
            </a:r>
            <a:endParaRPr sz="850" b="0" i="0" u="none" strike="noStrike" kern="1200" cap="none" spc="0" normalizeH="0" baseline="0" noProof="0">
              <a:ln>
                <a:noFill/>
              </a:ln>
              <a:solidFill>
                <a:srgbClr val="000000"/>
              </a:solidFill>
              <a:effectLst/>
              <a:uLnTx/>
              <a:uFillTx/>
              <a:latin typeface="Arial"/>
              <a:ea typeface="ＭＳ Ｐゴシック"/>
              <a:cs typeface="Arial"/>
            </a:endParaRPr>
          </a:p>
          <a:p>
            <a:pPr marL="12700" marR="0" lvl="0" indent="0" algn="l" defTabSz="914400" rtl="0" eaLnBrk="1" fontAlgn="base" latinLnBrk="0" hangingPunct="1">
              <a:lnSpc>
                <a:spcPct val="100000"/>
              </a:lnSpc>
              <a:spcBef>
                <a:spcPts val="605"/>
              </a:spcBef>
              <a:spcAft>
                <a:spcPct val="0"/>
              </a:spcAft>
              <a:buClrTx/>
              <a:buSzTx/>
              <a:buFontTx/>
              <a:buNone/>
              <a:tabLst/>
              <a:defRPr/>
            </a:pPr>
            <a:r>
              <a:rPr kumimoji="0" lang="en-US" sz="850" b="0" i="0" u="none" strike="noStrike" kern="1200" cap="none" spc="0" normalizeH="0" baseline="0" noProof="0">
                <a:ln>
                  <a:noFill/>
                </a:ln>
                <a:solidFill>
                  <a:srgbClr val="000000"/>
                </a:solidFill>
                <a:effectLst/>
                <a:uLnTx/>
                <a:uFillTx/>
                <a:latin typeface="Arial"/>
                <a:ea typeface="ＭＳ Ｐゴシック"/>
                <a:cs typeface="+mn-cs"/>
              </a:rPr>
              <a:t>Information provided by Fidelity through the Portfolio Construction Institute is educational in nature, not individualized, and not intended to serve as the primary or sole basis for your investment or tax-planning decisions. Fidelity does not charge a fee for these services. As always, you should ensure any investment discussed with your client is appropriate for their specific investment objective, risk tolerance, and financial situation.</a:t>
            </a:r>
            <a:endParaRPr kumimoji="0" lang="en-US" sz="850" b="0" i="0" u="none" strike="noStrike" kern="1200" cap="none" spc="-5" normalizeH="0" baseline="0" noProof="0">
              <a:ln>
                <a:noFill/>
              </a:ln>
              <a:solidFill>
                <a:srgbClr val="000000"/>
              </a:solidFill>
              <a:effectLst/>
              <a:uLnTx/>
              <a:uFillTx/>
              <a:latin typeface="Arial"/>
              <a:ea typeface="ＭＳ Ｐゴシック"/>
              <a:cs typeface="Arial"/>
            </a:endParaRPr>
          </a:p>
          <a:p>
            <a:pPr marL="12700" marR="0" lvl="0" indent="0" algn="l" defTabSz="914400" rtl="0" eaLnBrk="1" fontAlgn="base" latinLnBrk="0" hangingPunct="1">
              <a:lnSpc>
                <a:spcPct val="100000"/>
              </a:lnSpc>
              <a:spcBef>
                <a:spcPts val="605"/>
              </a:spcBef>
              <a:spcAft>
                <a:spcPct val="0"/>
              </a:spcAft>
              <a:buClrTx/>
              <a:buSzTx/>
              <a:buFontTx/>
              <a:buNone/>
              <a:tabLst/>
              <a:defRPr/>
            </a:pPr>
            <a:r>
              <a:rPr kumimoji="0" sz="850" b="0" i="0" u="none" strike="noStrike" kern="1200" cap="none" spc="-5" normalizeH="0" baseline="0" noProof="0">
                <a:ln>
                  <a:noFill/>
                </a:ln>
                <a:solidFill>
                  <a:srgbClr val="000000"/>
                </a:solidFill>
                <a:effectLst/>
                <a:uLnTx/>
                <a:uFillTx/>
                <a:latin typeface="Arial"/>
                <a:ea typeface="ＭＳ Ｐゴシック"/>
                <a:cs typeface="Arial"/>
              </a:rPr>
              <a:t>“Fidelity” </a:t>
            </a:r>
            <a:r>
              <a:rPr kumimoji="0" sz="850" b="0" i="0" u="none" strike="noStrike" kern="1200" cap="none" spc="0" normalizeH="0" baseline="0" noProof="0">
                <a:ln>
                  <a:noFill/>
                </a:ln>
                <a:solidFill>
                  <a:srgbClr val="000000"/>
                </a:solidFill>
                <a:effectLst/>
                <a:uLnTx/>
                <a:uFillTx/>
                <a:latin typeface="Arial"/>
                <a:ea typeface="ＭＳ Ｐゴシック"/>
                <a:cs typeface="Arial"/>
              </a:rPr>
              <a:t>and </a:t>
            </a:r>
            <a:r>
              <a:rPr kumimoji="0" sz="850" b="0" i="0" u="none" strike="noStrike" kern="1200" cap="none" spc="-5" normalizeH="0" baseline="0" noProof="0">
                <a:ln>
                  <a:noFill/>
                </a:ln>
                <a:solidFill>
                  <a:srgbClr val="000000"/>
                </a:solidFill>
                <a:effectLst/>
                <a:uLnTx/>
                <a:uFillTx/>
                <a:latin typeface="Arial"/>
                <a:ea typeface="ＭＳ Ｐゴシック"/>
                <a:cs typeface="Arial"/>
              </a:rPr>
              <a:t>“FundsNetwork” </a:t>
            </a:r>
            <a:r>
              <a:rPr kumimoji="0" sz="850" b="0" i="0" u="none" strike="noStrike" kern="1200" cap="none" spc="0" normalizeH="0" baseline="0" noProof="0">
                <a:ln>
                  <a:noFill/>
                </a:ln>
                <a:solidFill>
                  <a:srgbClr val="000000"/>
                </a:solidFill>
                <a:effectLst/>
                <a:uLnTx/>
                <a:uFillTx/>
                <a:latin typeface="Arial"/>
                <a:ea typeface="ＭＳ Ｐゴシック"/>
                <a:cs typeface="Arial"/>
              </a:rPr>
              <a:t>are registered service marks of </a:t>
            </a:r>
            <a:r>
              <a:rPr kumimoji="0" sz="850" b="0" i="0" u="none" strike="noStrike" kern="1200" cap="none" spc="-10" normalizeH="0" baseline="0" noProof="0">
                <a:ln>
                  <a:noFill/>
                </a:ln>
                <a:solidFill>
                  <a:srgbClr val="000000"/>
                </a:solidFill>
                <a:effectLst/>
                <a:uLnTx/>
                <a:uFillTx/>
                <a:latin typeface="Arial"/>
                <a:ea typeface="ＭＳ Ｐゴシック"/>
                <a:cs typeface="Arial"/>
              </a:rPr>
              <a:t>FMR</a:t>
            </a:r>
            <a:r>
              <a:rPr kumimoji="0" sz="850" b="0" i="0" u="none" strike="noStrike" kern="1200" cap="none" spc="-110" normalizeH="0" baseline="0" noProof="0">
                <a:ln>
                  <a:noFill/>
                </a:ln>
                <a:solidFill>
                  <a:srgbClr val="000000"/>
                </a:solidFill>
                <a:effectLst/>
                <a:uLnTx/>
                <a:uFillTx/>
                <a:latin typeface="Arial"/>
                <a:ea typeface="ＭＳ Ｐゴシック"/>
                <a:cs typeface="Arial"/>
              </a:rPr>
              <a:t> </a:t>
            </a:r>
            <a:r>
              <a:rPr kumimoji="0" sz="850" b="0" i="0" u="none" strike="noStrike" kern="1200" cap="none" spc="-5" normalizeH="0" baseline="0" noProof="0">
                <a:ln>
                  <a:noFill/>
                </a:ln>
                <a:solidFill>
                  <a:srgbClr val="000000"/>
                </a:solidFill>
                <a:effectLst/>
                <a:uLnTx/>
                <a:uFillTx/>
                <a:latin typeface="Arial"/>
                <a:ea typeface="ＭＳ Ｐゴシック"/>
                <a:cs typeface="Arial"/>
              </a:rPr>
              <a:t>LLC.</a:t>
            </a:r>
            <a:endParaRPr kumimoji="0" sz="850" b="0" i="0" u="none" strike="noStrike" kern="1200" cap="none" spc="0" normalizeH="0" baseline="0" noProof="0">
              <a:ln>
                <a:noFill/>
              </a:ln>
              <a:solidFill>
                <a:srgbClr val="000000"/>
              </a:solidFill>
              <a:effectLst/>
              <a:uLnTx/>
              <a:uFillTx/>
              <a:latin typeface="Arial"/>
              <a:ea typeface="ＭＳ Ｐゴシック"/>
              <a:cs typeface="Arial"/>
            </a:endParaRPr>
          </a:p>
          <a:p>
            <a:pPr marL="12700" marR="0" lvl="0" indent="0" algn="l" defTabSz="914400" rtl="0" eaLnBrk="1" fontAlgn="base" latinLnBrk="0" hangingPunct="1">
              <a:lnSpc>
                <a:spcPct val="100000"/>
              </a:lnSpc>
              <a:spcBef>
                <a:spcPts val="585"/>
              </a:spcBef>
              <a:spcAft>
                <a:spcPct val="0"/>
              </a:spcAft>
              <a:buClrTx/>
              <a:buSzTx/>
              <a:buFontTx/>
              <a:buNone/>
              <a:tabLst/>
              <a:defRPr/>
            </a:pPr>
            <a:r>
              <a:rPr kumimoji="0" sz="850" b="0" i="0" u="none" strike="noStrike" kern="1200" cap="none" spc="-5" normalizeH="0" baseline="0" noProof="0">
                <a:ln>
                  <a:noFill/>
                </a:ln>
                <a:solidFill>
                  <a:srgbClr val="000000"/>
                </a:solidFill>
                <a:effectLst/>
                <a:uLnTx/>
                <a:uFillTx/>
                <a:latin typeface="Arial"/>
                <a:ea typeface="ＭＳ Ｐゴシック"/>
                <a:cs typeface="Arial"/>
              </a:rPr>
              <a:t>FundsNetwork</a:t>
            </a:r>
            <a:r>
              <a:rPr kumimoji="0" sz="850" b="0" i="0" u="none" strike="noStrike" kern="1200" cap="none" spc="-20" normalizeH="0" baseline="0" noProof="0">
                <a:ln>
                  <a:noFill/>
                </a:ln>
                <a:solidFill>
                  <a:srgbClr val="000000"/>
                </a:solidFill>
                <a:effectLst/>
                <a:uLnTx/>
                <a:uFillTx/>
                <a:latin typeface="Arial"/>
                <a:ea typeface="ＭＳ Ｐゴシック"/>
                <a:cs typeface="Arial"/>
              </a:rPr>
              <a:t> </a:t>
            </a:r>
            <a:r>
              <a:rPr kumimoji="0" sz="850" b="0" i="0" u="none" strike="noStrike" kern="1200" cap="none" spc="0" normalizeH="0" baseline="0" noProof="0">
                <a:ln>
                  <a:noFill/>
                </a:ln>
                <a:solidFill>
                  <a:srgbClr val="000000"/>
                </a:solidFill>
                <a:effectLst/>
                <a:uLnTx/>
                <a:uFillTx/>
                <a:latin typeface="Arial"/>
                <a:ea typeface="ＭＳ Ｐゴシック"/>
                <a:cs typeface="Arial"/>
              </a:rPr>
              <a:t>uses</a:t>
            </a:r>
            <a:r>
              <a:rPr kumimoji="0" sz="850" b="0" i="0" u="none" strike="noStrike" kern="1200" cap="none" spc="-20" normalizeH="0" baseline="0" noProof="0">
                <a:ln>
                  <a:noFill/>
                </a:ln>
                <a:solidFill>
                  <a:srgbClr val="000000"/>
                </a:solidFill>
                <a:effectLst/>
                <a:uLnTx/>
                <a:uFillTx/>
                <a:latin typeface="Arial"/>
                <a:ea typeface="ＭＳ Ｐゴシック"/>
                <a:cs typeface="Arial"/>
              </a:rPr>
              <a:t> </a:t>
            </a:r>
            <a:r>
              <a:rPr kumimoji="0" sz="850" b="0" i="0" u="none" strike="noStrike" kern="1200" cap="none" spc="0" normalizeH="0" baseline="0" noProof="0">
                <a:ln>
                  <a:noFill/>
                </a:ln>
                <a:solidFill>
                  <a:srgbClr val="000000"/>
                </a:solidFill>
                <a:effectLst/>
                <a:uLnTx/>
                <a:uFillTx/>
                <a:latin typeface="Arial"/>
                <a:ea typeface="ＭＳ Ｐゴシック"/>
                <a:cs typeface="Arial"/>
              </a:rPr>
              <a:t>clearing,</a:t>
            </a:r>
            <a:r>
              <a:rPr kumimoji="0" sz="850" b="0" i="0" u="none" strike="noStrike" kern="1200" cap="none" spc="-35" normalizeH="0" baseline="0" noProof="0">
                <a:ln>
                  <a:noFill/>
                </a:ln>
                <a:solidFill>
                  <a:srgbClr val="000000"/>
                </a:solidFill>
                <a:effectLst/>
                <a:uLnTx/>
                <a:uFillTx/>
                <a:latin typeface="Arial"/>
                <a:ea typeface="ＭＳ Ｐゴシック"/>
                <a:cs typeface="Arial"/>
              </a:rPr>
              <a:t> </a:t>
            </a:r>
            <a:r>
              <a:rPr kumimoji="0" sz="850" b="0" i="0" u="none" strike="noStrike" kern="1200" cap="none" spc="0" normalizeH="0" baseline="0" noProof="0">
                <a:ln>
                  <a:noFill/>
                </a:ln>
                <a:solidFill>
                  <a:srgbClr val="000000"/>
                </a:solidFill>
                <a:effectLst/>
                <a:uLnTx/>
                <a:uFillTx/>
                <a:latin typeface="Arial"/>
                <a:ea typeface="ＭＳ Ｐゴシック"/>
                <a:cs typeface="Arial"/>
              </a:rPr>
              <a:t>custody</a:t>
            </a:r>
            <a:r>
              <a:rPr kumimoji="0" sz="850" b="0" i="0" u="none" strike="noStrike" kern="1200" cap="none" spc="-15" normalizeH="0" baseline="0" noProof="0">
                <a:ln>
                  <a:noFill/>
                </a:ln>
                <a:solidFill>
                  <a:srgbClr val="000000"/>
                </a:solidFill>
                <a:effectLst/>
                <a:uLnTx/>
                <a:uFillTx/>
                <a:latin typeface="Arial"/>
                <a:ea typeface="ＭＳ Ｐゴシック"/>
                <a:cs typeface="Arial"/>
              </a:rPr>
              <a:t> </a:t>
            </a:r>
            <a:r>
              <a:rPr kumimoji="0" sz="850" b="0" i="0" u="none" strike="noStrike" kern="1200" cap="none" spc="0" normalizeH="0" baseline="0" noProof="0">
                <a:ln>
                  <a:noFill/>
                </a:ln>
                <a:solidFill>
                  <a:srgbClr val="000000"/>
                </a:solidFill>
                <a:effectLst/>
                <a:uLnTx/>
                <a:uFillTx/>
                <a:latin typeface="Arial"/>
                <a:ea typeface="ＭＳ Ｐゴシック"/>
                <a:cs typeface="Arial"/>
              </a:rPr>
              <a:t>or</a:t>
            </a:r>
            <a:r>
              <a:rPr kumimoji="0" sz="850" b="0" i="0" u="none" strike="noStrike" kern="1200" cap="none" spc="-10" normalizeH="0" baseline="0" noProof="0">
                <a:ln>
                  <a:noFill/>
                </a:ln>
                <a:solidFill>
                  <a:srgbClr val="000000"/>
                </a:solidFill>
                <a:effectLst/>
                <a:uLnTx/>
                <a:uFillTx/>
                <a:latin typeface="Arial"/>
                <a:ea typeface="ＭＳ Ｐゴシック"/>
                <a:cs typeface="Arial"/>
              </a:rPr>
              <a:t> </a:t>
            </a:r>
            <a:r>
              <a:rPr kumimoji="0" sz="850" b="0" i="0" u="none" strike="noStrike" kern="1200" cap="none" spc="0" normalizeH="0" baseline="0" noProof="0">
                <a:ln>
                  <a:noFill/>
                </a:ln>
                <a:solidFill>
                  <a:srgbClr val="000000"/>
                </a:solidFill>
                <a:effectLst/>
                <a:uLnTx/>
                <a:uFillTx/>
                <a:latin typeface="Arial"/>
                <a:ea typeface="ＭＳ Ｐゴシック"/>
                <a:cs typeface="Arial"/>
              </a:rPr>
              <a:t>other</a:t>
            </a:r>
            <a:r>
              <a:rPr kumimoji="0" sz="850" b="0" i="0" u="none" strike="noStrike" kern="1200" cap="none" spc="-10" normalizeH="0" baseline="0" noProof="0">
                <a:ln>
                  <a:noFill/>
                </a:ln>
                <a:solidFill>
                  <a:srgbClr val="000000"/>
                </a:solidFill>
                <a:effectLst/>
                <a:uLnTx/>
                <a:uFillTx/>
                <a:latin typeface="Arial"/>
                <a:ea typeface="ＭＳ Ｐゴシック"/>
                <a:cs typeface="Arial"/>
              </a:rPr>
              <a:t> </a:t>
            </a:r>
            <a:r>
              <a:rPr kumimoji="0" sz="850" b="0" i="0" u="none" strike="noStrike" kern="1200" cap="none" spc="0" normalizeH="0" baseline="0" noProof="0">
                <a:ln>
                  <a:noFill/>
                </a:ln>
                <a:solidFill>
                  <a:srgbClr val="000000"/>
                </a:solidFill>
                <a:effectLst/>
                <a:uLnTx/>
                <a:uFillTx/>
                <a:latin typeface="Arial"/>
                <a:ea typeface="ＭＳ Ｐゴシック"/>
                <a:cs typeface="Arial"/>
              </a:rPr>
              <a:t>brokerage</a:t>
            </a:r>
            <a:r>
              <a:rPr kumimoji="0" sz="850" b="0" i="0" u="none" strike="noStrike" kern="1200" cap="none" spc="-30" normalizeH="0" baseline="0" noProof="0">
                <a:ln>
                  <a:noFill/>
                </a:ln>
                <a:solidFill>
                  <a:srgbClr val="000000"/>
                </a:solidFill>
                <a:effectLst/>
                <a:uLnTx/>
                <a:uFillTx/>
                <a:latin typeface="Arial"/>
                <a:ea typeface="ＭＳ Ｐゴシック"/>
                <a:cs typeface="Arial"/>
              </a:rPr>
              <a:t> </a:t>
            </a:r>
            <a:r>
              <a:rPr kumimoji="0" sz="850" b="0" i="0" u="none" strike="noStrike" kern="1200" cap="none" spc="0" normalizeH="0" baseline="0" noProof="0">
                <a:ln>
                  <a:noFill/>
                </a:ln>
                <a:solidFill>
                  <a:srgbClr val="000000"/>
                </a:solidFill>
                <a:effectLst/>
                <a:uLnTx/>
                <a:uFillTx/>
                <a:latin typeface="Arial"/>
                <a:ea typeface="ＭＳ Ｐゴシック"/>
                <a:cs typeface="Arial"/>
              </a:rPr>
              <a:t>services</a:t>
            </a:r>
            <a:r>
              <a:rPr kumimoji="0" sz="850" b="0" i="0" u="none" strike="noStrike" kern="1200" cap="none" spc="-20" normalizeH="0" baseline="0" noProof="0">
                <a:ln>
                  <a:noFill/>
                </a:ln>
                <a:solidFill>
                  <a:srgbClr val="000000"/>
                </a:solidFill>
                <a:effectLst/>
                <a:uLnTx/>
                <a:uFillTx/>
                <a:latin typeface="Arial"/>
                <a:ea typeface="ＭＳ Ｐゴシック"/>
                <a:cs typeface="Arial"/>
              </a:rPr>
              <a:t> </a:t>
            </a:r>
            <a:r>
              <a:rPr kumimoji="0" sz="850" b="0" i="0" u="none" strike="noStrike" kern="1200" cap="none" spc="-5" normalizeH="0" baseline="0" noProof="0">
                <a:ln>
                  <a:noFill/>
                </a:ln>
                <a:solidFill>
                  <a:srgbClr val="000000"/>
                </a:solidFill>
                <a:effectLst/>
                <a:uLnTx/>
                <a:uFillTx/>
                <a:latin typeface="Arial"/>
                <a:ea typeface="ＭＳ Ｐゴシック"/>
                <a:cs typeface="Arial"/>
              </a:rPr>
              <a:t>provided</a:t>
            </a:r>
            <a:r>
              <a:rPr kumimoji="0" sz="850" b="0" i="0" u="none" strike="noStrike" kern="1200" cap="none" spc="-20" normalizeH="0" baseline="0" noProof="0">
                <a:ln>
                  <a:noFill/>
                </a:ln>
                <a:solidFill>
                  <a:srgbClr val="000000"/>
                </a:solidFill>
                <a:effectLst/>
                <a:uLnTx/>
                <a:uFillTx/>
                <a:latin typeface="Arial"/>
                <a:ea typeface="ＭＳ Ｐゴシック"/>
                <a:cs typeface="Arial"/>
              </a:rPr>
              <a:t> </a:t>
            </a:r>
            <a:r>
              <a:rPr kumimoji="0" sz="850" b="0" i="0" u="none" strike="noStrike" kern="1200" cap="none" spc="0" normalizeH="0" baseline="0" noProof="0">
                <a:ln>
                  <a:noFill/>
                </a:ln>
                <a:solidFill>
                  <a:srgbClr val="000000"/>
                </a:solidFill>
                <a:effectLst/>
                <a:uLnTx/>
                <a:uFillTx/>
                <a:latin typeface="Arial"/>
                <a:ea typeface="ＭＳ Ｐゴシック"/>
                <a:cs typeface="Arial"/>
              </a:rPr>
              <a:t>by </a:t>
            </a:r>
            <a:r>
              <a:rPr kumimoji="0" sz="850" b="0" i="0" u="none" strike="noStrike" kern="1200" cap="none" spc="-5" normalizeH="0" baseline="0" noProof="0">
                <a:ln>
                  <a:noFill/>
                </a:ln>
                <a:solidFill>
                  <a:srgbClr val="000000"/>
                </a:solidFill>
                <a:effectLst/>
                <a:uLnTx/>
                <a:uFillTx/>
                <a:latin typeface="Arial"/>
                <a:ea typeface="ＭＳ Ｐゴシック"/>
                <a:cs typeface="Arial"/>
              </a:rPr>
              <a:t>National</a:t>
            </a:r>
            <a:r>
              <a:rPr kumimoji="0" sz="850" b="0" i="0" u="none" strike="noStrike" kern="1200" cap="none" spc="-20" normalizeH="0" baseline="0" noProof="0">
                <a:ln>
                  <a:noFill/>
                </a:ln>
                <a:solidFill>
                  <a:srgbClr val="000000"/>
                </a:solidFill>
                <a:effectLst/>
                <a:uLnTx/>
                <a:uFillTx/>
                <a:latin typeface="Arial"/>
                <a:ea typeface="ＭＳ Ｐゴシック"/>
                <a:cs typeface="Arial"/>
              </a:rPr>
              <a:t> </a:t>
            </a:r>
            <a:r>
              <a:rPr kumimoji="0" sz="850" b="0" i="0" u="none" strike="noStrike" kern="1200" cap="none" spc="0" normalizeH="0" baseline="0" noProof="0">
                <a:ln>
                  <a:noFill/>
                </a:ln>
                <a:solidFill>
                  <a:srgbClr val="000000"/>
                </a:solidFill>
                <a:effectLst/>
                <a:uLnTx/>
                <a:uFillTx/>
                <a:latin typeface="Arial"/>
                <a:ea typeface="ＭＳ Ｐゴシック"/>
                <a:cs typeface="Arial"/>
              </a:rPr>
              <a:t>Financial</a:t>
            </a:r>
            <a:r>
              <a:rPr kumimoji="0" sz="850" b="0" i="0" u="none" strike="noStrike" kern="1200" cap="none" spc="-30" normalizeH="0" baseline="0" noProof="0">
                <a:ln>
                  <a:noFill/>
                </a:ln>
                <a:solidFill>
                  <a:srgbClr val="000000"/>
                </a:solidFill>
                <a:effectLst/>
                <a:uLnTx/>
                <a:uFillTx/>
                <a:latin typeface="Arial"/>
                <a:ea typeface="ＭＳ Ｐゴシック"/>
                <a:cs typeface="Arial"/>
              </a:rPr>
              <a:t> </a:t>
            </a:r>
            <a:r>
              <a:rPr kumimoji="0" sz="850" b="0" i="0" u="none" strike="noStrike" kern="1200" cap="none" spc="-5" normalizeH="0" baseline="0" noProof="0">
                <a:ln>
                  <a:noFill/>
                </a:ln>
                <a:solidFill>
                  <a:srgbClr val="000000"/>
                </a:solidFill>
                <a:effectLst/>
                <a:uLnTx/>
                <a:uFillTx/>
                <a:latin typeface="Arial"/>
                <a:ea typeface="ＭＳ Ｐゴシック"/>
                <a:cs typeface="Arial"/>
              </a:rPr>
              <a:t>Services</a:t>
            </a:r>
            <a:r>
              <a:rPr kumimoji="0" sz="850" b="0" i="0" u="none" strike="noStrike" kern="1200" cap="none" spc="-15" normalizeH="0" baseline="0" noProof="0">
                <a:ln>
                  <a:noFill/>
                </a:ln>
                <a:solidFill>
                  <a:srgbClr val="000000"/>
                </a:solidFill>
                <a:effectLst/>
                <a:uLnTx/>
                <a:uFillTx/>
                <a:latin typeface="Arial"/>
                <a:ea typeface="ＭＳ Ｐゴシック"/>
                <a:cs typeface="Arial"/>
              </a:rPr>
              <a:t> </a:t>
            </a:r>
            <a:r>
              <a:rPr kumimoji="0" sz="850" b="0" i="0" u="none" strike="noStrike" kern="1200" cap="none" spc="0" normalizeH="0" baseline="0" noProof="0">
                <a:ln>
                  <a:noFill/>
                </a:ln>
                <a:solidFill>
                  <a:srgbClr val="000000"/>
                </a:solidFill>
                <a:effectLst/>
                <a:uLnTx/>
                <a:uFillTx/>
                <a:latin typeface="Arial"/>
                <a:ea typeface="ＭＳ Ｐゴシック"/>
                <a:cs typeface="Arial"/>
              </a:rPr>
              <a:t>LLC or</a:t>
            </a:r>
            <a:r>
              <a:rPr kumimoji="0" sz="850" b="0" i="0" u="none" strike="noStrike" kern="1200" cap="none" spc="-10" normalizeH="0" baseline="0" noProof="0">
                <a:ln>
                  <a:noFill/>
                </a:ln>
                <a:solidFill>
                  <a:srgbClr val="000000"/>
                </a:solidFill>
                <a:effectLst/>
                <a:uLnTx/>
                <a:uFillTx/>
                <a:latin typeface="Arial"/>
                <a:ea typeface="ＭＳ Ｐゴシック"/>
                <a:cs typeface="Arial"/>
              </a:rPr>
              <a:t> </a:t>
            </a:r>
            <a:r>
              <a:rPr kumimoji="0" sz="850" b="0" i="0" u="none" strike="noStrike" kern="1200" cap="none" spc="0" normalizeH="0" baseline="0" noProof="0">
                <a:ln>
                  <a:noFill/>
                </a:ln>
                <a:solidFill>
                  <a:srgbClr val="000000"/>
                </a:solidFill>
                <a:effectLst/>
                <a:uLnTx/>
                <a:uFillTx/>
                <a:latin typeface="Arial"/>
                <a:ea typeface="ＭＳ Ｐゴシック"/>
                <a:cs typeface="Arial"/>
              </a:rPr>
              <a:t>Fidelity</a:t>
            </a:r>
            <a:r>
              <a:rPr kumimoji="0" sz="850" b="0" i="0" u="none" strike="noStrike" kern="1200" cap="none" spc="-15" normalizeH="0" baseline="0" noProof="0">
                <a:ln>
                  <a:noFill/>
                </a:ln>
                <a:solidFill>
                  <a:srgbClr val="000000"/>
                </a:solidFill>
                <a:effectLst/>
                <a:uLnTx/>
                <a:uFillTx/>
                <a:latin typeface="Arial"/>
                <a:ea typeface="ＭＳ Ｐゴシック"/>
                <a:cs typeface="Arial"/>
              </a:rPr>
              <a:t> </a:t>
            </a:r>
            <a:r>
              <a:rPr kumimoji="0" sz="850" b="0" i="0" u="none" strike="noStrike" kern="1200" cap="none" spc="0" normalizeH="0" baseline="0" noProof="0">
                <a:ln>
                  <a:noFill/>
                </a:ln>
                <a:solidFill>
                  <a:srgbClr val="000000"/>
                </a:solidFill>
                <a:effectLst/>
                <a:uLnTx/>
                <a:uFillTx/>
                <a:latin typeface="Arial"/>
                <a:ea typeface="ＭＳ Ｐゴシック"/>
                <a:cs typeface="Arial"/>
              </a:rPr>
              <a:t>Brokerage</a:t>
            </a:r>
            <a:r>
              <a:rPr kumimoji="0" sz="850" b="0" i="0" u="none" strike="noStrike" kern="1200" cap="none" spc="-35" normalizeH="0" baseline="0" noProof="0">
                <a:ln>
                  <a:noFill/>
                </a:ln>
                <a:solidFill>
                  <a:srgbClr val="000000"/>
                </a:solidFill>
                <a:effectLst/>
                <a:uLnTx/>
                <a:uFillTx/>
                <a:latin typeface="Arial"/>
                <a:ea typeface="ＭＳ Ｐゴシック"/>
                <a:cs typeface="Arial"/>
              </a:rPr>
              <a:t> </a:t>
            </a:r>
            <a:r>
              <a:rPr kumimoji="0" sz="850" b="0" i="0" u="none" strike="noStrike" kern="1200" cap="none" spc="-5" normalizeH="0" baseline="0" noProof="0">
                <a:ln>
                  <a:noFill/>
                </a:ln>
                <a:solidFill>
                  <a:srgbClr val="000000"/>
                </a:solidFill>
                <a:effectLst/>
                <a:uLnTx/>
                <a:uFillTx/>
                <a:latin typeface="Arial"/>
                <a:ea typeface="ＭＳ Ｐゴシック"/>
                <a:cs typeface="Arial"/>
              </a:rPr>
              <a:t>Services LLC, Members </a:t>
            </a:r>
            <a:r>
              <a:rPr kumimoji="0" sz="850" b="0" i="0" u="none" strike="noStrike" kern="1200" cap="none" spc="-10" normalizeH="0" baseline="0" noProof="0">
                <a:ln>
                  <a:noFill/>
                </a:ln>
                <a:solidFill>
                  <a:srgbClr val="000000"/>
                </a:solidFill>
                <a:effectLst/>
                <a:uLnTx/>
                <a:uFillTx/>
                <a:latin typeface="Arial"/>
                <a:ea typeface="ＭＳ Ｐゴシック"/>
                <a:cs typeface="Arial"/>
              </a:rPr>
              <a:t>NYSE,</a:t>
            </a:r>
            <a:r>
              <a:rPr kumimoji="0" sz="850" b="0" i="0" u="none" strike="noStrike" kern="1200" cap="none" spc="15" normalizeH="0" baseline="0" noProof="0">
                <a:ln>
                  <a:noFill/>
                </a:ln>
                <a:solidFill>
                  <a:srgbClr val="000000"/>
                </a:solidFill>
                <a:effectLst/>
                <a:uLnTx/>
                <a:uFillTx/>
                <a:latin typeface="Arial"/>
                <a:ea typeface="ＭＳ Ｐゴシック"/>
                <a:cs typeface="Arial"/>
              </a:rPr>
              <a:t> </a:t>
            </a:r>
            <a:r>
              <a:rPr kumimoji="0" sz="850" b="0" i="0" u="none" strike="noStrike" kern="1200" cap="none" spc="-5" normalizeH="0" baseline="0" noProof="0">
                <a:ln>
                  <a:noFill/>
                </a:ln>
                <a:solidFill>
                  <a:srgbClr val="000000"/>
                </a:solidFill>
                <a:effectLst/>
                <a:uLnTx/>
                <a:uFillTx/>
                <a:latin typeface="Arial"/>
                <a:ea typeface="ＭＳ Ｐゴシック"/>
                <a:cs typeface="Arial"/>
              </a:rPr>
              <a:t>SIPC.</a:t>
            </a:r>
            <a:endParaRPr kumimoji="0" sz="850" b="0" i="0" u="none" strike="noStrike" kern="1200" cap="none" spc="0" normalizeH="0" baseline="0" noProof="0">
              <a:ln>
                <a:noFill/>
              </a:ln>
              <a:solidFill>
                <a:srgbClr val="000000"/>
              </a:solidFill>
              <a:effectLst/>
              <a:uLnTx/>
              <a:uFillTx/>
              <a:latin typeface="Arial"/>
              <a:ea typeface="ＭＳ Ｐゴシック"/>
              <a:cs typeface="Arial"/>
            </a:endParaRPr>
          </a:p>
          <a:p>
            <a:pPr marL="12700" marR="354330" lvl="0" indent="0" algn="l" defTabSz="914400" rtl="0" eaLnBrk="1" fontAlgn="base" latinLnBrk="0" hangingPunct="1">
              <a:lnSpc>
                <a:spcPts val="969"/>
              </a:lnSpc>
              <a:spcBef>
                <a:spcPts val="715"/>
              </a:spcBef>
              <a:spcAft>
                <a:spcPct val="0"/>
              </a:spcAft>
              <a:buClrTx/>
              <a:buSzTx/>
              <a:buFontTx/>
              <a:buNone/>
              <a:tabLst/>
              <a:defRPr/>
            </a:pPr>
            <a:r>
              <a:rPr kumimoji="0" sz="850" b="0" i="0" u="none" strike="noStrike" kern="1200" cap="none" spc="0" normalizeH="0" baseline="0" noProof="0">
                <a:ln>
                  <a:noFill/>
                </a:ln>
                <a:solidFill>
                  <a:srgbClr val="000000"/>
                </a:solidFill>
                <a:effectLst/>
                <a:uLnTx/>
                <a:uFillTx/>
                <a:latin typeface="Arial"/>
                <a:ea typeface="ＭＳ Ｐゴシック"/>
                <a:cs typeface="Arial"/>
              </a:rPr>
              <a:t>Fidelity </a:t>
            </a:r>
            <a:r>
              <a:rPr kumimoji="0" sz="850" b="0" i="0" u="none" strike="noStrike" kern="1200" cap="none" spc="-5" normalizeH="0" baseline="0" noProof="0">
                <a:ln>
                  <a:noFill/>
                </a:ln>
                <a:solidFill>
                  <a:srgbClr val="000000"/>
                </a:solidFill>
                <a:effectLst/>
                <a:uLnTx/>
                <a:uFillTx/>
                <a:latin typeface="Arial"/>
                <a:ea typeface="ＭＳ Ｐゴシック"/>
                <a:cs typeface="Arial"/>
              </a:rPr>
              <a:t>Bond </a:t>
            </a:r>
            <a:r>
              <a:rPr kumimoji="0" sz="850" b="0" i="0" u="none" strike="noStrike" kern="1200" cap="none" spc="0" normalizeH="0" baseline="0" noProof="0">
                <a:ln>
                  <a:noFill/>
                </a:ln>
                <a:solidFill>
                  <a:srgbClr val="000000"/>
                </a:solidFill>
                <a:effectLst/>
                <a:uLnTx/>
                <a:uFillTx/>
                <a:latin typeface="Arial"/>
                <a:ea typeface="ＭＳ Ｐゴシック"/>
                <a:cs typeface="Arial"/>
              </a:rPr>
              <a:t>Beacon</a:t>
            </a:r>
            <a:r>
              <a:rPr kumimoji="0" lang="en-US" sz="850" b="0" i="0" u="none" strike="noStrike" kern="1200" cap="none" spc="0" normalizeH="0" baseline="30000" noProof="0">
                <a:ln>
                  <a:noFill/>
                </a:ln>
                <a:solidFill>
                  <a:srgbClr val="000000"/>
                </a:solidFill>
                <a:effectLst/>
                <a:uLnTx/>
                <a:uFillTx/>
                <a:latin typeface="Arial"/>
                <a:ea typeface="ＭＳ Ｐゴシック"/>
                <a:cs typeface="Arial"/>
              </a:rPr>
              <a:t>®</a:t>
            </a:r>
            <a:r>
              <a:rPr kumimoji="0" lang="en-US" sz="850" b="0" i="0" u="none" strike="noStrike" kern="1200" cap="none" spc="0" normalizeH="0" baseline="0" noProof="0">
                <a:ln>
                  <a:noFill/>
                </a:ln>
                <a:solidFill>
                  <a:srgbClr val="000000"/>
                </a:solidFill>
                <a:effectLst/>
                <a:uLnTx/>
                <a:uFillTx/>
                <a:latin typeface="Arial"/>
                <a:ea typeface="ＭＳ Ｐゴシック"/>
                <a:cs typeface="Arial"/>
              </a:rPr>
              <a:t> is </a:t>
            </a:r>
            <a:r>
              <a:rPr kumimoji="0" sz="850" b="0" i="0" u="none" strike="noStrike" kern="1200" cap="none" spc="0" normalizeH="0" baseline="0" noProof="0">
                <a:ln>
                  <a:noFill/>
                </a:ln>
                <a:solidFill>
                  <a:srgbClr val="000000"/>
                </a:solidFill>
                <a:effectLst/>
                <a:uLnTx/>
                <a:uFillTx/>
                <a:latin typeface="Arial"/>
                <a:ea typeface="ＭＳ Ｐゴシック"/>
                <a:cs typeface="Arial"/>
              </a:rPr>
              <a:t>made </a:t>
            </a:r>
            <a:r>
              <a:rPr kumimoji="0" sz="850" b="0" i="0" u="none" strike="noStrike" kern="1200" cap="none" spc="-5" normalizeH="0" baseline="0" noProof="0">
                <a:ln>
                  <a:noFill/>
                </a:ln>
                <a:solidFill>
                  <a:srgbClr val="000000"/>
                </a:solidFill>
                <a:effectLst/>
                <a:uLnTx/>
                <a:uFillTx/>
                <a:latin typeface="Arial"/>
                <a:ea typeface="ＭＳ Ｐゴシック"/>
                <a:cs typeface="Arial"/>
              </a:rPr>
              <a:t>available </a:t>
            </a:r>
            <a:r>
              <a:rPr kumimoji="0" sz="850" b="0" i="0" u="none" strike="noStrike" kern="1200" cap="none" spc="0" normalizeH="0" baseline="0" noProof="0">
                <a:ln>
                  <a:noFill/>
                </a:ln>
                <a:solidFill>
                  <a:srgbClr val="000000"/>
                </a:solidFill>
                <a:effectLst/>
                <a:uLnTx/>
                <a:uFillTx/>
                <a:latin typeface="Arial"/>
                <a:ea typeface="ＭＳ Ｐゴシック"/>
                <a:cs typeface="Arial"/>
              </a:rPr>
              <a:t>to financial intermediaries including registered investment advisers, retirement plan administrators, banks and family offices on a </a:t>
            </a:r>
            <a:r>
              <a:rPr kumimoji="0" sz="850" b="0" i="0" u="none" strike="noStrike" kern="1200" cap="none" spc="-5" normalizeH="0" baseline="0" noProof="0">
                <a:ln>
                  <a:noFill/>
                </a:ln>
                <a:solidFill>
                  <a:srgbClr val="000000"/>
                </a:solidFill>
                <a:effectLst/>
                <a:uLnTx/>
                <a:uFillTx/>
                <a:latin typeface="Arial"/>
                <a:ea typeface="ＭＳ Ｐゴシック"/>
                <a:cs typeface="Arial"/>
              </a:rPr>
              <a:t>non-discretionary </a:t>
            </a:r>
            <a:r>
              <a:rPr kumimoji="0" sz="850" b="0" i="0" u="none" strike="noStrike" kern="1200" cap="none" spc="0" normalizeH="0" baseline="0" noProof="0">
                <a:ln>
                  <a:noFill/>
                </a:ln>
                <a:solidFill>
                  <a:srgbClr val="000000"/>
                </a:solidFill>
                <a:effectLst/>
                <a:uLnTx/>
                <a:uFillTx/>
                <a:latin typeface="Arial"/>
                <a:ea typeface="ＭＳ Ｐゴシック"/>
                <a:cs typeface="Arial"/>
              </a:rPr>
              <a:t>basis by Fidelity </a:t>
            </a:r>
            <a:r>
              <a:rPr kumimoji="0" sz="850" b="0" i="0" u="none" strike="noStrike" kern="1200" cap="none" spc="-5" normalizeH="0" baseline="0" noProof="0">
                <a:ln>
                  <a:noFill/>
                </a:ln>
                <a:solidFill>
                  <a:srgbClr val="000000"/>
                </a:solidFill>
                <a:effectLst/>
                <a:uLnTx/>
                <a:uFillTx/>
                <a:latin typeface="Arial"/>
                <a:ea typeface="ＭＳ Ｐゴシック"/>
                <a:cs typeface="Arial"/>
              </a:rPr>
              <a:t>Capital  Markets, </a:t>
            </a:r>
            <a:r>
              <a:rPr kumimoji="0" sz="850" b="0" i="0" u="none" strike="noStrike" kern="1200" cap="none" spc="0" normalizeH="0" baseline="0" noProof="0">
                <a:ln>
                  <a:noFill/>
                </a:ln>
                <a:solidFill>
                  <a:srgbClr val="000000"/>
                </a:solidFill>
                <a:effectLst/>
                <a:uLnTx/>
                <a:uFillTx/>
                <a:latin typeface="Arial"/>
                <a:ea typeface="ＭＳ Ｐゴシック"/>
                <a:cs typeface="Arial"/>
              </a:rPr>
              <a:t>a </a:t>
            </a:r>
            <a:r>
              <a:rPr kumimoji="0" sz="850" b="0" i="0" u="none" strike="noStrike" kern="1200" cap="none" spc="-5" normalizeH="0" baseline="0" noProof="0">
                <a:ln>
                  <a:noFill/>
                </a:ln>
                <a:solidFill>
                  <a:srgbClr val="000000"/>
                </a:solidFill>
                <a:effectLst/>
                <a:uLnTx/>
                <a:uFillTx/>
                <a:latin typeface="Arial"/>
                <a:ea typeface="ＭＳ Ｐゴシック"/>
                <a:cs typeface="Arial"/>
              </a:rPr>
              <a:t>division </a:t>
            </a:r>
            <a:r>
              <a:rPr kumimoji="0" sz="850" b="0" i="0" u="none" strike="noStrike" kern="1200" cap="none" spc="0" normalizeH="0" baseline="0" noProof="0">
                <a:ln>
                  <a:noFill/>
                </a:ln>
                <a:solidFill>
                  <a:srgbClr val="000000"/>
                </a:solidFill>
                <a:effectLst/>
                <a:uLnTx/>
                <a:uFillTx/>
                <a:latin typeface="Arial"/>
                <a:ea typeface="ＭＳ Ｐゴシック"/>
                <a:cs typeface="Arial"/>
              </a:rPr>
              <a:t>of </a:t>
            </a:r>
            <a:r>
              <a:rPr kumimoji="0" sz="850" b="0" i="0" u="none" strike="noStrike" kern="1200" cap="none" spc="-5" normalizeH="0" baseline="0" noProof="0">
                <a:ln>
                  <a:noFill/>
                </a:ln>
                <a:solidFill>
                  <a:srgbClr val="000000"/>
                </a:solidFill>
                <a:effectLst/>
                <a:uLnTx/>
                <a:uFillTx/>
                <a:latin typeface="Arial"/>
                <a:ea typeface="ＭＳ Ｐゴシック"/>
                <a:cs typeface="Arial"/>
              </a:rPr>
              <a:t>National </a:t>
            </a:r>
            <a:r>
              <a:rPr kumimoji="0" sz="850" b="0" i="0" u="none" strike="noStrike" kern="1200" cap="none" spc="0" normalizeH="0" baseline="0" noProof="0">
                <a:ln>
                  <a:noFill/>
                </a:ln>
                <a:solidFill>
                  <a:srgbClr val="000000"/>
                </a:solidFill>
                <a:effectLst/>
                <a:uLnTx/>
                <a:uFillTx/>
                <a:latin typeface="Arial"/>
                <a:ea typeface="ＭＳ Ｐゴシック"/>
                <a:cs typeface="Arial"/>
              </a:rPr>
              <a:t>Fi</a:t>
            </a:r>
            <a:r>
              <a:rPr kumimoji="0" lang="en-US" sz="850" b="0" i="0" u="none" strike="noStrike" kern="1200" cap="none" spc="0" normalizeH="0" baseline="0" noProof="0">
                <a:ln>
                  <a:noFill/>
                </a:ln>
                <a:solidFill>
                  <a:srgbClr val="000000"/>
                </a:solidFill>
                <a:effectLst/>
                <a:uLnTx/>
                <a:uFillTx/>
                <a:latin typeface="Arial"/>
                <a:ea typeface="ＭＳ Ｐゴシック"/>
                <a:cs typeface="Arial"/>
              </a:rPr>
              <a:t>n</a:t>
            </a:r>
            <a:r>
              <a:rPr kumimoji="0" sz="850" b="0" i="0" u="none" strike="noStrike" kern="1200" cap="none" spc="0" normalizeH="0" baseline="0" noProof="0">
                <a:ln>
                  <a:noFill/>
                </a:ln>
                <a:solidFill>
                  <a:srgbClr val="000000"/>
                </a:solidFill>
                <a:effectLst/>
                <a:uLnTx/>
                <a:uFillTx/>
                <a:latin typeface="Arial"/>
                <a:ea typeface="ＭＳ Ｐゴシック"/>
                <a:cs typeface="Arial"/>
              </a:rPr>
              <a:t>ancial </a:t>
            </a:r>
            <a:r>
              <a:rPr kumimoji="0" sz="850" b="0" i="0" u="none" strike="noStrike" kern="1200" cap="none" spc="-5" normalizeH="0" baseline="0" noProof="0">
                <a:ln>
                  <a:noFill/>
                </a:ln>
                <a:solidFill>
                  <a:srgbClr val="000000"/>
                </a:solidFill>
                <a:effectLst/>
                <a:uLnTx/>
                <a:uFillTx/>
                <a:latin typeface="Arial"/>
                <a:ea typeface="ＭＳ Ｐゴシック"/>
                <a:cs typeface="Arial"/>
              </a:rPr>
              <a:t>Services LLC, Member </a:t>
            </a:r>
            <a:r>
              <a:rPr kumimoji="0" sz="850" b="0" i="0" u="none" strike="noStrike" kern="1200" cap="none" spc="-10" normalizeH="0" baseline="0" noProof="0">
                <a:ln>
                  <a:noFill/>
                </a:ln>
                <a:solidFill>
                  <a:srgbClr val="000000"/>
                </a:solidFill>
                <a:effectLst/>
                <a:uLnTx/>
                <a:uFillTx/>
                <a:latin typeface="Arial"/>
                <a:ea typeface="ＭＳ Ｐゴシック"/>
                <a:cs typeface="Arial"/>
              </a:rPr>
              <a:t>NYSE, </a:t>
            </a:r>
            <a:r>
              <a:rPr kumimoji="0" sz="850" b="0" i="0" u="none" strike="noStrike" kern="1200" cap="none" spc="-5" normalizeH="0" baseline="0" noProof="0">
                <a:ln>
                  <a:noFill/>
                </a:ln>
                <a:solidFill>
                  <a:srgbClr val="000000"/>
                </a:solidFill>
                <a:effectLst/>
                <a:uLnTx/>
                <a:uFillTx/>
                <a:latin typeface="Arial"/>
                <a:ea typeface="ＭＳ Ｐゴシック"/>
                <a:cs typeface="Arial"/>
              </a:rPr>
              <a:t>SIPC</a:t>
            </a:r>
            <a:r>
              <a:rPr kumimoji="0" sz="850" b="0" i="0" u="none" strike="noStrike" kern="1200" cap="none" spc="-55" normalizeH="0" baseline="0" noProof="0">
                <a:ln>
                  <a:noFill/>
                </a:ln>
                <a:solidFill>
                  <a:srgbClr val="000000"/>
                </a:solidFill>
                <a:effectLst/>
                <a:uLnTx/>
                <a:uFillTx/>
                <a:latin typeface="Arial"/>
                <a:ea typeface="ＭＳ Ｐゴシック"/>
                <a:cs typeface="Arial"/>
              </a:rPr>
              <a:t> </a:t>
            </a:r>
            <a:r>
              <a:rPr kumimoji="0" sz="850" b="0" i="0" u="none" strike="noStrike" kern="1200" cap="none" spc="-5" normalizeH="0" baseline="0" noProof="0">
                <a:ln>
                  <a:noFill/>
                </a:ln>
                <a:solidFill>
                  <a:srgbClr val="000000"/>
                </a:solidFill>
                <a:effectLst/>
                <a:uLnTx/>
                <a:uFillTx/>
                <a:latin typeface="Arial"/>
                <a:ea typeface="ＭＳ Ｐゴシック"/>
                <a:cs typeface="Arial"/>
              </a:rPr>
              <a:t>(“NFS”).</a:t>
            </a:r>
            <a:endParaRPr kumimoji="0" lang="en-US" sz="850" b="0" i="0" u="none" strike="noStrike" kern="1200" cap="none" spc="-5" normalizeH="0" baseline="0" noProof="0">
              <a:ln>
                <a:noFill/>
              </a:ln>
              <a:solidFill>
                <a:srgbClr val="000000"/>
              </a:solidFill>
              <a:effectLst/>
              <a:uLnTx/>
              <a:uFillTx/>
              <a:latin typeface="Arial"/>
              <a:ea typeface="ＭＳ Ｐゴシック"/>
              <a:cs typeface="Arial"/>
            </a:endParaRPr>
          </a:p>
          <a:p>
            <a:pPr marL="12700" marR="354330" lvl="0" indent="0" algn="l" defTabSz="914400" rtl="0" eaLnBrk="1" fontAlgn="base" latinLnBrk="0" hangingPunct="1">
              <a:lnSpc>
                <a:spcPts val="969"/>
              </a:lnSpc>
              <a:spcBef>
                <a:spcPts val="715"/>
              </a:spcBef>
              <a:spcAft>
                <a:spcPct val="0"/>
              </a:spcAft>
              <a:buClrTx/>
              <a:buSzTx/>
              <a:buFontTx/>
              <a:buNone/>
              <a:tabLst/>
              <a:defRPr/>
            </a:pPr>
            <a:r>
              <a:rPr kumimoji="0" lang="en-US" sz="850" b="0" i="0" u="none" strike="noStrike" kern="1200" cap="none" spc="0" normalizeH="0" baseline="0" noProof="0">
                <a:ln>
                  <a:noFill/>
                </a:ln>
                <a:solidFill>
                  <a:srgbClr val="000000"/>
                </a:solidFill>
                <a:effectLst/>
                <a:uLnTx/>
                <a:uFillTx/>
                <a:latin typeface="Arial"/>
                <a:ea typeface="ＭＳ Ｐゴシック"/>
                <a:cs typeface="+mn-cs"/>
              </a:rPr>
              <a:t>Fidelity Institutional Wealth Adviser LLC (“FIWA”)</a:t>
            </a:r>
            <a:r>
              <a:rPr kumimoji="0" lang="en-US" sz="850" b="0" i="0" u="none" strike="noStrike" kern="1200" cap="none" spc="0" normalizeH="0" baseline="30000" noProof="0">
                <a:ln>
                  <a:noFill/>
                </a:ln>
                <a:solidFill>
                  <a:srgbClr val="000000"/>
                </a:solidFill>
                <a:effectLst/>
                <a:uLnTx/>
                <a:uFillTx/>
                <a:latin typeface="Arial"/>
                <a:ea typeface="ＭＳ Ｐゴシック"/>
                <a:cs typeface="+mn-cs"/>
              </a:rPr>
              <a:t>®</a:t>
            </a:r>
            <a:r>
              <a:rPr kumimoji="0" lang="en-US" sz="850" b="0" i="0" u="none" strike="noStrike" kern="1200" cap="none" spc="0" normalizeH="0" baseline="0" noProof="0">
                <a:ln>
                  <a:noFill/>
                </a:ln>
                <a:solidFill>
                  <a:srgbClr val="000000"/>
                </a:solidFill>
                <a:effectLst/>
                <a:uLnTx/>
                <a:uFillTx/>
                <a:latin typeface="Arial"/>
                <a:ea typeface="ＭＳ Ｐゴシック"/>
                <a:cs typeface="+mn-cs"/>
              </a:rPr>
              <a:t> is a registered investment adviser and an indirect, wholly owned subsidiary of FMR LLC. FIWA is the sponsor of the Fidelity Managed Account Xchange® program (“FMAX” or the “Platform”). FMAX is a comprehensive wealth management platform consisting of advisory tools, programs and services, and investment products from Fidelity and other leading asset managers. Some services are provided by affiliated and unaffiliated 3rd parties. FMAX offers robust Fidelity service &amp; support and a simplified client experience. FMAX provides investment advisory and platform services for a fee.  FMAX is offered by FIWA, an affiliate of Fidelity Brokerage Services LLC, Members NYSE, SIPC and National Financial Services LLC.  The FMAX Platform is not a brokerage product.</a:t>
            </a:r>
            <a:endParaRPr kumimoji="0" sz="850" b="0" i="0" u="none" strike="noStrike" kern="1200" cap="none" spc="0" normalizeH="0" baseline="0" noProof="0">
              <a:ln>
                <a:noFill/>
              </a:ln>
              <a:solidFill>
                <a:srgbClr val="000000"/>
              </a:solidFill>
              <a:effectLst/>
              <a:uLnTx/>
              <a:uFillTx/>
              <a:latin typeface="Arial"/>
              <a:ea typeface="ＭＳ Ｐゴシック"/>
              <a:cs typeface="Arial"/>
            </a:endParaRPr>
          </a:p>
          <a:p>
            <a:pPr marL="12700" marR="79375" lvl="0" indent="0" algn="l" defTabSz="914400" rtl="0" eaLnBrk="1" fontAlgn="base" latinLnBrk="0" hangingPunct="1">
              <a:lnSpc>
                <a:spcPts val="969"/>
              </a:lnSpc>
              <a:spcBef>
                <a:spcPts val="710"/>
              </a:spcBef>
              <a:spcAft>
                <a:spcPct val="0"/>
              </a:spcAft>
              <a:buClrTx/>
              <a:buSzTx/>
              <a:buFontTx/>
              <a:buNone/>
              <a:tabLst/>
              <a:defRPr/>
            </a:pPr>
            <a:r>
              <a:rPr kumimoji="0" lang="en-US" sz="850" b="0" i="0" u="none" strike="noStrike" kern="1200" cap="none" spc="0" normalizeH="0" baseline="0" noProof="0">
                <a:ln>
                  <a:noFill/>
                </a:ln>
                <a:solidFill>
                  <a:srgbClr val="000000"/>
                </a:solidFill>
                <a:effectLst/>
                <a:uLnTx/>
                <a:uFillTx/>
                <a:latin typeface="Arial"/>
                <a:ea typeface="ＭＳ Ｐゴシック"/>
                <a:cs typeface="+mn-cs"/>
              </a:rPr>
              <a:t>Fidelity Model Portfolios are made available to Intermediaries on a non-discretionary basis by Fidelity Institutional Wealth Adviser LLC (“FIWA”), a registered investment adviser.  Information about the Models may be provided by representatives of FIWA, or its broker-dealer affiliates Fidelity Distributors Company LLC (“FDC”), Fidelity Brokerage Services LLC (“FBS”), and/or National Financial Services LLC.</a:t>
            </a:r>
            <a:endParaRPr lang="en-US" sz="850" b="0" i="0" u="none" strike="noStrike" kern="1200" cap="none" spc="0" normalizeH="0" baseline="0" noProof="0">
              <a:ln>
                <a:noFill/>
              </a:ln>
              <a:solidFill>
                <a:srgbClr val="000000"/>
              </a:solidFill>
              <a:effectLst/>
              <a:uLnTx/>
              <a:uFillTx/>
              <a:latin typeface="Arial"/>
              <a:ea typeface="ＭＳ Ｐゴシック"/>
              <a:cs typeface="Arial"/>
            </a:endParaRPr>
          </a:p>
          <a:p>
            <a:pPr marL="12700" marR="79375" lvl="0" indent="0" algn="l" defTabSz="914400" rtl="0" eaLnBrk="1" fontAlgn="base" latinLnBrk="0" hangingPunct="1">
              <a:lnSpc>
                <a:spcPts val="969"/>
              </a:lnSpc>
              <a:spcBef>
                <a:spcPts val="710"/>
              </a:spcBef>
              <a:spcAft>
                <a:spcPct val="0"/>
              </a:spcAft>
              <a:buClrTx/>
              <a:buSzTx/>
              <a:buFontTx/>
              <a:buNone/>
              <a:tabLst/>
              <a:defRPr/>
            </a:pPr>
            <a:r>
              <a:rPr kumimoji="0" sz="850" b="0" i="0" u="none" strike="noStrike" kern="1200" cap="none" spc="-5" normalizeH="0" baseline="0" noProof="0">
                <a:ln>
                  <a:noFill/>
                </a:ln>
                <a:solidFill>
                  <a:srgbClr val="000000"/>
                </a:solidFill>
                <a:effectLst/>
                <a:uLnTx/>
                <a:uFillTx/>
                <a:latin typeface="Arial"/>
                <a:ea typeface="ＭＳ Ｐゴシック"/>
                <a:cs typeface="Arial"/>
              </a:rPr>
              <a:t>The </a:t>
            </a:r>
            <a:r>
              <a:rPr kumimoji="0" sz="850" b="0" i="0" u="none" strike="noStrike" kern="1200" cap="none" spc="0" normalizeH="0" baseline="0" noProof="0">
                <a:ln>
                  <a:noFill/>
                </a:ln>
                <a:solidFill>
                  <a:srgbClr val="000000"/>
                </a:solidFill>
                <a:effectLst/>
                <a:uLnTx/>
                <a:uFillTx/>
                <a:latin typeface="Arial"/>
                <a:ea typeface="ＭＳ Ｐゴシック"/>
                <a:cs typeface="Arial"/>
              </a:rPr>
              <a:t>Fidelity </a:t>
            </a:r>
            <a:r>
              <a:rPr kumimoji="0" sz="850" b="0" i="0" u="none" strike="noStrike" kern="1200" cap="none" spc="-5" normalizeH="0" baseline="0" noProof="0">
                <a:ln>
                  <a:noFill/>
                </a:ln>
                <a:solidFill>
                  <a:srgbClr val="000000"/>
                </a:solidFill>
                <a:effectLst/>
                <a:uLnTx/>
                <a:uFillTx/>
                <a:latin typeface="Arial"/>
                <a:ea typeface="ＭＳ Ｐゴシック"/>
                <a:cs typeface="Arial"/>
              </a:rPr>
              <a:t>Advisor </a:t>
            </a:r>
            <a:r>
              <a:rPr kumimoji="0" sz="850" b="0" i="0" u="none" strike="noStrike" kern="1200" cap="none" spc="-10" normalizeH="0" baseline="0" noProof="0">
                <a:ln>
                  <a:noFill/>
                </a:ln>
                <a:solidFill>
                  <a:srgbClr val="000000"/>
                </a:solidFill>
                <a:effectLst/>
                <a:uLnTx/>
                <a:uFillTx/>
                <a:latin typeface="Arial"/>
                <a:ea typeface="ＭＳ Ｐゴシック"/>
                <a:cs typeface="Arial"/>
              </a:rPr>
              <a:t>SMAs </a:t>
            </a:r>
            <a:r>
              <a:rPr kumimoji="0" sz="850" b="0" i="0" u="none" strike="noStrike" kern="1200" cap="none" spc="-5" normalizeH="0" baseline="0" noProof="0">
                <a:ln>
                  <a:noFill/>
                </a:ln>
                <a:solidFill>
                  <a:srgbClr val="000000"/>
                </a:solidFill>
                <a:effectLst/>
                <a:uLnTx/>
                <a:uFillTx/>
                <a:latin typeface="Arial"/>
                <a:ea typeface="ＭＳ Ｐゴシック"/>
                <a:cs typeface="Arial"/>
              </a:rPr>
              <a:t>(“SMA Models”) </a:t>
            </a:r>
            <a:r>
              <a:rPr kumimoji="0" sz="850" b="0" i="0" u="none" strike="noStrike" kern="1200" cap="none" spc="0" normalizeH="0" baseline="0" noProof="0">
                <a:ln>
                  <a:noFill/>
                </a:ln>
                <a:solidFill>
                  <a:srgbClr val="000000"/>
                </a:solidFill>
                <a:effectLst/>
                <a:uLnTx/>
                <a:uFillTx/>
                <a:latin typeface="Arial"/>
                <a:ea typeface="ＭＳ Ｐゴシック"/>
                <a:cs typeface="Arial"/>
              </a:rPr>
              <a:t>are made </a:t>
            </a:r>
            <a:r>
              <a:rPr kumimoji="0" sz="850" b="0" i="0" u="none" strike="noStrike" kern="1200" cap="none" spc="-5" normalizeH="0" baseline="0" noProof="0">
                <a:ln>
                  <a:noFill/>
                </a:ln>
                <a:solidFill>
                  <a:srgbClr val="000000"/>
                </a:solidFill>
                <a:effectLst/>
                <a:uLnTx/>
                <a:uFillTx/>
                <a:latin typeface="Arial"/>
                <a:ea typeface="ＭＳ Ｐゴシック"/>
                <a:cs typeface="Arial"/>
              </a:rPr>
              <a:t>available </a:t>
            </a:r>
            <a:r>
              <a:rPr kumimoji="0" sz="850" b="0" i="0" u="none" strike="noStrike" kern="1200" cap="none" spc="0" normalizeH="0" baseline="0" noProof="0">
                <a:ln>
                  <a:noFill/>
                </a:ln>
                <a:solidFill>
                  <a:srgbClr val="000000"/>
                </a:solidFill>
                <a:effectLst/>
                <a:uLnTx/>
                <a:uFillTx/>
                <a:latin typeface="Arial"/>
                <a:ea typeface="ＭＳ Ｐゴシック"/>
                <a:cs typeface="Arial"/>
              </a:rPr>
              <a:t>to financial </a:t>
            </a:r>
            <a:r>
              <a:rPr kumimoji="0" sz="850" b="0" i="0" u="none" strike="noStrike" kern="1200" cap="none" spc="-5" normalizeH="0" baseline="0" noProof="0">
                <a:ln>
                  <a:noFill/>
                </a:ln>
                <a:solidFill>
                  <a:srgbClr val="000000"/>
                </a:solidFill>
                <a:effectLst/>
                <a:uLnTx/>
                <a:uFillTx/>
                <a:latin typeface="Arial"/>
                <a:ea typeface="ＭＳ Ｐゴシック"/>
                <a:cs typeface="Arial"/>
              </a:rPr>
              <a:t>intermediaries </a:t>
            </a:r>
            <a:r>
              <a:rPr kumimoji="0" sz="850" b="0" i="0" u="none" strike="noStrike" kern="1200" cap="none" spc="0" normalizeH="0" baseline="0" noProof="0">
                <a:ln>
                  <a:noFill/>
                </a:ln>
                <a:solidFill>
                  <a:srgbClr val="000000"/>
                </a:solidFill>
                <a:effectLst/>
                <a:uLnTx/>
                <a:uFillTx/>
                <a:latin typeface="Arial"/>
                <a:ea typeface="ＭＳ Ｐゴシック"/>
                <a:cs typeface="Arial"/>
              </a:rPr>
              <a:t>on a non-  discretionary basis by Fidelity Institutional Wealth </a:t>
            </a:r>
            <a:r>
              <a:rPr kumimoji="0" sz="850" b="0" i="0" u="none" strike="noStrike" kern="1200" cap="none" spc="-5" normalizeH="0" baseline="0" noProof="0">
                <a:ln>
                  <a:noFill/>
                </a:ln>
                <a:solidFill>
                  <a:srgbClr val="000000"/>
                </a:solidFill>
                <a:effectLst/>
                <a:uLnTx/>
                <a:uFillTx/>
                <a:latin typeface="Arial"/>
                <a:ea typeface="ＭＳ Ｐゴシック"/>
                <a:cs typeface="Arial"/>
              </a:rPr>
              <a:t>Adviser </a:t>
            </a:r>
            <a:r>
              <a:rPr kumimoji="0" sz="850" b="0" i="0" u="none" strike="noStrike" kern="1200" cap="none" spc="0" normalizeH="0" baseline="0" noProof="0">
                <a:ln>
                  <a:noFill/>
                </a:ln>
                <a:solidFill>
                  <a:srgbClr val="000000"/>
                </a:solidFill>
                <a:effectLst/>
                <a:uLnTx/>
                <a:uFillTx/>
                <a:latin typeface="Arial"/>
                <a:ea typeface="ＭＳ Ｐゴシック"/>
                <a:cs typeface="Arial"/>
              </a:rPr>
              <a:t>LLC (FIWA)</a:t>
            </a:r>
            <a:r>
              <a:rPr kumimoji="0" sz="850" b="0" i="0" u="none" strike="noStrike" kern="1200" cap="none" spc="0" normalizeH="0" baseline="27777" noProof="0">
                <a:ln>
                  <a:noFill/>
                </a:ln>
                <a:solidFill>
                  <a:srgbClr val="000000"/>
                </a:solidFill>
                <a:effectLst/>
                <a:uLnTx/>
                <a:uFillTx/>
                <a:latin typeface="Arial"/>
                <a:ea typeface="ＭＳ Ｐゴシック"/>
                <a:cs typeface="Arial"/>
              </a:rPr>
              <a:t>SM</a:t>
            </a:r>
            <a:r>
              <a:rPr kumimoji="0" sz="850" b="0" i="0" u="none" strike="noStrike" kern="1200" cap="none" spc="0" normalizeH="0" baseline="0" noProof="0">
                <a:ln>
                  <a:noFill/>
                </a:ln>
                <a:solidFill>
                  <a:srgbClr val="000000"/>
                </a:solidFill>
                <a:effectLst/>
                <a:uLnTx/>
                <a:uFillTx/>
                <a:latin typeface="Arial"/>
                <a:ea typeface="ＭＳ Ｐゴシック"/>
                <a:cs typeface="Arial"/>
              </a:rPr>
              <a:t>, a registered investment </a:t>
            </a:r>
            <a:r>
              <a:rPr kumimoji="0" sz="850" b="0" i="0" u="none" strike="noStrike" kern="1200" cap="none" spc="-5" normalizeH="0" baseline="0" noProof="0">
                <a:ln>
                  <a:noFill/>
                </a:ln>
                <a:solidFill>
                  <a:srgbClr val="000000"/>
                </a:solidFill>
                <a:effectLst/>
                <a:uLnTx/>
                <a:uFillTx/>
                <a:latin typeface="Arial"/>
                <a:ea typeface="ＭＳ Ｐゴシック"/>
                <a:cs typeface="Arial"/>
              </a:rPr>
              <a:t>adviser, </a:t>
            </a:r>
            <a:r>
              <a:rPr kumimoji="0" sz="850" b="0" i="0" u="none" strike="noStrike" kern="1200" cap="none" spc="0" normalizeH="0" baseline="0" noProof="0">
                <a:ln>
                  <a:noFill/>
                </a:ln>
                <a:solidFill>
                  <a:srgbClr val="000000"/>
                </a:solidFill>
                <a:effectLst/>
                <a:uLnTx/>
                <a:uFillTx/>
                <a:latin typeface="Arial"/>
                <a:ea typeface="ＭＳ Ｐゴシック"/>
                <a:cs typeface="Arial"/>
              </a:rPr>
              <a:t>including </a:t>
            </a:r>
            <a:r>
              <a:rPr kumimoji="0" sz="850" b="0" i="0" u="none" strike="noStrike" kern="1200" cap="none" spc="-5" normalizeH="0" baseline="0" noProof="0">
                <a:ln>
                  <a:noFill/>
                </a:ln>
                <a:solidFill>
                  <a:srgbClr val="000000"/>
                </a:solidFill>
                <a:effectLst/>
                <a:uLnTx/>
                <a:uFillTx/>
                <a:latin typeface="Arial"/>
                <a:ea typeface="ＭＳ Ｐゴシック"/>
                <a:cs typeface="Arial"/>
              </a:rPr>
              <a:t>intermediaries </a:t>
            </a:r>
            <a:r>
              <a:rPr kumimoji="0" sz="850" b="0" i="0" u="none" strike="noStrike" kern="1200" cap="none" spc="0" normalizeH="0" baseline="0" noProof="0">
                <a:ln>
                  <a:noFill/>
                </a:ln>
                <a:solidFill>
                  <a:srgbClr val="000000"/>
                </a:solidFill>
                <a:effectLst/>
                <a:uLnTx/>
                <a:uFillTx/>
                <a:latin typeface="Arial"/>
                <a:ea typeface="ＭＳ Ｐゴシック"/>
                <a:cs typeface="Arial"/>
              </a:rPr>
              <a:t>referred to </a:t>
            </a:r>
            <a:r>
              <a:rPr kumimoji="0" sz="850" b="0" i="0" u="none" strike="noStrike" kern="1200" cap="none" spc="5" normalizeH="0" baseline="0" noProof="0">
                <a:ln>
                  <a:noFill/>
                </a:ln>
                <a:solidFill>
                  <a:srgbClr val="000000"/>
                </a:solidFill>
                <a:effectLst/>
                <a:uLnTx/>
                <a:uFillTx/>
                <a:latin typeface="Arial"/>
                <a:ea typeface="ＭＳ Ｐゴシック"/>
                <a:cs typeface="Arial"/>
              </a:rPr>
              <a:t>FIWA </a:t>
            </a:r>
            <a:r>
              <a:rPr kumimoji="0" sz="850" b="0" i="0" u="none" strike="noStrike" kern="1200" cap="none" spc="0" normalizeH="0" baseline="0" noProof="0">
                <a:ln>
                  <a:noFill/>
                </a:ln>
                <a:solidFill>
                  <a:srgbClr val="000000"/>
                </a:solidFill>
                <a:effectLst/>
                <a:uLnTx/>
                <a:uFillTx/>
                <a:latin typeface="Arial"/>
                <a:ea typeface="ＭＳ Ｐゴシック"/>
                <a:cs typeface="Arial"/>
              </a:rPr>
              <a:t>by its affiliate Fidelity Distributors Company LLC </a:t>
            </a:r>
            <a:r>
              <a:rPr kumimoji="0" sz="850" b="0" i="0" u="none" strike="noStrike" kern="1200" cap="none" spc="-5" normalizeH="0" baseline="0" noProof="0">
                <a:ln>
                  <a:noFill/>
                </a:ln>
                <a:solidFill>
                  <a:srgbClr val="000000"/>
                </a:solidFill>
                <a:effectLst/>
                <a:uLnTx/>
                <a:uFillTx/>
                <a:latin typeface="Arial"/>
                <a:ea typeface="ＭＳ Ｐゴシック"/>
                <a:cs typeface="Arial"/>
              </a:rPr>
              <a:t>(FDC), </a:t>
            </a:r>
            <a:r>
              <a:rPr kumimoji="0" sz="850" b="0" i="0" u="none" strike="noStrike" kern="1200" cap="none" spc="0" normalizeH="0" baseline="0" noProof="0">
                <a:ln>
                  <a:noFill/>
                </a:ln>
                <a:solidFill>
                  <a:srgbClr val="000000"/>
                </a:solidFill>
                <a:effectLst/>
                <a:uLnTx/>
                <a:uFillTx/>
                <a:latin typeface="Arial"/>
                <a:ea typeface="ＭＳ Ｐゴシック"/>
                <a:cs typeface="Arial"/>
              </a:rPr>
              <a:t>a registered  broker-dealer</a:t>
            </a:r>
            <a:r>
              <a:rPr kumimoji="0" sz="850" b="0" i="0" u="none" strike="noStrike" kern="1200" cap="none" spc="-35" normalizeH="0" baseline="0" noProof="0">
                <a:ln>
                  <a:noFill/>
                </a:ln>
                <a:solidFill>
                  <a:srgbClr val="000000"/>
                </a:solidFill>
                <a:effectLst/>
                <a:uLnTx/>
                <a:uFillTx/>
                <a:latin typeface="Arial"/>
                <a:ea typeface="ＭＳ Ｐゴシック"/>
                <a:cs typeface="Arial"/>
              </a:rPr>
              <a:t> </a:t>
            </a:r>
            <a:r>
              <a:rPr kumimoji="0" sz="850" b="0" i="0" u="none" strike="noStrike" kern="1200" cap="none" spc="0" normalizeH="0" baseline="0" noProof="0">
                <a:ln>
                  <a:noFill/>
                </a:ln>
                <a:solidFill>
                  <a:srgbClr val="000000"/>
                </a:solidFill>
                <a:effectLst/>
                <a:uLnTx/>
                <a:uFillTx/>
                <a:latin typeface="Arial"/>
                <a:ea typeface="ＭＳ Ｐゴシック"/>
                <a:cs typeface="Arial"/>
              </a:rPr>
              <a:t>that</a:t>
            </a:r>
            <a:r>
              <a:rPr kumimoji="0" sz="850" b="0" i="0" u="none" strike="noStrike" kern="1200" cap="none" spc="-25" normalizeH="0" baseline="0" noProof="0">
                <a:ln>
                  <a:noFill/>
                </a:ln>
                <a:solidFill>
                  <a:srgbClr val="000000"/>
                </a:solidFill>
                <a:effectLst/>
                <a:uLnTx/>
                <a:uFillTx/>
                <a:latin typeface="Arial"/>
                <a:ea typeface="ＭＳ Ｐゴシック"/>
                <a:cs typeface="Arial"/>
              </a:rPr>
              <a:t> </a:t>
            </a:r>
            <a:r>
              <a:rPr kumimoji="0" sz="850" b="0" i="0" u="none" strike="noStrike" kern="1200" cap="none" spc="0" normalizeH="0" baseline="0" noProof="0">
                <a:ln>
                  <a:noFill/>
                </a:ln>
                <a:solidFill>
                  <a:srgbClr val="000000"/>
                </a:solidFill>
                <a:effectLst/>
                <a:uLnTx/>
                <a:uFillTx/>
                <a:latin typeface="Arial"/>
                <a:ea typeface="ＭＳ Ｐゴシック"/>
                <a:cs typeface="Arial"/>
              </a:rPr>
              <a:t>is</a:t>
            </a:r>
            <a:r>
              <a:rPr kumimoji="0" sz="850" b="0" i="0" u="none" strike="noStrike" kern="1200" cap="none" spc="-5" normalizeH="0" baseline="0" noProof="0">
                <a:ln>
                  <a:noFill/>
                </a:ln>
                <a:solidFill>
                  <a:srgbClr val="000000"/>
                </a:solidFill>
                <a:effectLst/>
                <a:uLnTx/>
                <a:uFillTx/>
                <a:latin typeface="Arial"/>
                <a:ea typeface="ＭＳ Ｐゴシック"/>
                <a:cs typeface="Arial"/>
              </a:rPr>
              <a:t> </a:t>
            </a:r>
            <a:r>
              <a:rPr kumimoji="0" sz="850" b="0" i="0" u="none" strike="noStrike" kern="1200" cap="none" spc="0" normalizeH="0" baseline="0" noProof="0">
                <a:ln>
                  <a:noFill/>
                </a:ln>
                <a:solidFill>
                  <a:srgbClr val="000000"/>
                </a:solidFill>
                <a:effectLst/>
                <a:uLnTx/>
                <a:uFillTx/>
                <a:latin typeface="Arial"/>
                <a:ea typeface="ＭＳ Ｐゴシック"/>
                <a:cs typeface="Arial"/>
              </a:rPr>
              <a:t>compensated</a:t>
            </a:r>
            <a:r>
              <a:rPr kumimoji="0" sz="850" b="0" i="0" u="none" strike="noStrike" kern="1200" cap="none" spc="-45" normalizeH="0" baseline="0" noProof="0">
                <a:ln>
                  <a:noFill/>
                </a:ln>
                <a:solidFill>
                  <a:srgbClr val="000000"/>
                </a:solidFill>
                <a:effectLst/>
                <a:uLnTx/>
                <a:uFillTx/>
                <a:latin typeface="Arial"/>
                <a:ea typeface="ＭＳ Ｐゴシック"/>
                <a:cs typeface="Arial"/>
              </a:rPr>
              <a:t> </a:t>
            </a:r>
            <a:r>
              <a:rPr kumimoji="0" sz="850" b="0" i="0" u="none" strike="noStrike" kern="1200" cap="none" spc="0" normalizeH="0" baseline="0" noProof="0">
                <a:ln>
                  <a:noFill/>
                </a:ln>
                <a:solidFill>
                  <a:srgbClr val="000000"/>
                </a:solidFill>
                <a:effectLst/>
                <a:uLnTx/>
                <a:uFillTx/>
                <a:latin typeface="Arial"/>
                <a:ea typeface="ＭＳ Ｐゴシック"/>
                <a:cs typeface="Arial"/>
              </a:rPr>
              <a:t>by</a:t>
            </a:r>
            <a:r>
              <a:rPr kumimoji="0" sz="850" b="0" i="0" u="none" strike="noStrike" kern="1200" cap="none" spc="-5" normalizeH="0" baseline="0" noProof="0">
                <a:ln>
                  <a:noFill/>
                </a:ln>
                <a:solidFill>
                  <a:srgbClr val="000000"/>
                </a:solidFill>
                <a:effectLst/>
                <a:uLnTx/>
                <a:uFillTx/>
                <a:latin typeface="Arial"/>
                <a:ea typeface="ＭＳ Ｐゴシック"/>
                <a:cs typeface="Arial"/>
              </a:rPr>
              <a:t> </a:t>
            </a:r>
            <a:r>
              <a:rPr kumimoji="0" sz="850" b="0" i="0" u="none" strike="noStrike" kern="1200" cap="none" spc="5" normalizeH="0" baseline="0" noProof="0">
                <a:ln>
                  <a:noFill/>
                </a:ln>
                <a:solidFill>
                  <a:srgbClr val="000000"/>
                </a:solidFill>
                <a:effectLst/>
                <a:uLnTx/>
                <a:uFillTx/>
                <a:latin typeface="Arial"/>
                <a:ea typeface="ＭＳ Ｐゴシック"/>
                <a:cs typeface="Arial"/>
              </a:rPr>
              <a:t>FIWA</a:t>
            </a:r>
            <a:r>
              <a:rPr kumimoji="0" sz="850" b="0" i="0" u="none" strike="noStrike" kern="1200" cap="none" spc="-35" normalizeH="0" baseline="0" noProof="0">
                <a:ln>
                  <a:noFill/>
                </a:ln>
                <a:solidFill>
                  <a:srgbClr val="000000"/>
                </a:solidFill>
                <a:effectLst/>
                <a:uLnTx/>
                <a:uFillTx/>
                <a:latin typeface="Arial"/>
                <a:ea typeface="ＭＳ Ｐゴシック"/>
                <a:cs typeface="Arial"/>
              </a:rPr>
              <a:t> </a:t>
            </a:r>
            <a:r>
              <a:rPr kumimoji="0" sz="850" b="0" i="0" u="none" strike="noStrike" kern="1200" cap="none" spc="0" normalizeH="0" baseline="0" noProof="0">
                <a:ln>
                  <a:noFill/>
                </a:ln>
                <a:solidFill>
                  <a:srgbClr val="000000"/>
                </a:solidFill>
                <a:effectLst/>
                <a:uLnTx/>
                <a:uFillTx/>
                <a:latin typeface="Arial"/>
                <a:ea typeface="ＭＳ Ｐゴシック"/>
                <a:cs typeface="Arial"/>
              </a:rPr>
              <a:t>for</a:t>
            </a:r>
            <a:r>
              <a:rPr kumimoji="0" sz="850" b="0" i="0" u="none" strike="noStrike" kern="1200" cap="none" spc="-10" normalizeH="0" baseline="0" noProof="0">
                <a:ln>
                  <a:noFill/>
                </a:ln>
                <a:solidFill>
                  <a:srgbClr val="000000"/>
                </a:solidFill>
                <a:effectLst/>
                <a:uLnTx/>
                <a:uFillTx/>
                <a:latin typeface="Arial"/>
                <a:ea typeface="ＭＳ Ｐゴシック"/>
                <a:cs typeface="Arial"/>
              </a:rPr>
              <a:t> </a:t>
            </a:r>
            <a:r>
              <a:rPr kumimoji="0" sz="850" b="0" i="0" u="none" strike="noStrike" kern="1200" cap="none" spc="0" normalizeH="0" baseline="0" noProof="0">
                <a:ln>
                  <a:noFill/>
                </a:ln>
                <a:solidFill>
                  <a:srgbClr val="000000"/>
                </a:solidFill>
                <a:effectLst/>
                <a:uLnTx/>
                <a:uFillTx/>
                <a:latin typeface="Arial"/>
                <a:ea typeface="ＭＳ Ｐゴシック"/>
                <a:cs typeface="Arial"/>
              </a:rPr>
              <a:t>such</a:t>
            </a:r>
            <a:r>
              <a:rPr kumimoji="0" sz="850" b="0" i="0" u="none" strike="noStrike" kern="1200" cap="none" spc="-15" normalizeH="0" baseline="0" noProof="0">
                <a:ln>
                  <a:noFill/>
                </a:ln>
                <a:solidFill>
                  <a:srgbClr val="000000"/>
                </a:solidFill>
                <a:effectLst/>
                <a:uLnTx/>
                <a:uFillTx/>
                <a:latin typeface="Arial"/>
                <a:ea typeface="ＭＳ Ｐゴシック"/>
                <a:cs typeface="Arial"/>
              </a:rPr>
              <a:t> </a:t>
            </a:r>
            <a:r>
              <a:rPr kumimoji="0" sz="850" b="0" i="0" u="none" strike="noStrike" kern="1200" cap="none" spc="0" normalizeH="0" baseline="0" noProof="0">
                <a:ln>
                  <a:noFill/>
                </a:ln>
                <a:solidFill>
                  <a:srgbClr val="000000"/>
                </a:solidFill>
                <a:effectLst/>
                <a:uLnTx/>
                <a:uFillTx/>
                <a:latin typeface="Arial"/>
                <a:ea typeface="ＭＳ Ｐゴシック"/>
                <a:cs typeface="Arial"/>
              </a:rPr>
              <a:t>services.</a:t>
            </a:r>
            <a:r>
              <a:rPr kumimoji="0" sz="850" b="0" i="0" u="none" strike="noStrike" kern="1200" cap="none" spc="-20" normalizeH="0" baseline="0" noProof="0">
                <a:ln>
                  <a:noFill/>
                </a:ln>
                <a:solidFill>
                  <a:srgbClr val="000000"/>
                </a:solidFill>
                <a:effectLst/>
                <a:uLnTx/>
                <a:uFillTx/>
                <a:latin typeface="Arial"/>
                <a:ea typeface="ＭＳ Ｐゴシック"/>
                <a:cs typeface="Arial"/>
              </a:rPr>
              <a:t> </a:t>
            </a:r>
            <a:r>
              <a:rPr kumimoji="0" sz="850" b="0" i="0" u="none" strike="noStrike" kern="1200" cap="none" spc="0" normalizeH="0" baseline="0" noProof="0">
                <a:ln>
                  <a:noFill/>
                </a:ln>
                <a:solidFill>
                  <a:srgbClr val="000000"/>
                </a:solidFill>
                <a:effectLst/>
                <a:uLnTx/>
                <a:uFillTx/>
                <a:latin typeface="Arial"/>
                <a:ea typeface="ＭＳ Ｐゴシック"/>
                <a:cs typeface="Arial"/>
              </a:rPr>
              <a:t>Financial</a:t>
            </a:r>
            <a:r>
              <a:rPr kumimoji="0" sz="850" b="0" i="0" u="none" strike="noStrike" kern="1200" cap="none" spc="-30" normalizeH="0" baseline="0" noProof="0">
                <a:ln>
                  <a:noFill/>
                </a:ln>
                <a:solidFill>
                  <a:srgbClr val="000000"/>
                </a:solidFill>
                <a:effectLst/>
                <a:uLnTx/>
                <a:uFillTx/>
                <a:latin typeface="Arial"/>
                <a:ea typeface="ＭＳ Ｐゴシック"/>
                <a:cs typeface="Arial"/>
              </a:rPr>
              <a:t> </a:t>
            </a:r>
            <a:r>
              <a:rPr kumimoji="0" sz="850" b="0" i="0" u="none" strike="noStrike" kern="1200" cap="none" spc="-5" normalizeH="0" baseline="0" noProof="0">
                <a:ln>
                  <a:noFill/>
                </a:ln>
                <a:solidFill>
                  <a:srgbClr val="000000"/>
                </a:solidFill>
                <a:effectLst/>
                <a:uLnTx/>
                <a:uFillTx/>
                <a:latin typeface="Arial"/>
                <a:ea typeface="ＭＳ Ｐゴシック"/>
                <a:cs typeface="Arial"/>
              </a:rPr>
              <a:t>intermediaries</a:t>
            </a:r>
            <a:r>
              <a:rPr kumimoji="0" sz="850" b="0" i="0" u="none" strike="noStrike" kern="1200" cap="none" spc="-45" normalizeH="0" baseline="0" noProof="0">
                <a:ln>
                  <a:noFill/>
                </a:ln>
                <a:solidFill>
                  <a:srgbClr val="000000"/>
                </a:solidFill>
                <a:effectLst/>
                <a:uLnTx/>
                <a:uFillTx/>
                <a:latin typeface="Arial"/>
                <a:ea typeface="ＭＳ Ｐゴシック"/>
                <a:cs typeface="Arial"/>
              </a:rPr>
              <a:t> </a:t>
            </a:r>
            <a:r>
              <a:rPr kumimoji="0" sz="850" b="0" i="0" u="none" strike="noStrike" kern="1200" cap="none" spc="0" normalizeH="0" baseline="0" noProof="0">
                <a:ln>
                  <a:noFill/>
                </a:ln>
                <a:solidFill>
                  <a:srgbClr val="000000"/>
                </a:solidFill>
                <a:effectLst/>
                <a:uLnTx/>
                <a:uFillTx/>
                <a:latin typeface="Arial"/>
                <a:ea typeface="ＭＳ Ｐゴシック"/>
                <a:cs typeface="Arial"/>
              </a:rPr>
              <a:t>compensate</a:t>
            </a:r>
            <a:r>
              <a:rPr kumimoji="0" sz="850" b="0" i="0" u="none" strike="noStrike" kern="1200" cap="none" spc="-35" normalizeH="0" baseline="0" noProof="0">
                <a:ln>
                  <a:noFill/>
                </a:ln>
                <a:solidFill>
                  <a:srgbClr val="000000"/>
                </a:solidFill>
                <a:effectLst/>
                <a:uLnTx/>
                <a:uFillTx/>
                <a:latin typeface="Arial"/>
                <a:ea typeface="ＭＳ Ｐゴシック"/>
                <a:cs typeface="Arial"/>
              </a:rPr>
              <a:t> </a:t>
            </a:r>
            <a:r>
              <a:rPr kumimoji="0" sz="850" b="0" i="0" u="none" strike="noStrike" kern="1200" cap="none" spc="5" normalizeH="0" baseline="0" noProof="0">
                <a:ln>
                  <a:noFill/>
                </a:ln>
                <a:solidFill>
                  <a:srgbClr val="000000"/>
                </a:solidFill>
                <a:effectLst/>
                <a:uLnTx/>
                <a:uFillTx/>
                <a:latin typeface="Arial"/>
                <a:ea typeface="ＭＳ Ｐゴシック"/>
                <a:cs typeface="Arial"/>
              </a:rPr>
              <a:t>FIWA</a:t>
            </a:r>
            <a:r>
              <a:rPr kumimoji="0" sz="850" b="0" i="0" u="none" strike="noStrike" kern="1200" cap="none" spc="-35" normalizeH="0" baseline="0" noProof="0">
                <a:ln>
                  <a:noFill/>
                </a:ln>
                <a:solidFill>
                  <a:srgbClr val="000000"/>
                </a:solidFill>
                <a:effectLst/>
                <a:uLnTx/>
                <a:uFillTx/>
                <a:latin typeface="Arial"/>
                <a:ea typeface="ＭＳ Ｐゴシック"/>
                <a:cs typeface="Arial"/>
              </a:rPr>
              <a:t> </a:t>
            </a:r>
            <a:r>
              <a:rPr kumimoji="0" sz="850" b="0" i="0" u="none" strike="noStrike" kern="1200" cap="none" spc="0" normalizeH="0" baseline="0" noProof="0">
                <a:ln>
                  <a:noFill/>
                </a:ln>
                <a:solidFill>
                  <a:srgbClr val="000000"/>
                </a:solidFill>
                <a:effectLst/>
                <a:uLnTx/>
                <a:uFillTx/>
                <a:latin typeface="Arial"/>
                <a:ea typeface="ＭＳ Ｐゴシック"/>
                <a:cs typeface="Arial"/>
              </a:rPr>
              <a:t>for</a:t>
            </a:r>
            <a:r>
              <a:rPr kumimoji="0" sz="850" b="0" i="0" u="none" strike="noStrike" kern="1200" cap="none" spc="-10" normalizeH="0" baseline="0" noProof="0">
                <a:ln>
                  <a:noFill/>
                </a:ln>
                <a:solidFill>
                  <a:srgbClr val="000000"/>
                </a:solidFill>
                <a:effectLst/>
                <a:uLnTx/>
                <a:uFillTx/>
                <a:latin typeface="Arial"/>
                <a:ea typeface="ＭＳ Ｐゴシック"/>
                <a:cs typeface="Arial"/>
              </a:rPr>
              <a:t> </a:t>
            </a:r>
            <a:r>
              <a:rPr kumimoji="0" sz="850" b="0" i="0" u="none" strike="noStrike" kern="1200" cap="none" spc="-5" normalizeH="0" baseline="0" noProof="0">
                <a:ln>
                  <a:noFill/>
                </a:ln>
                <a:solidFill>
                  <a:srgbClr val="000000"/>
                </a:solidFill>
                <a:effectLst/>
                <a:uLnTx/>
                <a:uFillTx/>
                <a:latin typeface="Arial"/>
                <a:ea typeface="ＭＳ Ｐゴシック"/>
                <a:cs typeface="Arial"/>
              </a:rPr>
              <a:t>utilizing</a:t>
            </a:r>
            <a:r>
              <a:rPr kumimoji="0" sz="850" b="0" i="0" u="none" strike="noStrike" kern="1200" cap="none" spc="-20" normalizeH="0" baseline="0" noProof="0">
                <a:ln>
                  <a:noFill/>
                </a:ln>
                <a:solidFill>
                  <a:srgbClr val="000000"/>
                </a:solidFill>
                <a:effectLst/>
                <a:uLnTx/>
                <a:uFillTx/>
                <a:latin typeface="Arial"/>
                <a:ea typeface="ＭＳ Ｐゴシック"/>
                <a:cs typeface="Arial"/>
              </a:rPr>
              <a:t> </a:t>
            </a:r>
            <a:r>
              <a:rPr kumimoji="0" sz="850" b="0" i="0" u="none" strike="noStrike" kern="1200" cap="none" spc="0" normalizeH="0" baseline="0" noProof="0">
                <a:ln>
                  <a:noFill/>
                </a:ln>
                <a:solidFill>
                  <a:srgbClr val="000000"/>
                </a:solidFill>
                <a:effectLst/>
                <a:uLnTx/>
                <a:uFillTx/>
                <a:latin typeface="Arial"/>
                <a:ea typeface="ＭＳ Ｐゴシック"/>
                <a:cs typeface="Arial"/>
              </a:rPr>
              <a:t>the</a:t>
            </a:r>
            <a:r>
              <a:rPr kumimoji="0" sz="850" b="0" i="0" u="none" strike="noStrike" kern="1200" cap="none" spc="-10" normalizeH="0" baseline="0" noProof="0">
                <a:ln>
                  <a:noFill/>
                </a:ln>
                <a:solidFill>
                  <a:srgbClr val="000000"/>
                </a:solidFill>
                <a:effectLst/>
                <a:uLnTx/>
                <a:uFillTx/>
                <a:latin typeface="Arial"/>
                <a:ea typeface="ＭＳ Ｐゴシック"/>
                <a:cs typeface="Arial"/>
              </a:rPr>
              <a:t> SMA</a:t>
            </a:r>
            <a:r>
              <a:rPr kumimoji="0" sz="850" b="0" i="0" u="none" strike="noStrike" kern="1200" cap="none" spc="15" normalizeH="0" baseline="0" noProof="0">
                <a:ln>
                  <a:noFill/>
                </a:ln>
                <a:solidFill>
                  <a:srgbClr val="000000"/>
                </a:solidFill>
                <a:effectLst/>
                <a:uLnTx/>
                <a:uFillTx/>
                <a:latin typeface="Arial"/>
                <a:ea typeface="ＭＳ Ｐゴシック"/>
                <a:cs typeface="Arial"/>
              </a:rPr>
              <a:t> </a:t>
            </a:r>
            <a:r>
              <a:rPr kumimoji="0" sz="850" b="0" i="0" u="none" strike="noStrike" kern="1200" cap="none" spc="-5" normalizeH="0" baseline="0" noProof="0">
                <a:ln>
                  <a:noFill/>
                </a:ln>
                <a:solidFill>
                  <a:srgbClr val="000000"/>
                </a:solidFill>
                <a:effectLst/>
                <a:uLnTx/>
                <a:uFillTx/>
                <a:latin typeface="Arial"/>
                <a:ea typeface="ＭＳ Ｐゴシック"/>
                <a:cs typeface="Arial"/>
              </a:rPr>
              <a:t>Models.</a:t>
            </a:r>
            <a:endParaRPr kumimoji="0" lang="en-US" sz="850" b="0" i="0" u="none" strike="noStrike" kern="1200" cap="none" spc="-5" normalizeH="0" baseline="0" noProof="0">
              <a:ln>
                <a:noFill/>
              </a:ln>
              <a:solidFill>
                <a:srgbClr val="000000"/>
              </a:solidFill>
              <a:effectLst/>
              <a:uLnTx/>
              <a:uFillTx/>
              <a:latin typeface="Arial"/>
              <a:ea typeface="ＭＳ Ｐゴシック"/>
              <a:cs typeface="Arial"/>
            </a:endParaRPr>
          </a:p>
          <a:p>
            <a:pPr marL="12700" marR="79375" lvl="0" indent="0" algn="l" defTabSz="914400" rtl="0" eaLnBrk="1" fontAlgn="base" latinLnBrk="0" hangingPunct="1">
              <a:lnSpc>
                <a:spcPts val="969"/>
              </a:lnSpc>
              <a:spcBef>
                <a:spcPts val="710"/>
              </a:spcBef>
              <a:spcAft>
                <a:spcPct val="0"/>
              </a:spcAft>
              <a:buClrTx/>
              <a:buSzTx/>
              <a:buFontTx/>
              <a:buNone/>
              <a:tabLst/>
              <a:defRPr/>
            </a:pPr>
            <a:r>
              <a:rPr kumimoji="0" lang="en-US" sz="850" b="0" i="0" u="none" strike="noStrike" kern="1200" cap="none" spc="0" normalizeH="0" baseline="0" noProof="0">
                <a:ln>
                  <a:noFill/>
                </a:ln>
                <a:solidFill>
                  <a:srgbClr val="000000"/>
                </a:solidFill>
                <a:effectLst/>
                <a:uLnTx/>
                <a:uFillTx/>
                <a:latin typeface="Arial"/>
                <a:ea typeface="ＭＳ Ｐゴシック"/>
                <a:cs typeface="+mn-cs"/>
              </a:rPr>
              <a:t>Fidelity Portfolio Quick Check (PQC) is provided to investment professionals by Fidelity Distributors Company LLC (“FDC”) and may be made available by FDC, Fidelity Brokerage Services LLC, or National Financial Services LLC, Members NYSE/SIPC. Content provided is intended for informational and educational purposes only based on information entered into the PQC tool by your investment professional. It should not be considered as legal, tax, investment or insurance advice or construed as an offer to sell, a solicitation of an offer to buy, or a recommendation for any security by any Fidelity entity. Your investment professional is solely responsible for determining whether any investment, investment strategy, or related transaction is appropriate for you based on your investment objectives, financial circumstances and risk tolerance. Your investment professional remain solely responsible for your compliance with applicable federal and state laws, rules and regulations. You should consult your legal, investment or tax professional regarding your specific situation. Output generated from PQC is intended for investment professional use with their customers.</a:t>
            </a:r>
            <a:endParaRPr kumimoji="0" sz="850" b="0" i="0" u="none" strike="noStrike" kern="1200" cap="none" spc="0" normalizeH="0" baseline="0" noProof="0">
              <a:ln>
                <a:noFill/>
              </a:ln>
              <a:solidFill>
                <a:srgbClr val="000000"/>
              </a:solidFill>
              <a:effectLst/>
              <a:uLnTx/>
              <a:uFillTx/>
              <a:latin typeface="Arial"/>
              <a:ea typeface="ＭＳ Ｐゴシック"/>
              <a:cs typeface="Arial"/>
            </a:endParaRPr>
          </a:p>
          <a:p>
            <a:pPr marL="12700" marR="50800" lvl="0" indent="0" algn="l" defTabSz="914400" rtl="0" eaLnBrk="1" fontAlgn="base" latinLnBrk="0" hangingPunct="1">
              <a:lnSpc>
                <a:spcPts val="969"/>
              </a:lnSpc>
              <a:spcBef>
                <a:spcPts val="705"/>
              </a:spcBef>
              <a:spcAft>
                <a:spcPct val="0"/>
              </a:spcAft>
              <a:buClrTx/>
              <a:buSzTx/>
              <a:buFontTx/>
              <a:buNone/>
              <a:tabLst/>
              <a:defRPr/>
            </a:pPr>
            <a:r>
              <a:rPr kumimoji="0" lang="en-US" sz="850" b="0" i="0" u="none" strike="noStrike" kern="1200" cap="none" spc="0" normalizeH="0" baseline="0" noProof="0">
                <a:ln>
                  <a:noFill/>
                </a:ln>
                <a:solidFill>
                  <a:srgbClr val="000000"/>
                </a:solidFill>
                <a:effectLst/>
                <a:uLnTx/>
                <a:uFillTx/>
                <a:latin typeface="Arial"/>
                <a:ea typeface="ＭＳ Ｐゴシック"/>
                <a:cs typeface="Arial"/>
              </a:rPr>
              <a:t>Some p</a:t>
            </a:r>
            <a:r>
              <a:rPr kumimoji="0" sz="850" b="0" i="0" u="none" strike="noStrike" kern="1200" cap="none" spc="0" normalizeH="0" baseline="0" noProof="0">
                <a:ln>
                  <a:noFill/>
                </a:ln>
                <a:solidFill>
                  <a:srgbClr val="000000"/>
                </a:solidFill>
                <a:effectLst/>
                <a:uLnTx/>
                <a:uFillTx/>
                <a:latin typeface="Arial"/>
                <a:ea typeface="ＭＳ Ｐゴシック"/>
                <a:cs typeface="Arial"/>
              </a:rPr>
              <a:t>roducts and services presented here are managed by </a:t>
            </a:r>
            <a:r>
              <a:rPr kumimoji="0" sz="850" b="0" i="0" u="none" strike="noStrike" kern="1200" cap="none" spc="-5" normalizeH="0" baseline="0" noProof="0">
                <a:ln>
                  <a:noFill/>
                </a:ln>
                <a:solidFill>
                  <a:srgbClr val="000000"/>
                </a:solidFill>
                <a:effectLst/>
                <a:uLnTx/>
                <a:uFillTx/>
                <a:latin typeface="Arial"/>
                <a:ea typeface="ＭＳ Ｐゴシック"/>
                <a:cs typeface="Arial"/>
              </a:rPr>
              <a:t>Ethic </a:t>
            </a:r>
            <a:r>
              <a:rPr kumimoji="0" sz="850" b="0" i="0" u="none" strike="noStrike" kern="1200" cap="none" spc="0" normalizeH="0" baseline="0" noProof="0">
                <a:ln>
                  <a:noFill/>
                </a:ln>
                <a:solidFill>
                  <a:srgbClr val="000000"/>
                </a:solidFill>
                <a:effectLst/>
                <a:uLnTx/>
                <a:uFillTx/>
                <a:latin typeface="Arial"/>
                <a:ea typeface="ＭＳ Ｐゴシック"/>
                <a:cs typeface="Arial"/>
              </a:rPr>
              <a:t>and may be presented by Fidelity Distribution Company </a:t>
            </a:r>
            <a:r>
              <a:rPr kumimoji="0" sz="850" b="0" i="0" u="none" strike="noStrike" kern="1200" cap="none" spc="-5" normalizeH="0" baseline="0" noProof="0">
                <a:ln>
                  <a:noFill/>
                </a:ln>
                <a:solidFill>
                  <a:srgbClr val="000000"/>
                </a:solidFill>
                <a:effectLst/>
                <a:uLnTx/>
                <a:uFillTx/>
                <a:latin typeface="Arial"/>
                <a:ea typeface="ＭＳ Ｐゴシック"/>
                <a:cs typeface="Arial"/>
              </a:rPr>
              <a:t>(FDC) </a:t>
            </a:r>
            <a:r>
              <a:rPr kumimoji="0" sz="850" b="0" i="0" u="none" strike="noStrike" kern="1200" cap="none" spc="0" normalizeH="0" baseline="0" noProof="0">
                <a:ln>
                  <a:noFill/>
                </a:ln>
                <a:solidFill>
                  <a:srgbClr val="000000"/>
                </a:solidFill>
                <a:effectLst/>
                <a:uLnTx/>
                <a:uFillTx/>
                <a:latin typeface="Arial"/>
                <a:ea typeface="ＭＳ Ｐゴシック"/>
                <a:cs typeface="Arial"/>
              </a:rPr>
              <a:t>a </a:t>
            </a:r>
            <a:r>
              <a:rPr kumimoji="0" sz="850" b="0" i="0" u="none" strike="noStrike" kern="1200" cap="none" spc="-5" normalizeH="0" baseline="0" noProof="0">
                <a:ln>
                  <a:noFill/>
                </a:ln>
                <a:solidFill>
                  <a:srgbClr val="000000"/>
                </a:solidFill>
                <a:effectLst/>
                <a:uLnTx/>
                <a:uFillTx/>
                <a:latin typeface="Arial"/>
                <a:ea typeface="ＭＳ Ｐゴシック"/>
                <a:cs typeface="Arial"/>
              </a:rPr>
              <a:t>non-exclusive </a:t>
            </a:r>
            <a:r>
              <a:rPr kumimoji="0" sz="850" b="0" i="0" u="none" strike="noStrike" kern="1200" cap="none" spc="0" normalizeH="0" baseline="0" noProof="0">
                <a:ln>
                  <a:noFill/>
                </a:ln>
                <a:solidFill>
                  <a:srgbClr val="000000"/>
                </a:solidFill>
                <a:effectLst/>
                <a:uLnTx/>
                <a:uFillTx/>
                <a:latin typeface="Arial"/>
                <a:ea typeface="ＭＳ Ｐゴシック"/>
                <a:cs typeface="Arial"/>
              </a:rPr>
              <a:t>financial intermediary </a:t>
            </a:r>
            <a:r>
              <a:rPr kumimoji="0" sz="850" b="0" i="0" u="none" strike="noStrike" kern="1200" cap="none" spc="-5" normalizeH="0" baseline="0" noProof="0">
                <a:ln>
                  <a:noFill/>
                </a:ln>
                <a:solidFill>
                  <a:srgbClr val="000000"/>
                </a:solidFill>
                <a:effectLst/>
                <a:uLnTx/>
                <a:uFillTx/>
                <a:latin typeface="Arial"/>
                <a:ea typeface="ＭＳ Ｐゴシック"/>
                <a:cs typeface="Arial"/>
              </a:rPr>
              <a:t>unaffiliated with </a:t>
            </a:r>
            <a:r>
              <a:rPr kumimoji="0" sz="850" b="0" i="0" u="none" strike="noStrike" kern="1200" cap="none" spc="0" normalizeH="0" baseline="0" noProof="0">
                <a:ln>
                  <a:noFill/>
                </a:ln>
                <a:solidFill>
                  <a:srgbClr val="000000"/>
                </a:solidFill>
                <a:effectLst/>
                <a:uLnTx/>
                <a:uFillTx/>
                <a:latin typeface="Arial"/>
                <a:ea typeface="ＭＳ Ｐゴシック"/>
                <a:cs typeface="Arial"/>
              </a:rPr>
              <a:t>Ethic. </a:t>
            </a:r>
            <a:r>
              <a:rPr kumimoji="0" sz="850" b="0" i="0" u="none" strike="noStrike" kern="1200" cap="none" spc="-5" normalizeH="0" baseline="0" noProof="0">
                <a:ln>
                  <a:noFill/>
                </a:ln>
                <a:solidFill>
                  <a:srgbClr val="000000"/>
                </a:solidFill>
                <a:effectLst/>
                <a:uLnTx/>
                <a:uFillTx/>
                <a:latin typeface="Arial"/>
                <a:ea typeface="ＭＳ Ｐゴシック"/>
                <a:cs typeface="Arial"/>
              </a:rPr>
              <a:t>FDC receives </a:t>
            </a:r>
            <a:r>
              <a:rPr kumimoji="0" sz="850" b="0" i="0" u="none" strike="noStrike" kern="1200" cap="none" spc="0" normalizeH="0" baseline="0" noProof="0">
                <a:ln>
                  <a:noFill/>
                </a:ln>
                <a:solidFill>
                  <a:srgbClr val="000000"/>
                </a:solidFill>
                <a:effectLst/>
                <a:uLnTx/>
                <a:uFillTx/>
                <a:latin typeface="Arial"/>
                <a:ea typeface="ＭＳ Ｐゴシック"/>
                <a:cs typeface="Arial"/>
              </a:rPr>
              <a:t>a referral fee as  detailed</a:t>
            </a:r>
            <a:r>
              <a:rPr kumimoji="0" sz="850" b="0" i="0" u="none" strike="noStrike" kern="1200" cap="none" spc="-35" normalizeH="0" baseline="0" noProof="0">
                <a:ln>
                  <a:noFill/>
                </a:ln>
                <a:solidFill>
                  <a:srgbClr val="000000"/>
                </a:solidFill>
                <a:effectLst/>
                <a:uLnTx/>
                <a:uFillTx/>
                <a:latin typeface="Arial"/>
                <a:ea typeface="ＭＳ Ｐゴシック"/>
                <a:cs typeface="Arial"/>
              </a:rPr>
              <a:t> </a:t>
            </a:r>
            <a:r>
              <a:rPr kumimoji="0" sz="850" b="0" i="0" u="none" strike="noStrike" kern="1200" cap="none" spc="0" normalizeH="0" baseline="0" noProof="0">
                <a:ln>
                  <a:noFill/>
                </a:ln>
                <a:solidFill>
                  <a:srgbClr val="000000"/>
                </a:solidFill>
                <a:effectLst/>
                <a:uLnTx/>
                <a:uFillTx/>
                <a:latin typeface="Arial"/>
                <a:ea typeface="ＭＳ Ｐゴシック"/>
                <a:cs typeface="Arial"/>
              </a:rPr>
              <a:t>in</a:t>
            </a:r>
            <a:r>
              <a:rPr kumimoji="0" sz="850" b="0" i="0" u="none" strike="noStrike" kern="1200" cap="none" spc="-10" normalizeH="0" baseline="0" noProof="0">
                <a:ln>
                  <a:noFill/>
                </a:ln>
                <a:solidFill>
                  <a:srgbClr val="000000"/>
                </a:solidFill>
                <a:effectLst/>
                <a:uLnTx/>
                <a:uFillTx/>
                <a:latin typeface="Arial"/>
                <a:ea typeface="ＭＳ Ｐゴシック"/>
                <a:cs typeface="Arial"/>
              </a:rPr>
              <a:t> </a:t>
            </a:r>
            <a:r>
              <a:rPr kumimoji="0" sz="850" b="0" i="0" u="none" strike="noStrike" kern="1200" cap="none" spc="0" normalizeH="0" baseline="0" noProof="0">
                <a:ln>
                  <a:noFill/>
                </a:ln>
                <a:solidFill>
                  <a:srgbClr val="000000"/>
                </a:solidFill>
                <a:effectLst/>
                <a:uLnTx/>
                <a:uFillTx/>
                <a:latin typeface="Arial"/>
                <a:ea typeface="ＭＳ Ｐゴシック"/>
                <a:cs typeface="Arial"/>
              </a:rPr>
              <a:t>the</a:t>
            </a:r>
            <a:r>
              <a:rPr kumimoji="0" sz="850" b="0" i="0" u="none" strike="noStrike" kern="1200" cap="none" spc="-10" normalizeH="0" baseline="0" noProof="0">
                <a:ln>
                  <a:noFill/>
                </a:ln>
                <a:solidFill>
                  <a:srgbClr val="000000"/>
                </a:solidFill>
                <a:effectLst/>
                <a:uLnTx/>
                <a:uFillTx/>
                <a:latin typeface="Arial"/>
                <a:ea typeface="ＭＳ Ｐゴシック"/>
                <a:cs typeface="Arial"/>
              </a:rPr>
              <a:t> </a:t>
            </a:r>
            <a:r>
              <a:rPr kumimoji="0" sz="850" b="0" i="0" u="none" strike="noStrike" kern="1200" cap="none" spc="-5" normalizeH="0" baseline="0" noProof="0">
                <a:ln>
                  <a:noFill/>
                </a:ln>
                <a:solidFill>
                  <a:srgbClr val="000000"/>
                </a:solidFill>
                <a:effectLst/>
                <a:uLnTx/>
                <a:uFillTx/>
                <a:latin typeface="Arial"/>
                <a:ea typeface="ＭＳ Ｐゴシック"/>
                <a:cs typeface="Arial"/>
              </a:rPr>
              <a:t>Referral</a:t>
            </a:r>
            <a:r>
              <a:rPr kumimoji="0" sz="850" b="0" i="0" u="none" strike="noStrike" kern="1200" cap="none" spc="-10" normalizeH="0" baseline="0" noProof="0">
                <a:ln>
                  <a:noFill/>
                </a:ln>
                <a:solidFill>
                  <a:srgbClr val="000000"/>
                </a:solidFill>
                <a:effectLst/>
                <a:uLnTx/>
                <a:uFillTx/>
                <a:latin typeface="Arial"/>
                <a:ea typeface="ＭＳ Ｐゴシック"/>
                <a:cs typeface="Arial"/>
              </a:rPr>
              <a:t> </a:t>
            </a:r>
            <a:r>
              <a:rPr kumimoji="0" sz="850" b="0" i="0" u="none" strike="noStrike" kern="1200" cap="none" spc="0" normalizeH="0" baseline="0" noProof="0">
                <a:ln>
                  <a:noFill/>
                </a:ln>
                <a:solidFill>
                  <a:srgbClr val="000000"/>
                </a:solidFill>
                <a:effectLst/>
                <a:uLnTx/>
                <a:uFillTx/>
                <a:latin typeface="Arial"/>
                <a:ea typeface="ＭＳ Ｐゴシック"/>
                <a:cs typeface="Arial"/>
              </a:rPr>
              <a:t>Agreement</a:t>
            </a:r>
            <a:r>
              <a:rPr kumimoji="0" sz="850" b="0" i="0" u="none" strike="noStrike" kern="1200" cap="none" spc="-20" normalizeH="0" baseline="0" noProof="0">
                <a:ln>
                  <a:noFill/>
                </a:ln>
                <a:solidFill>
                  <a:srgbClr val="000000"/>
                </a:solidFill>
                <a:effectLst/>
                <a:uLnTx/>
                <a:uFillTx/>
                <a:latin typeface="Arial"/>
                <a:ea typeface="ＭＳ Ｐゴシック"/>
                <a:cs typeface="Arial"/>
              </a:rPr>
              <a:t> </a:t>
            </a:r>
            <a:r>
              <a:rPr kumimoji="0" sz="850" b="0" i="0" u="none" strike="noStrike" kern="1200" cap="none" spc="-5" normalizeH="0" baseline="0" noProof="0">
                <a:ln>
                  <a:noFill/>
                </a:ln>
                <a:solidFill>
                  <a:srgbClr val="000000"/>
                </a:solidFill>
                <a:effectLst/>
                <a:uLnTx/>
                <a:uFillTx/>
                <a:latin typeface="Arial"/>
                <a:ea typeface="ＭＳ Ｐゴシック"/>
                <a:cs typeface="Arial"/>
              </a:rPr>
              <a:t>with</a:t>
            </a:r>
            <a:r>
              <a:rPr kumimoji="0" sz="850" b="0" i="0" u="none" strike="noStrike" kern="1200" cap="none" spc="5" normalizeH="0" baseline="0" noProof="0">
                <a:ln>
                  <a:noFill/>
                </a:ln>
                <a:solidFill>
                  <a:srgbClr val="000000"/>
                </a:solidFill>
                <a:effectLst/>
                <a:uLnTx/>
                <a:uFillTx/>
                <a:latin typeface="Arial"/>
                <a:ea typeface="ＭＳ Ｐゴシック"/>
                <a:cs typeface="Arial"/>
              </a:rPr>
              <a:t> </a:t>
            </a:r>
            <a:r>
              <a:rPr kumimoji="0" sz="850" b="0" i="0" u="none" strike="noStrike" kern="1200" cap="none" spc="0" normalizeH="0" baseline="0" noProof="0">
                <a:ln>
                  <a:noFill/>
                </a:ln>
                <a:solidFill>
                  <a:srgbClr val="000000"/>
                </a:solidFill>
                <a:effectLst/>
                <a:uLnTx/>
                <a:uFillTx/>
                <a:latin typeface="Arial"/>
                <a:ea typeface="ＭＳ Ｐゴシック"/>
                <a:cs typeface="Arial"/>
              </a:rPr>
              <a:t>Ethic.</a:t>
            </a:r>
            <a:r>
              <a:rPr kumimoji="0" sz="850" b="0" i="0" u="none" strike="noStrike" kern="1200" cap="none" spc="-25" normalizeH="0" baseline="0" noProof="0">
                <a:ln>
                  <a:noFill/>
                </a:ln>
                <a:solidFill>
                  <a:srgbClr val="000000"/>
                </a:solidFill>
                <a:effectLst/>
                <a:uLnTx/>
                <a:uFillTx/>
                <a:latin typeface="Arial"/>
                <a:ea typeface="ＭＳ Ｐゴシック"/>
                <a:cs typeface="Arial"/>
              </a:rPr>
              <a:t> </a:t>
            </a:r>
            <a:r>
              <a:rPr kumimoji="0" sz="850" b="0" i="0" u="none" strike="noStrike" kern="1200" cap="none" spc="0" normalizeH="0" baseline="0" noProof="0">
                <a:ln>
                  <a:noFill/>
                </a:ln>
                <a:solidFill>
                  <a:srgbClr val="000000"/>
                </a:solidFill>
                <a:effectLst/>
                <a:uLnTx/>
                <a:uFillTx/>
                <a:latin typeface="Arial"/>
                <a:ea typeface="ＭＳ Ｐゴシック"/>
                <a:cs typeface="Arial"/>
              </a:rPr>
              <a:t>Fidelity</a:t>
            </a:r>
            <a:r>
              <a:rPr kumimoji="0" sz="850" b="0" i="0" u="none" strike="noStrike" kern="1200" cap="none" spc="-30" normalizeH="0" baseline="0" noProof="0">
                <a:ln>
                  <a:noFill/>
                </a:ln>
                <a:solidFill>
                  <a:srgbClr val="000000"/>
                </a:solidFill>
                <a:effectLst/>
                <a:uLnTx/>
                <a:uFillTx/>
                <a:latin typeface="Arial"/>
                <a:ea typeface="ＭＳ Ｐゴシック"/>
                <a:cs typeface="Arial"/>
              </a:rPr>
              <a:t> </a:t>
            </a:r>
            <a:r>
              <a:rPr kumimoji="0" sz="850" b="0" i="0" u="none" strike="noStrike" kern="1200" cap="none" spc="0" normalizeH="0" baseline="0" noProof="0">
                <a:ln>
                  <a:noFill/>
                </a:ln>
                <a:solidFill>
                  <a:srgbClr val="000000"/>
                </a:solidFill>
                <a:effectLst/>
                <a:uLnTx/>
                <a:uFillTx/>
                <a:latin typeface="Arial"/>
                <a:ea typeface="ＭＳ Ｐゴシック"/>
                <a:cs typeface="Arial"/>
              </a:rPr>
              <a:t>has a</a:t>
            </a:r>
            <a:r>
              <a:rPr kumimoji="0" sz="850" b="0" i="0" u="none" strike="noStrike" kern="1200" cap="none" spc="5" normalizeH="0" baseline="0" noProof="0">
                <a:ln>
                  <a:noFill/>
                </a:ln>
                <a:solidFill>
                  <a:srgbClr val="000000"/>
                </a:solidFill>
                <a:effectLst/>
                <a:uLnTx/>
                <a:uFillTx/>
                <a:latin typeface="Arial"/>
                <a:ea typeface="ＭＳ Ｐゴシック"/>
                <a:cs typeface="Arial"/>
              </a:rPr>
              <a:t> </a:t>
            </a:r>
            <a:r>
              <a:rPr kumimoji="0" sz="850" b="0" i="0" u="none" strike="noStrike" kern="1200" cap="none" spc="0" normalizeH="0" baseline="0" noProof="0">
                <a:ln>
                  <a:noFill/>
                </a:ln>
                <a:solidFill>
                  <a:srgbClr val="000000"/>
                </a:solidFill>
                <a:effectLst/>
                <a:uLnTx/>
                <a:uFillTx/>
                <a:latin typeface="Arial"/>
                <a:ea typeface="ＭＳ Ｐゴシック"/>
                <a:cs typeface="Arial"/>
              </a:rPr>
              <a:t>minority</a:t>
            </a:r>
            <a:r>
              <a:rPr kumimoji="0" sz="850" b="0" i="0" u="none" strike="noStrike" kern="1200" cap="none" spc="-30" normalizeH="0" baseline="0" noProof="0">
                <a:ln>
                  <a:noFill/>
                </a:ln>
                <a:solidFill>
                  <a:srgbClr val="000000"/>
                </a:solidFill>
                <a:effectLst/>
                <a:uLnTx/>
                <a:uFillTx/>
                <a:latin typeface="Arial"/>
                <a:ea typeface="ＭＳ Ｐゴシック"/>
                <a:cs typeface="Arial"/>
              </a:rPr>
              <a:t> </a:t>
            </a:r>
            <a:r>
              <a:rPr kumimoji="0" sz="850" b="0" i="0" u="none" strike="noStrike" kern="1200" cap="none" spc="0" normalizeH="0" baseline="0" noProof="0">
                <a:ln>
                  <a:noFill/>
                </a:ln>
                <a:solidFill>
                  <a:srgbClr val="000000"/>
                </a:solidFill>
                <a:effectLst/>
                <a:uLnTx/>
                <a:uFillTx/>
                <a:latin typeface="Arial"/>
                <a:ea typeface="ＭＳ Ｐゴシック"/>
                <a:cs typeface="Arial"/>
              </a:rPr>
              <a:t>equity</a:t>
            </a:r>
            <a:r>
              <a:rPr kumimoji="0" sz="850" b="0" i="0" u="none" strike="noStrike" kern="1200" cap="none" spc="-20" normalizeH="0" baseline="0" noProof="0">
                <a:ln>
                  <a:noFill/>
                </a:ln>
                <a:solidFill>
                  <a:srgbClr val="000000"/>
                </a:solidFill>
                <a:effectLst/>
                <a:uLnTx/>
                <a:uFillTx/>
                <a:latin typeface="Arial"/>
                <a:ea typeface="ＭＳ Ｐゴシック"/>
                <a:cs typeface="Arial"/>
              </a:rPr>
              <a:t> </a:t>
            </a:r>
            <a:r>
              <a:rPr kumimoji="0" sz="850" b="0" i="0" u="none" strike="noStrike" kern="1200" cap="none" spc="0" normalizeH="0" baseline="0" noProof="0">
                <a:ln>
                  <a:noFill/>
                </a:ln>
                <a:solidFill>
                  <a:srgbClr val="000000"/>
                </a:solidFill>
                <a:effectLst/>
                <a:uLnTx/>
                <a:uFillTx/>
                <a:latin typeface="Arial"/>
                <a:ea typeface="ＭＳ Ｐゴシック"/>
                <a:cs typeface="Arial"/>
              </a:rPr>
              <a:t>interest</a:t>
            </a:r>
            <a:r>
              <a:rPr kumimoji="0" sz="850" b="0" i="0" u="none" strike="noStrike" kern="1200" cap="none" spc="-35" normalizeH="0" baseline="0" noProof="0">
                <a:ln>
                  <a:noFill/>
                </a:ln>
                <a:solidFill>
                  <a:srgbClr val="000000"/>
                </a:solidFill>
                <a:effectLst/>
                <a:uLnTx/>
                <a:uFillTx/>
                <a:latin typeface="Arial"/>
                <a:ea typeface="ＭＳ Ｐゴシック"/>
                <a:cs typeface="Arial"/>
              </a:rPr>
              <a:t> </a:t>
            </a:r>
            <a:r>
              <a:rPr kumimoji="0" sz="850" b="0" i="0" u="none" strike="noStrike" kern="1200" cap="none" spc="0" normalizeH="0" baseline="0" noProof="0">
                <a:ln>
                  <a:noFill/>
                </a:ln>
                <a:solidFill>
                  <a:srgbClr val="000000"/>
                </a:solidFill>
                <a:effectLst/>
                <a:uLnTx/>
                <a:uFillTx/>
                <a:latin typeface="Arial"/>
                <a:ea typeface="ＭＳ Ｐゴシック"/>
                <a:cs typeface="Arial"/>
              </a:rPr>
              <a:t>in</a:t>
            </a:r>
            <a:r>
              <a:rPr kumimoji="0" sz="850" b="0" i="0" u="none" strike="noStrike" kern="1200" cap="none" spc="10" normalizeH="0" baseline="0" noProof="0">
                <a:ln>
                  <a:noFill/>
                </a:ln>
                <a:solidFill>
                  <a:srgbClr val="000000"/>
                </a:solidFill>
                <a:effectLst/>
                <a:uLnTx/>
                <a:uFillTx/>
                <a:latin typeface="Arial"/>
                <a:ea typeface="ＭＳ Ｐゴシック"/>
                <a:cs typeface="Arial"/>
              </a:rPr>
              <a:t> </a:t>
            </a:r>
            <a:r>
              <a:rPr kumimoji="0" sz="850" b="0" i="0" u="none" strike="noStrike" kern="1200" cap="none" spc="-5" normalizeH="0" baseline="0" noProof="0">
                <a:ln>
                  <a:noFill/>
                </a:ln>
                <a:solidFill>
                  <a:srgbClr val="000000"/>
                </a:solidFill>
                <a:effectLst/>
                <a:uLnTx/>
                <a:uFillTx/>
                <a:latin typeface="Arial"/>
                <a:ea typeface="ＭＳ Ｐゴシック"/>
                <a:cs typeface="Arial"/>
              </a:rPr>
              <a:t>Ethic</a:t>
            </a:r>
            <a:r>
              <a:rPr kumimoji="0" sz="850" b="0" i="0" u="none" strike="noStrike" kern="1200" cap="none" spc="-20" normalizeH="0" baseline="0" noProof="0">
                <a:ln>
                  <a:noFill/>
                </a:ln>
                <a:solidFill>
                  <a:srgbClr val="000000"/>
                </a:solidFill>
                <a:effectLst/>
                <a:uLnTx/>
                <a:uFillTx/>
                <a:latin typeface="Arial"/>
                <a:ea typeface="ＭＳ Ｐゴシック"/>
                <a:cs typeface="Arial"/>
              </a:rPr>
              <a:t> </a:t>
            </a:r>
            <a:r>
              <a:rPr kumimoji="0" sz="850" b="0" i="0" u="none" strike="noStrike" kern="1200" cap="none" spc="0" normalizeH="0" baseline="0" noProof="0">
                <a:ln>
                  <a:noFill/>
                </a:ln>
                <a:solidFill>
                  <a:srgbClr val="000000"/>
                </a:solidFill>
                <a:effectLst/>
                <a:uLnTx/>
                <a:uFillTx/>
                <a:latin typeface="Arial"/>
                <a:ea typeface="ＭＳ Ｐゴシック"/>
                <a:cs typeface="Arial"/>
              </a:rPr>
              <a:t>and</a:t>
            </a:r>
            <a:r>
              <a:rPr kumimoji="0" sz="850" b="0" i="0" u="none" strike="noStrike" kern="1200" cap="none" spc="-10" normalizeH="0" baseline="0" noProof="0">
                <a:ln>
                  <a:noFill/>
                </a:ln>
                <a:solidFill>
                  <a:srgbClr val="000000"/>
                </a:solidFill>
                <a:effectLst/>
                <a:uLnTx/>
                <a:uFillTx/>
                <a:latin typeface="Arial"/>
                <a:ea typeface="ＭＳ Ｐゴシック"/>
                <a:cs typeface="Arial"/>
              </a:rPr>
              <a:t> </a:t>
            </a:r>
            <a:r>
              <a:rPr kumimoji="0" sz="850" b="0" i="0" u="none" strike="noStrike" kern="1200" cap="none" spc="0" normalizeH="0" baseline="0" noProof="0">
                <a:ln>
                  <a:noFill/>
                </a:ln>
                <a:solidFill>
                  <a:srgbClr val="000000"/>
                </a:solidFill>
                <a:effectLst/>
                <a:uLnTx/>
                <a:uFillTx/>
                <a:latin typeface="Arial"/>
                <a:ea typeface="ＭＳ Ｐゴシック"/>
                <a:cs typeface="Arial"/>
              </a:rPr>
              <a:t>has</a:t>
            </a:r>
            <a:r>
              <a:rPr kumimoji="0" sz="850" b="0" i="0" u="none" strike="noStrike" kern="1200" cap="none" spc="-5" normalizeH="0" baseline="0" noProof="0">
                <a:ln>
                  <a:noFill/>
                </a:ln>
                <a:solidFill>
                  <a:srgbClr val="000000"/>
                </a:solidFill>
                <a:effectLst/>
                <a:uLnTx/>
                <a:uFillTx/>
                <a:latin typeface="Arial"/>
                <a:ea typeface="ＭＳ Ｐゴシック"/>
                <a:cs typeface="Arial"/>
              </a:rPr>
              <a:t> </a:t>
            </a:r>
            <a:r>
              <a:rPr kumimoji="0" sz="850" b="0" i="0" u="none" strike="noStrike" kern="1200" cap="none" spc="0" normalizeH="0" baseline="0" noProof="0">
                <a:ln>
                  <a:noFill/>
                </a:ln>
                <a:solidFill>
                  <a:srgbClr val="000000"/>
                </a:solidFill>
                <a:effectLst/>
                <a:uLnTx/>
                <a:uFillTx/>
                <a:latin typeface="Arial"/>
                <a:ea typeface="ＭＳ Ｐゴシック"/>
                <a:cs typeface="Arial"/>
              </a:rPr>
              <a:t>a</a:t>
            </a:r>
            <a:r>
              <a:rPr kumimoji="0" sz="850" b="0" i="0" u="none" strike="noStrike" kern="1200" cap="none" spc="-5" normalizeH="0" baseline="0" noProof="0">
                <a:ln>
                  <a:noFill/>
                </a:ln>
                <a:solidFill>
                  <a:srgbClr val="000000"/>
                </a:solidFill>
                <a:effectLst/>
                <a:uLnTx/>
                <a:uFillTx/>
                <a:latin typeface="Arial"/>
                <a:ea typeface="ＭＳ Ｐゴシック"/>
                <a:cs typeface="Arial"/>
              </a:rPr>
              <a:t> </a:t>
            </a:r>
            <a:r>
              <a:rPr kumimoji="0" sz="850" b="0" i="0" u="none" strike="noStrike" kern="1200" cap="none" spc="0" normalizeH="0" baseline="0" noProof="0">
                <a:ln>
                  <a:noFill/>
                </a:ln>
                <a:solidFill>
                  <a:srgbClr val="000000"/>
                </a:solidFill>
                <a:effectLst/>
                <a:uLnTx/>
                <a:uFillTx/>
                <a:latin typeface="Arial"/>
                <a:ea typeface="ＭＳ Ｐゴシック"/>
                <a:cs typeface="Arial"/>
              </a:rPr>
              <a:t>contingent</a:t>
            </a:r>
            <a:r>
              <a:rPr kumimoji="0" sz="850" b="0" i="0" u="none" strike="noStrike" kern="1200" cap="none" spc="-35" normalizeH="0" baseline="0" noProof="0">
                <a:ln>
                  <a:noFill/>
                </a:ln>
                <a:solidFill>
                  <a:srgbClr val="000000"/>
                </a:solidFill>
                <a:effectLst/>
                <a:uLnTx/>
                <a:uFillTx/>
                <a:latin typeface="Arial"/>
                <a:ea typeface="ＭＳ Ｐゴシック"/>
                <a:cs typeface="Arial"/>
              </a:rPr>
              <a:t> </a:t>
            </a:r>
            <a:r>
              <a:rPr kumimoji="0" sz="850" b="0" i="0" u="none" strike="noStrike" kern="1200" cap="none" spc="0" normalizeH="0" baseline="0" noProof="0">
                <a:ln>
                  <a:noFill/>
                </a:ln>
                <a:solidFill>
                  <a:srgbClr val="000000"/>
                </a:solidFill>
                <a:effectLst/>
                <a:uLnTx/>
                <a:uFillTx/>
                <a:latin typeface="Arial"/>
                <a:ea typeface="ＭＳ Ｐゴシック"/>
                <a:cs typeface="Arial"/>
              </a:rPr>
              <a:t>right</a:t>
            </a:r>
            <a:r>
              <a:rPr kumimoji="0" sz="850" b="0" i="0" u="none" strike="noStrike" kern="1200" cap="none" spc="-25" normalizeH="0" baseline="0" noProof="0">
                <a:ln>
                  <a:noFill/>
                </a:ln>
                <a:solidFill>
                  <a:srgbClr val="000000"/>
                </a:solidFill>
                <a:effectLst/>
                <a:uLnTx/>
                <a:uFillTx/>
                <a:latin typeface="Arial"/>
                <a:ea typeface="ＭＳ Ｐゴシック"/>
                <a:cs typeface="Arial"/>
              </a:rPr>
              <a:t> </a:t>
            </a:r>
            <a:r>
              <a:rPr kumimoji="0" sz="850" b="0" i="0" u="none" strike="noStrike" kern="1200" cap="none" spc="0" normalizeH="0" baseline="0" noProof="0">
                <a:ln>
                  <a:noFill/>
                </a:ln>
                <a:solidFill>
                  <a:srgbClr val="000000"/>
                </a:solidFill>
                <a:effectLst/>
                <a:uLnTx/>
                <a:uFillTx/>
                <a:latin typeface="Arial"/>
                <a:ea typeface="ＭＳ Ｐゴシック"/>
                <a:cs typeface="Arial"/>
              </a:rPr>
              <a:t>to</a:t>
            </a:r>
            <a:r>
              <a:rPr kumimoji="0" sz="850" b="0" i="0" u="none" strike="noStrike" kern="1200" cap="none" spc="5" normalizeH="0" baseline="0" noProof="0">
                <a:ln>
                  <a:noFill/>
                </a:ln>
                <a:solidFill>
                  <a:srgbClr val="000000"/>
                </a:solidFill>
                <a:effectLst/>
                <a:uLnTx/>
                <a:uFillTx/>
                <a:latin typeface="Arial"/>
                <a:ea typeface="ＭＳ Ｐゴシック"/>
                <a:cs typeface="Arial"/>
              </a:rPr>
              <a:t> </a:t>
            </a:r>
            <a:r>
              <a:rPr kumimoji="0" sz="850" b="0" i="0" u="none" strike="noStrike" kern="1200" cap="none" spc="0" normalizeH="0" baseline="0" noProof="0">
                <a:ln>
                  <a:noFill/>
                </a:ln>
                <a:solidFill>
                  <a:srgbClr val="000000"/>
                </a:solidFill>
                <a:effectLst/>
                <a:uLnTx/>
                <a:uFillTx/>
                <a:latin typeface="Arial"/>
                <a:ea typeface="ＭＳ Ｐゴシック"/>
                <a:cs typeface="Arial"/>
              </a:rPr>
              <a:t>increase</a:t>
            </a:r>
            <a:r>
              <a:rPr kumimoji="0" sz="850" b="0" i="0" u="none" strike="noStrike" kern="1200" cap="none" spc="-30" normalizeH="0" baseline="0" noProof="0">
                <a:ln>
                  <a:noFill/>
                </a:ln>
                <a:solidFill>
                  <a:srgbClr val="000000"/>
                </a:solidFill>
                <a:effectLst/>
                <a:uLnTx/>
                <a:uFillTx/>
                <a:latin typeface="Arial"/>
                <a:ea typeface="ＭＳ Ｐゴシック"/>
                <a:cs typeface="Arial"/>
              </a:rPr>
              <a:t> </a:t>
            </a:r>
            <a:r>
              <a:rPr kumimoji="0" sz="850" b="0" i="0" u="none" strike="noStrike" kern="1200" cap="none" spc="0" normalizeH="0" baseline="0" noProof="0">
                <a:ln>
                  <a:noFill/>
                </a:ln>
                <a:solidFill>
                  <a:srgbClr val="000000"/>
                </a:solidFill>
                <a:effectLst/>
                <a:uLnTx/>
                <a:uFillTx/>
                <a:latin typeface="Arial"/>
                <a:ea typeface="ＭＳ Ｐゴシック"/>
                <a:cs typeface="Arial"/>
              </a:rPr>
              <a:t>its</a:t>
            </a:r>
            <a:r>
              <a:rPr kumimoji="0" sz="850" b="0" i="0" u="none" strike="noStrike" kern="1200" cap="none" spc="-5" normalizeH="0" baseline="0" noProof="0">
                <a:ln>
                  <a:noFill/>
                </a:ln>
                <a:solidFill>
                  <a:srgbClr val="000000"/>
                </a:solidFill>
                <a:effectLst/>
                <a:uLnTx/>
                <a:uFillTx/>
                <a:latin typeface="Arial"/>
                <a:ea typeface="ＭＳ Ｐゴシック"/>
                <a:cs typeface="Arial"/>
              </a:rPr>
              <a:t> </a:t>
            </a:r>
            <a:r>
              <a:rPr kumimoji="0" sz="850" b="0" i="0" u="none" strike="noStrike" kern="1200" cap="none" spc="0" normalizeH="0" baseline="0" noProof="0">
                <a:ln>
                  <a:noFill/>
                </a:ln>
                <a:solidFill>
                  <a:srgbClr val="000000"/>
                </a:solidFill>
                <a:effectLst/>
                <a:uLnTx/>
                <a:uFillTx/>
                <a:latin typeface="Arial"/>
                <a:ea typeface="ＭＳ Ｐゴシック"/>
                <a:cs typeface="Arial"/>
              </a:rPr>
              <a:t>equity</a:t>
            </a:r>
            <a:r>
              <a:rPr kumimoji="0" sz="850" b="0" i="0" u="none" strike="noStrike" kern="1200" cap="none" spc="-20" normalizeH="0" baseline="0" noProof="0">
                <a:ln>
                  <a:noFill/>
                </a:ln>
                <a:solidFill>
                  <a:srgbClr val="000000"/>
                </a:solidFill>
                <a:effectLst/>
                <a:uLnTx/>
                <a:uFillTx/>
                <a:latin typeface="Arial"/>
                <a:ea typeface="ＭＳ Ｐゴシック"/>
                <a:cs typeface="Arial"/>
              </a:rPr>
              <a:t> </a:t>
            </a:r>
            <a:r>
              <a:rPr kumimoji="0" sz="850" b="0" i="0" u="none" strike="noStrike" kern="1200" cap="none" spc="0" normalizeH="0" baseline="0" noProof="0">
                <a:ln>
                  <a:noFill/>
                </a:ln>
                <a:solidFill>
                  <a:srgbClr val="000000"/>
                </a:solidFill>
                <a:effectLst/>
                <a:uLnTx/>
                <a:uFillTx/>
                <a:latin typeface="Arial"/>
                <a:ea typeface="ＭＳ Ｐゴシック"/>
                <a:cs typeface="Arial"/>
              </a:rPr>
              <a:t>interest</a:t>
            </a:r>
            <a:r>
              <a:rPr kumimoji="0" sz="850" b="0" i="0" u="none" strike="noStrike" kern="1200" cap="none" spc="-35" normalizeH="0" baseline="0" noProof="0">
                <a:ln>
                  <a:noFill/>
                </a:ln>
                <a:solidFill>
                  <a:srgbClr val="000000"/>
                </a:solidFill>
                <a:effectLst/>
                <a:uLnTx/>
                <a:uFillTx/>
                <a:latin typeface="Arial"/>
                <a:ea typeface="ＭＳ Ｐゴシック"/>
                <a:cs typeface="Arial"/>
              </a:rPr>
              <a:t> </a:t>
            </a:r>
            <a:r>
              <a:rPr kumimoji="0" sz="850" b="0" i="0" u="none" strike="noStrike" kern="1200" cap="none" spc="-5" normalizeH="0" baseline="0" noProof="0">
                <a:ln>
                  <a:noFill/>
                </a:ln>
                <a:solidFill>
                  <a:srgbClr val="000000"/>
                </a:solidFill>
                <a:effectLst/>
                <a:uLnTx/>
                <a:uFillTx/>
                <a:latin typeface="Arial"/>
                <a:ea typeface="ＭＳ Ｐゴシック"/>
                <a:cs typeface="Arial"/>
              </a:rPr>
              <a:t>underpotentially</a:t>
            </a:r>
            <a:r>
              <a:rPr kumimoji="0" sz="850" b="0" i="0" u="none" strike="noStrike" kern="1200" cap="none" spc="-40" normalizeH="0" baseline="0" noProof="0">
                <a:ln>
                  <a:noFill/>
                </a:ln>
                <a:solidFill>
                  <a:srgbClr val="000000"/>
                </a:solidFill>
                <a:effectLst/>
                <a:uLnTx/>
                <a:uFillTx/>
                <a:latin typeface="Arial"/>
                <a:ea typeface="ＭＳ Ｐゴシック"/>
                <a:cs typeface="Arial"/>
              </a:rPr>
              <a:t> </a:t>
            </a:r>
            <a:r>
              <a:rPr kumimoji="0" sz="850" b="0" i="0" u="none" strike="noStrike" kern="1200" cap="none" spc="-5" normalizeH="0" baseline="0" noProof="0">
                <a:ln>
                  <a:noFill/>
                </a:ln>
                <a:solidFill>
                  <a:srgbClr val="000000"/>
                </a:solidFill>
                <a:effectLst/>
                <a:uLnTx/>
                <a:uFillTx/>
                <a:latin typeface="Arial"/>
                <a:ea typeface="ＭＳ Ｐゴシック"/>
                <a:cs typeface="Arial"/>
              </a:rPr>
              <a:t>favorable</a:t>
            </a:r>
            <a:r>
              <a:rPr kumimoji="0" sz="850" b="0" i="0" u="none" strike="noStrike" kern="1200" cap="none" spc="-15" normalizeH="0" baseline="0" noProof="0">
                <a:ln>
                  <a:noFill/>
                </a:ln>
                <a:solidFill>
                  <a:srgbClr val="000000"/>
                </a:solidFill>
                <a:effectLst/>
                <a:uLnTx/>
                <a:uFillTx/>
                <a:latin typeface="Arial"/>
                <a:ea typeface="ＭＳ Ｐゴシック"/>
                <a:cs typeface="Arial"/>
              </a:rPr>
              <a:t> </a:t>
            </a:r>
            <a:r>
              <a:rPr kumimoji="0" sz="850" b="0" i="0" u="none" strike="noStrike" kern="1200" cap="none" spc="0" normalizeH="0" baseline="0" noProof="0">
                <a:ln>
                  <a:noFill/>
                </a:ln>
                <a:solidFill>
                  <a:srgbClr val="000000"/>
                </a:solidFill>
                <a:effectLst/>
                <a:uLnTx/>
                <a:uFillTx/>
                <a:latin typeface="Arial"/>
                <a:ea typeface="ＭＳ Ｐゴシック"/>
                <a:cs typeface="Arial"/>
              </a:rPr>
              <a:t>terms.</a:t>
            </a:r>
            <a:endParaRPr sz="850" b="0" i="0" u="none" strike="noStrike" kern="1200" cap="none" spc="0" normalizeH="0" baseline="0" noProof="0">
              <a:ln>
                <a:noFill/>
              </a:ln>
              <a:solidFill>
                <a:srgbClr val="000000"/>
              </a:solidFill>
              <a:effectLst/>
              <a:uLnTx/>
              <a:uFillTx/>
              <a:latin typeface="Arial"/>
              <a:ea typeface="ＭＳ Ｐゴシック"/>
              <a:cs typeface="Arial"/>
            </a:endParaRPr>
          </a:p>
          <a:p>
            <a:pPr marL="12700" marR="5080" lvl="0" indent="0" algn="l" defTabSz="914400" rtl="0" eaLnBrk="1" fontAlgn="base" latinLnBrk="0" hangingPunct="1">
              <a:lnSpc>
                <a:spcPts val="969"/>
              </a:lnSpc>
              <a:spcBef>
                <a:spcPts val="715"/>
              </a:spcBef>
              <a:spcAft>
                <a:spcPct val="0"/>
              </a:spcAft>
              <a:buClrTx/>
              <a:buSzTx/>
              <a:buFontTx/>
              <a:buNone/>
              <a:tabLst/>
              <a:defRPr/>
            </a:pPr>
            <a:r>
              <a:rPr kumimoji="0" sz="850" b="0" i="0" u="none" strike="noStrike" kern="1200" cap="none" spc="0" normalizeH="0" baseline="0" noProof="0">
                <a:ln>
                  <a:noFill/>
                </a:ln>
                <a:solidFill>
                  <a:srgbClr val="000000"/>
                </a:solidFill>
                <a:effectLst/>
                <a:uLnTx/>
                <a:uFillTx/>
                <a:latin typeface="Arial"/>
                <a:ea typeface="ＭＳ Ｐゴシック"/>
                <a:cs typeface="Arial"/>
              </a:rPr>
              <a:t>Fidelity </a:t>
            </a:r>
            <a:r>
              <a:rPr kumimoji="0" sz="850" b="0" i="0" u="none" strike="noStrike" kern="1200" cap="none" spc="-5" normalizeH="0" baseline="0" noProof="0">
                <a:ln>
                  <a:noFill/>
                </a:ln>
                <a:solidFill>
                  <a:srgbClr val="000000"/>
                </a:solidFill>
                <a:effectLst/>
                <a:uLnTx/>
                <a:uFillTx/>
                <a:latin typeface="Arial"/>
                <a:ea typeface="ＭＳ Ｐゴシック"/>
                <a:cs typeface="Arial"/>
              </a:rPr>
              <a:t>In</a:t>
            </a:r>
            <a:r>
              <a:rPr kumimoji="0" lang="en-US" sz="850" b="0" i="0" u="none" strike="noStrike" kern="1200" cap="none" spc="-5" normalizeH="0" baseline="0" noProof="0">
                <a:ln>
                  <a:noFill/>
                </a:ln>
                <a:solidFill>
                  <a:srgbClr val="000000"/>
                </a:solidFill>
                <a:effectLst/>
                <a:uLnTx/>
                <a:uFillTx/>
                <a:latin typeface="Arial"/>
                <a:ea typeface="ＭＳ Ｐゴシック"/>
                <a:cs typeface="Arial"/>
              </a:rPr>
              <a:t>vestments</a:t>
            </a:r>
            <a:r>
              <a:rPr kumimoji="0" lang="en-US" sz="850" b="0" i="0" u="none" strike="noStrike" kern="1200" cap="none" spc="-5" normalizeH="0" baseline="30000" noProof="0">
                <a:ln>
                  <a:noFill/>
                </a:ln>
                <a:solidFill>
                  <a:srgbClr val="000000"/>
                </a:solidFill>
                <a:effectLst/>
                <a:uLnTx/>
                <a:uFillTx/>
                <a:latin typeface="Arial"/>
                <a:ea typeface="ＭＳ Ｐゴシック"/>
                <a:cs typeface="Arial"/>
              </a:rPr>
              <a:t>®</a:t>
            </a:r>
            <a:r>
              <a:rPr kumimoji="0" lang="en-US" sz="850" b="0" i="0" u="none" strike="noStrike" kern="1200" cap="none" spc="-5" normalizeH="0" baseline="0" noProof="0">
                <a:ln>
                  <a:noFill/>
                </a:ln>
                <a:solidFill>
                  <a:srgbClr val="000000"/>
                </a:solidFill>
                <a:effectLst/>
                <a:uLnTx/>
                <a:uFillTx/>
                <a:latin typeface="Arial"/>
                <a:ea typeface="ＭＳ Ｐゴシック"/>
                <a:cs typeface="Arial"/>
              </a:rPr>
              <a:t> </a:t>
            </a:r>
            <a:r>
              <a:rPr kumimoji="0" sz="850" b="0" i="0" u="none" strike="noStrike" kern="1200" cap="none" spc="-5" normalizeH="0" baseline="0" noProof="0">
                <a:ln>
                  <a:noFill/>
                </a:ln>
                <a:solidFill>
                  <a:srgbClr val="000000"/>
                </a:solidFill>
                <a:effectLst/>
                <a:uLnTx/>
                <a:uFillTx/>
                <a:latin typeface="Arial"/>
                <a:ea typeface="ＭＳ Ｐゴシック"/>
                <a:cs typeface="Arial"/>
              </a:rPr>
              <a:t>provides </a:t>
            </a:r>
            <a:r>
              <a:rPr kumimoji="0" sz="850" b="0" i="0" u="none" strike="noStrike" kern="1200" cap="none" spc="0" normalizeH="0" baseline="0" noProof="0">
                <a:ln>
                  <a:noFill/>
                </a:ln>
                <a:solidFill>
                  <a:srgbClr val="000000"/>
                </a:solidFill>
                <a:effectLst/>
                <a:uLnTx/>
                <a:uFillTx/>
                <a:latin typeface="Arial"/>
                <a:ea typeface="ＭＳ Ｐゴシック"/>
                <a:cs typeface="Arial"/>
              </a:rPr>
              <a:t>investment products through Fidelity Distributors Company </a:t>
            </a:r>
            <a:r>
              <a:rPr kumimoji="0" sz="850" b="0" i="0" u="none" strike="noStrike" kern="1200" cap="none" spc="-5" normalizeH="0" baseline="0" noProof="0">
                <a:ln>
                  <a:noFill/>
                </a:ln>
                <a:solidFill>
                  <a:srgbClr val="000000"/>
                </a:solidFill>
                <a:effectLst/>
                <a:uLnTx/>
                <a:uFillTx/>
                <a:latin typeface="Arial"/>
                <a:ea typeface="ＭＳ Ｐゴシック"/>
                <a:cs typeface="Arial"/>
              </a:rPr>
              <a:t>LLC; </a:t>
            </a:r>
            <a:r>
              <a:rPr kumimoji="0" sz="850" b="0" i="0" u="none" strike="noStrike" kern="1200" cap="none" spc="0" normalizeH="0" baseline="0" noProof="0">
                <a:ln>
                  <a:noFill/>
                </a:ln>
                <a:solidFill>
                  <a:srgbClr val="000000"/>
                </a:solidFill>
                <a:effectLst/>
                <a:uLnTx/>
                <a:uFillTx/>
                <a:latin typeface="Arial"/>
                <a:ea typeface="ＭＳ Ｐゴシック"/>
                <a:cs typeface="Arial"/>
              </a:rPr>
              <a:t>clearing, custody, or other brokerage services through </a:t>
            </a:r>
            <a:r>
              <a:rPr kumimoji="0" sz="850" b="0" i="0" u="none" strike="noStrike" kern="1200" cap="none" spc="-5" normalizeH="0" baseline="0" noProof="0">
                <a:ln>
                  <a:noFill/>
                </a:ln>
                <a:solidFill>
                  <a:srgbClr val="000000"/>
                </a:solidFill>
                <a:effectLst/>
                <a:uLnTx/>
                <a:uFillTx/>
                <a:latin typeface="Arial"/>
                <a:ea typeface="ＭＳ Ｐゴシック"/>
                <a:cs typeface="Arial"/>
              </a:rPr>
              <a:t>National </a:t>
            </a:r>
            <a:r>
              <a:rPr kumimoji="0" sz="850" b="0" i="0" u="none" strike="noStrike" kern="1200" cap="none" spc="0" normalizeH="0" baseline="0" noProof="0">
                <a:ln>
                  <a:noFill/>
                </a:ln>
                <a:solidFill>
                  <a:srgbClr val="000000"/>
                </a:solidFill>
                <a:effectLst/>
                <a:uLnTx/>
                <a:uFillTx/>
                <a:latin typeface="Arial"/>
                <a:ea typeface="ＭＳ Ｐゴシック"/>
                <a:cs typeface="Arial"/>
              </a:rPr>
              <a:t>Financial </a:t>
            </a:r>
            <a:r>
              <a:rPr kumimoji="0" sz="850" b="0" i="0" u="none" strike="noStrike" kern="1200" cap="none" spc="-5" normalizeH="0" baseline="0" noProof="0">
                <a:ln>
                  <a:noFill/>
                </a:ln>
                <a:solidFill>
                  <a:srgbClr val="000000"/>
                </a:solidFill>
                <a:effectLst/>
                <a:uLnTx/>
                <a:uFillTx/>
                <a:latin typeface="Arial"/>
                <a:ea typeface="ＭＳ Ｐゴシック"/>
                <a:cs typeface="Arial"/>
              </a:rPr>
              <a:t>Services </a:t>
            </a:r>
            <a:r>
              <a:rPr kumimoji="0" sz="850" b="0" i="0" u="none" strike="noStrike" kern="1200" cap="none" spc="0" normalizeH="0" baseline="0" noProof="0">
                <a:ln>
                  <a:noFill/>
                </a:ln>
                <a:solidFill>
                  <a:srgbClr val="000000"/>
                </a:solidFill>
                <a:effectLst/>
                <a:uLnTx/>
                <a:uFillTx/>
                <a:latin typeface="Arial"/>
                <a:ea typeface="ＭＳ Ｐゴシック"/>
                <a:cs typeface="Arial"/>
              </a:rPr>
              <a:t>LLC  or Fidelity Brokerage </a:t>
            </a:r>
            <a:r>
              <a:rPr kumimoji="0" sz="850" b="0" i="0" u="none" strike="noStrike" kern="1200" cap="none" spc="-5" normalizeH="0" baseline="0" noProof="0">
                <a:ln>
                  <a:noFill/>
                </a:ln>
                <a:solidFill>
                  <a:srgbClr val="000000"/>
                </a:solidFill>
                <a:effectLst/>
                <a:uLnTx/>
                <a:uFillTx/>
                <a:latin typeface="Arial"/>
                <a:ea typeface="ＭＳ Ｐゴシック"/>
                <a:cs typeface="Arial"/>
              </a:rPr>
              <a:t>Services LLC, Members </a:t>
            </a:r>
            <a:r>
              <a:rPr kumimoji="0" sz="850" b="0" i="0" u="none" strike="noStrike" kern="1200" cap="none" spc="-10" normalizeH="0" baseline="0" noProof="0">
                <a:ln>
                  <a:noFill/>
                </a:ln>
                <a:solidFill>
                  <a:srgbClr val="000000"/>
                </a:solidFill>
                <a:effectLst/>
                <a:uLnTx/>
                <a:uFillTx/>
                <a:latin typeface="Arial"/>
                <a:ea typeface="ＭＳ Ｐゴシック"/>
                <a:cs typeface="Arial"/>
              </a:rPr>
              <a:t>NYSE, </a:t>
            </a:r>
            <a:r>
              <a:rPr kumimoji="0" sz="850" b="0" i="0" u="none" strike="noStrike" kern="1200" cap="none" spc="-5" normalizeH="0" baseline="0" noProof="0">
                <a:ln>
                  <a:noFill/>
                </a:ln>
                <a:solidFill>
                  <a:srgbClr val="000000"/>
                </a:solidFill>
                <a:effectLst/>
                <a:uLnTx/>
                <a:uFillTx/>
                <a:latin typeface="Arial"/>
                <a:ea typeface="ＭＳ Ｐゴシック"/>
                <a:cs typeface="Arial"/>
              </a:rPr>
              <a:t>SIPC; </a:t>
            </a:r>
            <a:r>
              <a:rPr kumimoji="0" sz="850" b="0" i="0" u="none" strike="noStrike" kern="1200" cap="none" spc="0" normalizeH="0" baseline="0" noProof="0">
                <a:ln>
                  <a:noFill/>
                </a:ln>
                <a:solidFill>
                  <a:srgbClr val="000000"/>
                </a:solidFill>
                <a:effectLst/>
                <a:uLnTx/>
                <a:uFillTx/>
                <a:latin typeface="Arial"/>
                <a:ea typeface="ＭＳ Ｐゴシック"/>
                <a:cs typeface="Arial"/>
              </a:rPr>
              <a:t>and </a:t>
            </a:r>
            <a:r>
              <a:rPr kumimoji="0" sz="850" b="0" i="0" u="none" strike="noStrike" kern="1200" cap="none" spc="-5" normalizeH="0" baseline="0" noProof="0">
                <a:ln>
                  <a:noFill/>
                </a:ln>
                <a:solidFill>
                  <a:srgbClr val="000000"/>
                </a:solidFill>
                <a:effectLst/>
                <a:uLnTx/>
                <a:uFillTx/>
                <a:latin typeface="Arial"/>
                <a:ea typeface="ＭＳ Ｐゴシック"/>
                <a:cs typeface="Arial"/>
              </a:rPr>
              <a:t>institutional advisory </a:t>
            </a:r>
            <a:r>
              <a:rPr kumimoji="0" sz="850" b="0" i="0" u="none" strike="noStrike" kern="1200" cap="none" spc="0" normalizeH="0" baseline="0" noProof="0">
                <a:ln>
                  <a:noFill/>
                </a:ln>
                <a:solidFill>
                  <a:srgbClr val="000000"/>
                </a:solidFill>
                <a:effectLst/>
                <a:uLnTx/>
                <a:uFillTx/>
                <a:latin typeface="Arial"/>
                <a:ea typeface="ＭＳ Ｐゴシック"/>
                <a:cs typeface="Arial"/>
              </a:rPr>
              <a:t>services through Fidelity </a:t>
            </a:r>
            <a:r>
              <a:rPr kumimoji="0" sz="850" b="0" i="0" u="none" strike="noStrike" kern="1200" cap="none" spc="-5" normalizeH="0" baseline="0" noProof="0">
                <a:ln>
                  <a:noFill/>
                </a:ln>
                <a:solidFill>
                  <a:srgbClr val="000000"/>
                </a:solidFill>
                <a:effectLst/>
                <a:uLnTx/>
                <a:uFillTx/>
                <a:latin typeface="Arial"/>
                <a:ea typeface="ＭＳ Ｐゴシック"/>
                <a:cs typeface="Arial"/>
              </a:rPr>
              <a:t>Institutional </a:t>
            </a:r>
            <a:r>
              <a:rPr kumimoji="0" sz="850" b="0" i="0" u="none" strike="noStrike" kern="1200" cap="none" spc="0" normalizeH="0" baseline="0" noProof="0">
                <a:ln>
                  <a:noFill/>
                </a:ln>
                <a:solidFill>
                  <a:srgbClr val="000000"/>
                </a:solidFill>
                <a:effectLst/>
                <a:uLnTx/>
                <a:uFillTx/>
                <a:latin typeface="Arial"/>
                <a:ea typeface="ＭＳ Ｐゴシック"/>
                <a:cs typeface="Arial"/>
              </a:rPr>
              <a:t>Wealth </a:t>
            </a:r>
            <a:r>
              <a:rPr kumimoji="0" sz="850" b="0" i="0" u="none" strike="noStrike" kern="1200" cap="none" spc="-5" normalizeH="0" baseline="0" noProof="0">
                <a:ln>
                  <a:noFill/>
                </a:ln>
                <a:solidFill>
                  <a:srgbClr val="000000"/>
                </a:solidFill>
                <a:effectLst/>
                <a:uLnTx/>
                <a:uFillTx/>
                <a:latin typeface="Arial"/>
                <a:ea typeface="ＭＳ Ｐゴシック"/>
                <a:cs typeface="Arial"/>
              </a:rPr>
              <a:t>Adviser LLC. </a:t>
            </a:r>
            <a:endParaRPr kumimoji="0" lang="en-US" sz="850" b="0" i="0" u="none" strike="noStrike" kern="1200" cap="none" spc="-5" normalizeH="0" baseline="0" noProof="0">
              <a:ln>
                <a:noFill/>
              </a:ln>
              <a:solidFill>
                <a:srgbClr val="000000"/>
              </a:solidFill>
              <a:effectLst/>
              <a:uLnTx/>
              <a:uFillTx/>
              <a:latin typeface="Arial"/>
              <a:ea typeface="ＭＳ Ｐゴシック"/>
              <a:cs typeface="Arial"/>
            </a:endParaRPr>
          </a:p>
          <a:p>
            <a:pPr marL="12700" marR="5080" lvl="0" indent="0" algn="l" defTabSz="914400" rtl="0" eaLnBrk="1" fontAlgn="base" latinLnBrk="0" hangingPunct="1">
              <a:lnSpc>
                <a:spcPts val="969"/>
              </a:lnSpc>
              <a:spcBef>
                <a:spcPts val="715"/>
              </a:spcBef>
              <a:spcAft>
                <a:spcPct val="0"/>
              </a:spcAft>
              <a:buClrTx/>
              <a:buSzTx/>
              <a:buFontTx/>
              <a:buNone/>
              <a:tabLst/>
              <a:defRPr/>
            </a:pPr>
            <a:r>
              <a:rPr kumimoji="0" lang="en-US" sz="800" b="0" i="0" u="none" strike="noStrike" kern="1200" cap="none" spc="0" normalizeH="0" baseline="0" noProof="0">
                <a:ln>
                  <a:noFill/>
                </a:ln>
                <a:solidFill>
                  <a:srgbClr val="000000"/>
                </a:solidFill>
                <a:effectLst/>
                <a:uLnTx/>
                <a:uFillTx/>
                <a:latin typeface="Arial"/>
                <a:ea typeface="ＭＳ Ｐゴシック"/>
                <a:cs typeface="Arial"/>
              </a:rPr>
              <a:t>©</a:t>
            </a:r>
            <a:r>
              <a:rPr kumimoji="0" lang="en-US" sz="800" b="0" i="0" u="none" strike="noStrike" kern="1200" cap="none" spc="-15" normalizeH="0" baseline="0" noProof="0">
                <a:ln>
                  <a:noFill/>
                </a:ln>
                <a:solidFill>
                  <a:srgbClr val="000000"/>
                </a:solidFill>
                <a:effectLst/>
                <a:uLnTx/>
                <a:uFillTx/>
                <a:latin typeface="Arial"/>
                <a:ea typeface="ＭＳ Ｐゴシック"/>
                <a:cs typeface="Arial"/>
              </a:rPr>
              <a:t> </a:t>
            </a:r>
            <a:r>
              <a:rPr kumimoji="0" lang="en-US" sz="800" b="0" i="0" u="none" strike="noStrike" kern="1200" cap="none" spc="0" normalizeH="0" baseline="0" noProof="0">
                <a:ln>
                  <a:noFill/>
                </a:ln>
                <a:solidFill>
                  <a:srgbClr val="000000"/>
                </a:solidFill>
                <a:effectLst/>
                <a:uLnTx/>
                <a:uFillTx/>
                <a:latin typeface="Arial"/>
                <a:ea typeface="ＭＳ Ｐゴシック"/>
                <a:cs typeface="Arial"/>
              </a:rPr>
              <a:t>2024</a:t>
            </a:r>
            <a:r>
              <a:rPr kumimoji="0" lang="en-US" sz="800" b="0" i="0" u="none" strike="noStrike" kern="1200" cap="none" spc="-20" normalizeH="0" baseline="0" noProof="0">
                <a:ln>
                  <a:noFill/>
                </a:ln>
                <a:solidFill>
                  <a:srgbClr val="000000"/>
                </a:solidFill>
                <a:effectLst/>
                <a:uLnTx/>
                <a:uFillTx/>
                <a:latin typeface="Arial"/>
                <a:ea typeface="ＭＳ Ｐゴシック"/>
                <a:cs typeface="Arial"/>
              </a:rPr>
              <a:t> </a:t>
            </a:r>
            <a:r>
              <a:rPr kumimoji="0" lang="en-US" sz="800" b="0" i="0" u="none" strike="noStrike" kern="1200" cap="none" spc="0" normalizeH="0" baseline="0" noProof="0">
                <a:ln>
                  <a:noFill/>
                </a:ln>
                <a:solidFill>
                  <a:srgbClr val="000000"/>
                </a:solidFill>
                <a:effectLst/>
                <a:uLnTx/>
                <a:uFillTx/>
                <a:latin typeface="Arial"/>
                <a:ea typeface="ＭＳ Ｐゴシック"/>
                <a:cs typeface="Arial"/>
              </a:rPr>
              <a:t>FMR</a:t>
            </a:r>
            <a:r>
              <a:rPr kumimoji="0" lang="en-US" sz="800" b="0" i="0" u="none" strike="noStrike" kern="1200" cap="none" spc="-5" normalizeH="0" baseline="0" noProof="0">
                <a:ln>
                  <a:noFill/>
                </a:ln>
                <a:solidFill>
                  <a:srgbClr val="000000"/>
                </a:solidFill>
                <a:effectLst/>
                <a:uLnTx/>
                <a:uFillTx/>
                <a:latin typeface="Arial"/>
                <a:ea typeface="ＭＳ Ｐゴシック"/>
                <a:cs typeface="Arial"/>
              </a:rPr>
              <a:t> </a:t>
            </a:r>
            <a:r>
              <a:rPr kumimoji="0" lang="en-US" sz="800" b="0" i="0" u="none" strike="noStrike" kern="1200" cap="none" spc="0" normalizeH="0" baseline="0" noProof="0">
                <a:ln>
                  <a:noFill/>
                </a:ln>
                <a:solidFill>
                  <a:srgbClr val="000000"/>
                </a:solidFill>
                <a:effectLst/>
                <a:uLnTx/>
                <a:uFillTx/>
                <a:latin typeface="Arial"/>
                <a:ea typeface="ＭＳ Ｐゴシック"/>
                <a:cs typeface="Arial"/>
              </a:rPr>
              <a:t>LLC.</a:t>
            </a:r>
            <a:r>
              <a:rPr kumimoji="0" lang="en-US" sz="800" b="0" i="0" u="none" strike="noStrike" kern="1200" cap="none" spc="-20" normalizeH="0" baseline="0" noProof="0">
                <a:ln>
                  <a:noFill/>
                </a:ln>
                <a:solidFill>
                  <a:srgbClr val="000000"/>
                </a:solidFill>
                <a:effectLst/>
                <a:uLnTx/>
                <a:uFillTx/>
                <a:latin typeface="Arial"/>
                <a:ea typeface="ＭＳ Ｐゴシック"/>
                <a:cs typeface="Arial"/>
              </a:rPr>
              <a:t> </a:t>
            </a:r>
            <a:r>
              <a:rPr kumimoji="0" lang="en-US" sz="800" b="0" i="0" u="none" strike="noStrike" kern="1200" cap="none" spc="0" normalizeH="0" baseline="0" noProof="0">
                <a:ln>
                  <a:noFill/>
                </a:ln>
                <a:solidFill>
                  <a:srgbClr val="000000"/>
                </a:solidFill>
                <a:effectLst/>
                <a:uLnTx/>
                <a:uFillTx/>
                <a:latin typeface="Arial"/>
                <a:ea typeface="ＭＳ Ｐゴシック"/>
                <a:cs typeface="Arial"/>
              </a:rPr>
              <a:t>All</a:t>
            </a:r>
            <a:r>
              <a:rPr kumimoji="0" lang="en-US" sz="800" b="0" i="0" u="none" strike="noStrike" kern="1200" cap="none" spc="-20" normalizeH="0" baseline="0" noProof="0">
                <a:ln>
                  <a:noFill/>
                </a:ln>
                <a:solidFill>
                  <a:srgbClr val="000000"/>
                </a:solidFill>
                <a:effectLst/>
                <a:uLnTx/>
                <a:uFillTx/>
                <a:latin typeface="Arial"/>
                <a:ea typeface="ＭＳ Ｐゴシック"/>
                <a:cs typeface="Arial"/>
              </a:rPr>
              <a:t> </a:t>
            </a:r>
            <a:r>
              <a:rPr kumimoji="0" lang="en-US" sz="800" b="0" i="0" u="none" strike="noStrike" kern="1200" cap="none" spc="0" normalizeH="0" baseline="0" noProof="0">
                <a:ln>
                  <a:noFill/>
                </a:ln>
                <a:solidFill>
                  <a:srgbClr val="000000"/>
                </a:solidFill>
                <a:effectLst/>
                <a:uLnTx/>
                <a:uFillTx/>
                <a:latin typeface="Arial"/>
                <a:ea typeface="ＭＳ Ｐゴシック"/>
                <a:cs typeface="Arial"/>
              </a:rPr>
              <a:t>rights</a:t>
            </a:r>
            <a:r>
              <a:rPr kumimoji="0" lang="en-US" sz="800" b="0" i="0" u="none" strike="noStrike" kern="1200" cap="none" spc="-30" normalizeH="0" baseline="0" noProof="0">
                <a:ln>
                  <a:noFill/>
                </a:ln>
                <a:solidFill>
                  <a:srgbClr val="000000"/>
                </a:solidFill>
                <a:effectLst/>
                <a:uLnTx/>
                <a:uFillTx/>
                <a:latin typeface="Arial"/>
                <a:ea typeface="ＭＳ Ｐゴシック"/>
                <a:cs typeface="Arial"/>
              </a:rPr>
              <a:t> </a:t>
            </a:r>
            <a:r>
              <a:rPr kumimoji="0" lang="en-US" sz="800" b="0" i="0" u="none" strike="noStrike" kern="1200" cap="none" spc="-10" normalizeH="0" baseline="0" noProof="0">
                <a:ln>
                  <a:noFill/>
                </a:ln>
                <a:solidFill>
                  <a:srgbClr val="000000"/>
                </a:solidFill>
                <a:effectLst/>
                <a:uLnTx/>
                <a:uFillTx/>
                <a:latin typeface="Arial"/>
                <a:ea typeface="ＭＳ Ｐゴシック"/>
                <a:cs typeface="Arial"/>
              </a:rPr>
              <a:t>reserved.</a:t>
            </a:r>
            <a:endParaRPr kumimoji="0" lang="en-US" sz="800" b="0" i="0" u="none" strike="noStrike" kern="1200" cap="none" spc="0" normalizeH="0" baseline="0" noProof="0">
              <a:ln>
                <a:noFill/>
              </a:ln>
              <a:solidFill>
                <a:srgbClr val="000000"/>
              </a:solidFill>
              <a:effectLst/>
              <a:uLnTx/>
              <a:uFillTx/>
              <a:latin typeface="Arial"/>
              <a:ea typeface="ＭＳ Ｐゴシック"/>
              <a:cs typeface="Arial"/>
            </a:endParaRPr>
          </a:p>
          <a:p>
            <a:pPr marL="12700" marR="5080" lvl="0" indent="0" algn="l" defTabSz="914400" rtl="0" eaLnBrk="1" fontAlgn="base" latinLnBrk="0" hangingPunct="1">
              <a:lnSpc>
                <a:spcPts val="969"/>
              </a:lnSpc>
              <a:spcBef>
                <a:spcPts val="715"/>
              </a:spcBef>
              <a:spcAft>
                <a:spcPct val="0"/>
              </a:spcAft>
              <a:buClrTx/>
              <a:buSzTx/>
              <a:buFontTx/>
              <a:buNone/>
              <a:tabLst/>
              <a:defRPr/>
            </a:pPr>
            <a:r>
              <a:rPr lang="en-US" sz="800">
                <a:solidFill>
                  <a:srgbClr val="000000"/>
                </a:solidFill>
                <a:latin typeface="Arial"/>
                <a:ea typeface="ＭＳ Ｐゴシック"/>
                <a:cs typeface="Arial"/>
              </a:rPr>
              <a:t>977497.15.2 | 1.9912498.102</a:t>
            </a:r>
          </a:p>
        </p:txBody>
      </p:sp>
      <p:sp>
        <p:nvSpPr>
          <p:cNvPr id="4" name="Rectangle 3">
            <a:extLst>
              <a:ext uri="{FF2B5EF4-FFF2-40B4-BE49-F238E27FC236}">
                <a16:creationId xmlns:a16="http://schemas.microsoft.com/office/drawing/2014/main" id="{EFB15BFE-E657-49AD-871D-A4E982AE5C3B}"/>
              </a:ext>
            </a:extLst>
          </p:cNvPr>
          <p:cNvSpPr/>
          <p:nvPr/>
        </p:nvSpPr>
        <p:spPr bwMode="auto">
          <a:xfrm>
            <a:off x="125835" y="6644081"/>
            <a:ext cx="1770077" cy="213919"/>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US" sz="1200" b="0" i="0" u="none" strike="noStrike" kern="1200" cap="none" spc="0" normalizeH="0" baseline="0" noProof="0">
              <a:ln>
                <a:noFill/>
              </a:ln>
              <a:solidFill>
                <a:srgbClr val="000000"/>
              </a:solidFill>
              <a:effectLst/>
              <a:uLnTx/>
              <a:uFillTx/>
              <a:latin typeface="Arial" charset="0"/>
              <a:ea typeface="ＭＳ Ｐゴシック" charset="-128"/>
              <a:cs typeface="+mn-cs"/>
            </a:endParaRPr>
          </a:p>
        </p:txBody>
      </p:sp>
      <p:sp>
        <p:nvSpPr>
          <p:cNvPr id="6" name="Footer Placeholder 5">
            <a:extLst>
              <a:ext uri="{FF2B5EF4-FFF2-40B4-BE49-F238E27FC236}">
                <a16:creationId xmlns:a16="http://schemas.microsoft.com/office/drawing/2014/main" id="{DDBFD5A8-B6BD-D77A-9C19-DA74CF19F118}"/>
              </a:ext>
            </a:extLst>
          </p:cNvPr>
          <p:cNvSpPr>
            <a:spLocks noGrp="1"/>
          </p:cNvSpPr>
          <p:nvPr>
            <p:ph type="ftr" sz="quarter" idx="5"/>
          </p:nvPr>
        </p:nvSpPr>
        <p:spPr/>
        <p:txBody>
          <a:bodyPr/>
          <a:lstStyle/>
          <a:p>
            <a:pPr marL="12700">
              <a:lnSpc>
                <a:spcPts val="1195"/>
              </a:lnSpc>
            </a:pPr>
            <a:r>
              <a:rPr lang="en-US" sz="800"/>
              <a:t>For investment professional use only.</a:t>
            </a:r>
          </a:p>
        </p:txBody>
      </p:sp>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FI_External_Print_Presentation_4x3">
  <a:themeElements>
    <a:clrScheme name="107 Evolution">
      <a:dk1>
        <a:srgbClr val="000000"/>
      </a:dk1>
      <a:lt1>
        <a:srgbClr val="FFFFFF"/>
      </a:lt1>
      <a:dk2>
        <a:srgbClr val="212425"/>
      </a:dk2>
      <a:lt2>
        <a:srgbClr val="333F48"/>
      </a:lt2>
      <a:accent1>
        <a:srgbClr val="298FC2"/>
      </a:accent1>
      <a:accent2>
        <a:srgbClr val="4A7729"/>
      </a:accent2>
      <a:accent3>
        <a:srgbClr val="7A9A01"/>
      </a:accent3>
      <a:accent4>
        <a:srgbClr val="6BA4B8"/>
      </a:accent4>
      <a:accent5>
        <a:srgbClr val="768692"/>
      </a:accent5>
      <a:accent6>
        <a:srgbClr val="9BBDAA"/>
      </a:accent6>
      <a:hlink>
        <a:srgbClr val="298FC2"/>
      </a:hlink>
      <a:folHlink>
        <a:srgbClr val="51284F"/>
      </a:folHlink>
    </a:clrScheme>
    <a:fontScheme name="4_pyramis_external_printed_presentation_templat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hlink"/>
        </a:solid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Arial" charset="0"/>
            <a:ea typeface="ＭＳ Ｐゴシック" charset="-128"/>
          </a:defRPr>
        </a:defPPr>
      </a:lstStyle>
    </a:spDef>
    <a:lnDef>
      <a:spPr bwMode="auto">
        <a:solidFill>
          <a:schemeClr val="hlink"/>
        </a:solidFill>
        <a:ln w="9525" cap="flat" cmpd="sng" algn="ctr">
          <a:solidFill>
            <a:schemeClr val="bg1">
              <a:lumMod val="95000"/>
            </a:schemeClr>
          </a:solidFill>
          <a:prstDash val="solid"/>
          <a:round/>
          <a:headEnd type="none" w="med" len="med"/>
          <a:tailEnd type="none" w="med" len="med"/>
        </a:ln>
        <a:effectLst/>
      </a:spPr>
      <a:bodyPr/>
      <a:lstStyle/>
    </a:lnDef>
  </a:objectDefaults>
  <a:extraClrSchemeLst>
    <a:extraClrScheme>
      <a:clrScheme name="4_pyramis_external_printed_presentation_template 1">
        <a:dk1>
          <a:srgbClr val="1A2732"/>
        </a:dk1>
        <a:lt1>
          <a:srgbClr val="FFFFFF"/>
        </a:lt1>
        <a:dk2>
          <a:srgbClr val="D6E1EA"/>
        </a:dk2>
        <a:lt2>
          <a:srgbClr val="B6CADA"/>
        </a:lt2>
        <a:accent1>
          <a:srgbClr val="1A2732"/>
        </a:accent1>
        <a:accent2>
          <a:srgbClr val="5580A3"/>
        </a:accent2>
        <a:accent3>
          <a:srgbClr val="FFFFFF"/>
        </a:accent3>
        <a:accent4>
          <a:srgbClr val="142029"/>
        </a:accent4>
        <a:accent5>
          <a:srgbClr val="ABACAD"/>
        </a:accent5>
        <a:accent6>
          <a:srgbClr val="4C7393"/>
        </a:accent6>
        <a:hlink>
          <a:srgbClr val="81A2BD"/>
        </a:hlink>
        <a:folHlink>
          <a:srgbClr val="42637E"/>
        </a:folHlink>
      </a:clrScheme>
      <a:clrMap bg1="lt1" tx1="dk1" bg2="lt2" tx2="dk2" accent1="accent1" accent2="accent2" accent3="accent3" accent4="accent4" accent5="accent5" accent6="accent6" hlink="hlink" folHlink="folHlink"/>
    </a:extraClrScheme>
    <a:extraClrScheme>
      <a:clrScheme name="4_pyramis_external_printed_presentation_template 2">
        <a:dk1>
          <a:srgbClr val="1A2732"/>
        </a:dk1>
        <a:lt1>
          <a:srgbClr val="FFFFFF"/>
        </a:lt1>
        <a:dk2>
          <a:srgbClr val="1A2732"/>
        </a:dk2>
        <a:lt2>
          <a:srgbClr val="D6E1EA"/>
        </a:lt2>
        <a:accent1>
          <a:srgbClr val="D6E1EA"/>
        </a:accent1>
        <a:accent2>
          <a:srgbClr val="788E78"/>
        </a:accent2>
        <a:accent3>
          <a:srgbClr val="FFFFFF"/>
        </a:accent3>
        <a:accent4>
          <a:srgbClr val="142029"/>
        </a:accent4>
        <a:accent5>
          <a:srgbClr val="E8EEF3"/>
        </a:accent5>
        <a:accent6>
          <a:srgbClr val="6C806C"/>
        </a:accent6>
        <a:hlink>
          <a:srgbClr val="B1C785"/>
        </a:hlink>
        <a:folHlink>
          <a:srgbClr val="6A7029"/>
        </a:folHlink>
      </a:clrScheme>
      <a:clrMap bg1="lt1" tx1="dk1" bg2="lt2" tx2="dk2" accent1="accent1" accent2="accent2" accent3="accent3" accent4="accent4" accent5="accent5" accent6="accent6" hlink="hlink" folHlink="folHlink"/>
    </a:extraClrScheme>
    <a:extraClrScheme>
      <a:clrScheme name="4_pyramis_external_printed_presentation_template 3">
        <a:dk1>
          <a:srgbClr val="788E78"/>
        </a:dk1>
        <a:lt1>
          <a:srgbClr val="FFFFFF"/>
        </a:lt1>
        <a:dk2>
          <a:srgbClr val="1A2732"/>
        </a:dk2>
        <a:lt2>
          <a:srgbClr val="D6E1EA"/>
        </a:lt2>
        <a:accent1>
          <a:srgbClr val="B1C785"/>
        </a:accent1>
        <a:accent2>
          <a:srgbClr val="1A2732"/>
        </a:accent2>
        <a:accent3>
          <a:srgbClr val="FFFFFF"/>
        </a:accent3>
        <a:accent4>
          <a:srgbClr val="657865"/>
        </a:accent4>
        <a:accent5>
          <a:srgbClr val="D5E0C2"/>
        </a:accent5>
        <a:accent6>
          <a:srgbClr val="16222C"/>
        </a:accent6>
        <a:hlink>
          <a:srgbClr val="4C5F6C"/>
        </a:hlink>
        <a:folHlink>
          <a:srgbClr val="81A2BD"/>
        </a:folHlink>
      </a:clrScheme>
      <a:clrMap bg1="lt1" tx1="dk1" bg2="lt2" tx2="dk2" accent1="accent1" accent2="accent2" accent3="accent3" accent4="accent4" accent5="accent5" accent6="accent6" hlink="hlink" folHlink="folHlink"/>
    </a:extraClrScheme>
    <a:extraClrScheme>
      <a:clrScheme name="4_pyramis_external_printed_presentation_template 4">
        <a:dk1>
          <a:srgbClr val="19252F"/>
        </a:dk1>
        <a:lt1>
          <a:srgbClr val="FFFFFF"/>
        </a:lt1>
        <a:dk2>
          <a:srgbClr val="B19401"/>
        </a:dk2>
        <a:lt2>
          <a:srgbClr val="EDE7DD"/>
        </a:lt2>
        <a:accent1>
          <a:srgbClr val="B1C785"/>
        </a:accent1>
        <a:accent2>
          <a:srgbClr val="6A7029"/>
        </a:accent2>
        <a:accent3>
          <a:srgbClr val="FFFFFF"/>
        </a:accent3>
        <a:accent4>
          <a:srgbClr val="141E27"/>
        </a:accent4>
        <a:accent5>
          <a:srgbClr val="D5E0C2"/>
        </a:accent5>
        <a:accent6>
          <a:srgbClr val="5F6524"/>
        </a:accent6>
        <a:hlink>
          <a:srgbClr val="ADBBAD"/>
        </a:hlink>
        <a:folHlink>
          <a:srgbClr val="764200"/>
        </a:folHlink>
      </a:clrScheme>
      <a:clrMap bg1="lt1" tx1="dk1" bg2="lt2" tx2="dk2" accent1="accent1" accent2="accent2" accent3="accent3" accent4="accent4" accent5="accent5" accent6="accent6" hlink="hlink" folHlink="folHlink"/>
    </a:extraClrScheme>
    <a:extraClrScheme>
      <a:clrScheme name="4_pyramis_external_printed_presentation_template 5">
        <a:dk1>
          <a:srgbClr val="1A2732"/>
        </a:dk1>
        <a:lt1>
          <a:srgbClr val="FFFFFF"/>
        </a:lt1>
        <a:dk2>
          <a:srgbClr val="B19401"/>
        </a:dk2>
        <a:lt2>
          <a:srgbClr val="EDE7DD"/>
        </a:lt2>
        <a:accent1>
          <a:srgbClr val="B1C785"/>
        </a:accent1>
        <a:accent2>
          <a:srgbClr val="6A7029"/>
        </a:accent2>
        <a:accent3>
          <a:srgbClr val="FFFFFF"/>
        </a:accent3>
        <a:accent4>
          <a:srgbClr val="142029"/>
        </a:accent4>
        <a:accent5>
          <a:srgbClr val="D5E0C2"/>
        </a:accent5>
        <a:accent6>
          <a:srgbClr val="5F6524"/>
        </a:accent6>
        <a:hlink>
          <a:srgbClr val="AAC3B4"/>
        </a:hlink>
        <a:folHlink>
          <a:srgbClr val="764200"/>
        </a:folHlink>
      </a:clrScheme>
      <a:clrMap bg1="lt1" tx1="dk1" bg2="lt2" tx2="dk2" accent1="accent1" accent2="accent2" accent3="accent3" accent4="accent4" accent5="accent5" accent6="accent6" hlink="hlink" folHlink="folHlink"/>
    </a:extraClrScheme>
    <a:extraClrScheme>
      <a:clrScheme name="4_pyramis_external_printed_presentation_template 6">
        <a:dk1>
          <a:srgbClr val="19252F"/>
        </a:dk1>
        <a:lt1>
          <a:srgbClr val="FFFFFF"/>
        </a:lt1>
        <a:dk2>
          <a:srgbClr val="B19401"/>
        </a:dk2>
        <a:lt2>
          <a:srgbClr val="DCDCCE"/>
        </a:lt2>
        <a:accent1>
          <a:srgbClr val="BDD096"/>
        </a:accent1>
        <a:accent2>
          <a:srgbClr val="6A7029"/>
        </a:accent2>
        <a:accent3>
          <a:srgbClr val="FFFFFF"/>
        </a:accent3>
        <a:accent4>
          <a:srgbClr val="141E27"/>
        </a:accent4>
        <a:accent5>
          <a:srgbClr val="DBE4C9"/>
        </a:accent5>
        <a:accent6>
          <a:srgbClr val="5F6524"/>
        </a:accent6>
        <a:hlink>
          <a:srgbClr val="ADBBAD"/>
        </a:hlink>
        <a:folHlink>
          <a:srgbClr val="462900"/>
        </a:folHlink>
      </a:clrScheme>
      <a:clrMap bg1="lt1" tx1="dk1" bg2="lt2" tx2="dk2" accent1="accent1" accent2="accent2" accent3="accent3" accent4="accent4" accent5="accent5" accent6="accent6" hlink="hlink" folHlink="folHlink"/>
    </a:extraClrScheme>
    <a:extraClrScheme>
      <a:clrScheme name="4_pyramis_external_printed_presentation_template 7">
        <a:dk1>
          <a:srgbClr val="19252F"/>
        </a:dk1>
        <a:lt1>
          <a:srgbClr val="FFFFFF"/>
        </a:lt1>
        <a:dk2>
          <a:srgbClr val="B19401"/>
        </a:dk2>
        <a:lt2>
          <a:srgbClr val="DCDCCE"/>
        </a:lt2>
        <a:accent1>
          <a:srgbClr val="BDD096"/>
        </a:accent1>
        <a:accent2>
          <a:srgbClr val="6A7029"/>
        </a:accent2>
        <a:accent3>
          <a:srgbClr val="FFFFFF"/>
        </a:accent3>
        <a:accent4>
          <a:srgbClr val="141E27"/>
        </a:accent4>
        <a:accent5>
          <a:srgbClr val="DBE4C9"/>
        </a:accent5>
        <a:accent6>
          <a:srgbClr val="5F6524"/>
        </a:accent6>
        <a:hlink>
          <a:srgbClr val="AAC3B4"/>
        </a:hlink>
        <a:folHlink>
          <a:srgbClr val="462900"/>
        </a:folHlink>
      </a:clrScheme>
      <a:clrMap bg1="lt1" tx1="dk1" bg2="lt2" tx2="dk2" accent1="accent1" accent2="accent2" accent3="accent3" accent4="accent4" accent5="accent5" accent6="accent6" hlink="hlink" folHlink="folHlink"/>
    </a:extraClrScheme>
    <a:extraClrScheme>
      <a:clrScheme name="4_pyramis_external_printed_presentation_template 8">
        <a:dk1>
          <a:srgbClr val="1A2732"/>
        </a:dk1>
        <a:lt1>
          <a:srgbClr val="FFFFFF"/>
        </a:lt1>
        <a:dk2>
          <a:srgbClr val="203731"/>
        </a:dk2>
        <a:lt2>
          <a:srgbClr val="A4AEB5"/>
        </a:lt2>
        <a:accent1>
          <a:srgbClr val="51626F"/>
        </a:accent1>
        <a:accent2>
          <a:srgbClr val="3E4519"/>
        </a:accent2>
        <a:accent3>
          <a:srgbClr val="FFFFFF"/>
        </a:accent3>
        <a:accent4>
          <a:srgbClr val="142029"/>
        </a:accent4>
        <a:accent5>
          <a:srgbClr val="B3B7BB"/>
        </a:accent5>
        <a:accent6>
          <a:srgbClr val="373E16"/>
        </a:accent6>
        <a:hlink>
          <a:srgbClr val="ABC785"/>
        </a:hlink>
        <a:folHlink>
          <a:srgbClr val="1A2732"/>
        </a:folHlink>
      </a:clrScheme>
      <a:clrMap bg1="lt1" tx1="dk1" bg2="lt2" tx2="dk2" accent1="accent1" accent2="accent2" accent3="accent3" accent4="accent4" accent5="accent5" accent6="accent6" hlink="hlink" folHlink="folHlink"/>
    </a:extraClrScheme>
    <a:extraClrScheme>
      <a:clrScheme name="4_pyramis_external_printed_presentation_template 9">
        <a:dk1>
          <a:srgbClr val="1A2732"/>
        </a:dk1>
        <a:lt1>
          <a:srgbClr val="FFFFFF"/>
        </a:lt1>
        <a:dk2>
          <a:srgbClr val="203731"/>
        </a:dk2>
        <a:lt2>
          <a:srgbClr val="A7B8B4"/>
        </a:lt2>
        <a:accent1>
          <a:srgbClr val="51626F"/>
        </a:accent1>
        <a:accent2>
          <a:srgbClr val="3E4519"/>
        </a:accent2>
        <a:accent3>
          <a:srgbClr val="FFFFFF"/>
        </a:accent3>
        <a:accent4>
          <a:srgbClr val="142029"/>
        </a:accent4>
        <a:accent5>
          <a:srgbClr val="B3B7BB"/>
        </a:accent5>
        <a:accent6>
          <a:srgbClr val="373E16"/>
        </a:accent6>
        <a:hlink>
          <a:srgbClr val="ABC785"/>
        </a:hlink>
        <a:folHlink>
          <a:srgbClr val="1A2732"/>
        </a:folHlink>
      </a:clrScheme>
      <a:clrMap bg1="lt1" tx1="dk1" bg2="lt2" tx2="dk2" accent1="accent1" accent2="accent2" accent3="accent3" accent4="accent4" accent5="accent5" accent6="accent6" hlink="hlink" folHlink="folHlink"/>
    </a:extraClrScheme>
    <a:extraClrScheme>
      <a:clrScheme name="4_pyramis_external_printed_presentation_template 10">
        <a:dk1>
          <a:srgbClr val="1A2732"/>
        </a:dk1>
        <a:lt1>
          <a:srgbClr val="FFFFFF"/>
        </a:lt1>
        <a:dk2>
          <a:srgbClr val="203731"/>
        </a:dk2>
        <a:lt2>
          <a:srgbClr val="A7B8B4"/>
        </a:lt2>
        <a:accent1>
          <a:srgbClr val="51626F"/>
        </a:accent1>
        <a:accent2>
          <a:srgbClr val="3E4519"/>
        </a:accent2>
        <a:accent3>
          <a:srgbClr val="FFFFFF"/>
        </a:accent3>
        <a:accent4>
          <a:srgbClr val="142029"/>
        </a:accent4>
        <a:accent5>
          <a:srgbClr val="B3B7BB"/>
        </a:accent5>
        <a:accent6>
          <a:srgbClr val="373E16"/>
        </a:accent6>
        <a:hlink>
          <a:srgbClr val="ABC785"/>
        </a:hlink>
        <a:folHlink>
          <a:srgbClr val="857363"/>
        </a:folHlink>
      </a:clrScheme>
      <a:clrMap bg1="lt1" tx1="dk1" bg2="lt2" tx2="dk2" accent1="accent1" accent2="accent2" accent3="accent3" accent4="accent4" accent5="accent5" accent6="accent6" hlink="hlink" folHlink="folHlink"/>
    </a:extraClrScheme>
    <a:extraClrScheme>
      <a:clrScheme name="4_pyramis_external_printed_presentation_template 11">
        <a:dk1>
          <a:srgbClr val="1A2732"/>
        </a:dk1>
        <a:lt1>
          <a:srgbClr val="FFFFFF"/>
        </a:lt1>
        <a:dk2>
          <a:srgbClr val="203731"/>
        </a:dk2>
        <a:lt2>
          <a:srgbClr val="A4AEB5"/>
        </a:lt2>
        <a:accent1>
          <a:srgbClr val="51626F"/>
        </a:accent1>
        <a:accent2>
          <a:srgbClr val="3E4519"/>
        </a:accent2>
        <a:accent3>
          <a:srgbClr val="FFFFFF"/>
        </a:accent3>
        <a:accent4>
          <a:srgbClr val="142029"/>
        </a:accent4>
        <a:accent5>
          <a:srgbClr val="B3B7BB"/>
        </a:accent5>
        <a:accent6>
          <a:srgbClr val="373E16"/>
        </a:accent6>
        <a:hlink>
          <a:srgbClr val="ABC785"/>
        </a:hlink>
        <a:folHlink>
          <a:srgbClr val="857363"/>
        </a:folHlink>
      </a:clrScheme>
      <a:clrMap bg1="lt1" tx1="dk1" bg2="lt2" tx2="dk2" accent1="accent1" accent2="accent2" accent3="accent3" accent4="accent4" accent5="accent5" accent6="accent6" hlink="hlink" folHlink="folHlink"/>
    </a:extraClrScheme>
    <a:extraClrScheme>
      <a:clrScheme name="4_pyramis_external_printed_presentation_template 12">
        <a:dk1>
          <a:srgbClr val="172934"/>
        </a:dk1>
        <a:lt1>
          <a:srgbClr val="FFFFFF"/>
        </a:lt1>
        <a:dk2>
          <a:srgbClr val="203731"/>
        </a:dk2>
        <a:lt2>
          <a:srgbClr val="A4AEB5"/>
        </a:lt2>
        <a:accent1>
          <a:srgbClr val="51626F"/>
        </a:accent1>
        <a:accent2>
          <a:srgbClr val="3E4519"/>
        </a:accent2>
        <a:accent3>
          <a:srgbClr val="FFFFFF"/>
        </a:accent3>
        <a:accent4>
          <a:srgbClr val="12212B"/>
        </a:accent4>
        <a:accent5>
          <a:srgbClr val="B3B7BB"/>
        </a:accent5>
        <a:accent6>
          <a:srgbClr val="373E16"/>
        </a:accent6>
        <a:hlink>
          <a:srgbClr val="ABC785"/>
        </a:hlink>
        <a:folHlink>
          <a:srgbClr val="857363"/>
        </a:folHlink>
      </a:clrScheme>
      <a:clrMap bg1="lt1" tx1="dk1" bg2="lt2" tx2="dk2" accent1="accent1" accent2="accent2" accent3="accent3" accent4="accent4" accent5="accent5" accent6="accent6" hlink="hlink" folHlink="folHlink"/>
    </a:extraClrScheme>
    <a:extraClrScheme>
      <a:clrScheme name="4_pyramis_external_printed_presentation_template 13">
        <a:dk1>
          <a:srgbClr val="172934"/>
        </a:dk1>
        <a:lt1>
          <a:srgbClr val="FFFFFF"/>
        </a:lt1>
        <a:dk2>
          <a:srgbClr val="203731"/>
        </a:dk2>
        <a:lt2>
          <a:srgbClr val="A4AEB5"/>
        </a:lt2>
        <a:accent1>
          <a:srgbClr val="51626F"/>
        </a:accent1>
        <a:accent2>
          <a:srgbClr val="3E4519"/>
        </a:accent2>
        <a:accent3>
          <a:srgbClr val="FFFFFF"/>
        </a:accent3>
        <a:accent4>
          <a:srgbClr val="12212B"/>
        </a:accent4>
        <a:accent5>
          <a:srgbClr val="B3B7BB"/>
        </a:accent5>
        <a:accent6>
          <a:srgbClr val="373E16"/>
        </a:accent6>
        <a:hlink>
          <a:srgbClr val="B4CC95"/>
        </a:hlink>
        <a:folHlink>
          <a:srgbClr val="857363"/>
        </a:folHlink>
      </a:clrScheme>
      <a:clrMap bg1="lt1" tx1="dk1" bg2="lt2" tx2="dk2" accent1="accent1" accent2="accent2" accent3="accent3" accent4="accent4" accent5="accent5" accent6="accent6" hlink="hlink" folHlink="folHlink"/>
    </a:extraClrScheme>
    <a:extraClrScheme>
      <a:clrScheme name="4_pyramis_external_printed_presentation_template 14">
        <a:dk1>
          <a:srgbClr val="172934"/>
        </a:dk1>
        <a:lt1>
          <a:srgbClr val="FFFFFF"/>
        </a:lt1>
        <a:dk2>
          <a:srgbClr val="203731"/>
        </a:dk2>
        <a:lt2>
          <a:srgbClr val="A4AEB5"/>
        </a:lt2>
        <a:accent1>
          <a:srgbClr val="4C5F6C"/>
        </a:accent1>
        <a:accent2>
          <a:srgbClr val="3E4519"/>
        </a:accent2>
        <a:accent3>
          <a:srgbClr val="FFFFFF"/>
        </a:accent3>
        <a:accent4>
          <a:srgbClr val="12212B"/>
        </a:accent4>
        <a:accent5>
          <a:srgbClr val="B2B6BA"/>
        </a:accent5>
        <a:accent6>
          <a:srgbClr val="373E16"/>
        </a:accent6>
        <a:hlink>
          <a:srgbClr val="B4CC95"/>
        </a:hlink>
        <a:folHlink>
          <a:srgbClr val="857363"/>
        </a:folHlink>
      </a:clrScheme>
      <a:clrMap bg1="lt1" tx1="dk1" bg2="lt2" tx2="dk2" accent1="accent1" accent2="accent2" accent3="accent3" accent4="accent4" accent5="accent5" accent6="accent6" hlink="hlink" folHlink="folHlink"/>
    </a:extraClrScheme>
    <a:extraClrScheme>
      <a:clrScheme name="4_pyramis_external_printed_presentation_template 15">
        <a:dk1>
          <a:srgbClr val="172934"/>
        </a:dk1>
        <a:lt1>
          <a:srgbClr val="FFFFFF"/>
        </a:lt1>
        <a:dk2>
          <a:srgbClr val="203731"/>
        </a:dk2>
        <a:lt2>
          <a:srgbClr val="5D87A1"/>
        </a:lt2>
        <a:accent1>
          <a:srgbClr val="4C5F6C"/>
        </a:accent1>
        <a:accent2>
          <a:srgbClr val="3E4519"/>
        </a:accent2>
        <a:accent3>
          <a:srgbClr val="FFFFFF"/>
        </a:accent3>
        <a:accent4>
          <a:srgbClr val="12212B"/>
        </a:accent4>
        <a:accent5>
          <a:srgbClr val="B2B6BA"/>
        </a:accent5>
        <a:accent6>
          <a:srgbClr val="373E16"/>
        </a:accent6>
        <a:hlink>
          <a:srgbClr val="B4CC95"/>
        </a:hlink>
        <a:folHlink>
          <a:srgbClr val="857363"/>
        </a:folHlink>
      </a:clrScheme>
      <a:clrMap bg1="lt1" tx1="dk1" bg2="lt2" tx2="dk2" accent1="accent1" accent2="accent2" accent3="accent3" accent4="accent4" accent5="accent5" accent6="accent6" hlink="hlink" folHlink="folHlink"/>
    </a:extraClrScheme>
    <a:extraClrScheme>
      <a:clrScheme name="4_pyramis_external_printed_presentation_template 16">
        <a:dk1>
          <a:srgbClr val="172934"/>
        </a:dk1>
        <a:lt1>
          <a:srgbClr val="FFFFFF"/>
        </a:lt1>
        <a:dk2>
          <a:srgbClr val="172934"/>
        </a:dk2>
        <a:lt2>
          <a:srgbClr val="5D87A1"/>
        </a:lt2>
        <a:accent1>
          <a:srgbClr val="4C5F6C"/>
        </a:accent1>
        <a:accent2>
          <a:srgbClr val="3E4519"/>
        </a:accent2>
        <a:accent3>
          <a:srgbClr val="FFFFFF"/>
        </a:accent3>
        <a:accent4>
          <a:srgbClr val="12212B"/>
        </a:accent4>
        <a:accent5>
          <a:srgbClr val="B2B6BA"/>
        </a:accent5>
        <a:accent6>
          <a:srgbClr val="373E16"/>
        </a:accent6>
        <a:hlink>
          <a:srgbClr val="B4CC95"/>
        </a:hlink>
        <a:folHlink>
          <a:srgbClr val="857363"/>
        </a:folHlink>
      </a:clrScheme>
      <a:clrMap bg1="lt1" tx1="dk1" bg2="lt2" tx2="dk2" accent1="accent1" accent2="accent2" accent3="accent3" accent4="accent4" accent5="accent5" accent6="accent6" hlink="hlink" folHlink="folHlink"/>
    </a:extraClrScheme>
  </a:extraClrSchemeLst>
  <a:custClrLst>
    <a:custClr name="377-100%">
      <a:srgbClr val="7A9A3D"/>
    </a:custClr>
    <a:custClr name="7689-100%">
      <a:srgbClr val="298FC2"/>
    </a:custClr>
    <a:custClr name="7708-100%">
      <a:srgbClr val="004F6B"/>
    </a:custClr>
    <a:custClr name="5503-100%">
      <a:srgbClr val="8FB6BB"/>
    </a:custClr>
    <a:custClr name="7544-100%">
      <a:srgbClr val="768692"/>
    </a:custClr>
    <a:custClr name="364-100%">
      <a:srgbClr val="4B7838"/>
    </a:custClr>
    <a:custClr name="639-100%">
      <a:srgbClr val="00A3D4"/>
    </a:custClr>
    <a:custClr name="3285-100%">
      <a:srgbClr val="009681"/>
    </a:custClr>
    <a:custClr name="432-100%">
      <a:srgbClr val="333F48"/>
    </a:custClr>
    <a:custClr name="Cool gray-100%">
      <a:srgbClr val="75787B"/>
    </a:custClr>
    <a:custClr name="377-80%">
      <a:srgbClr val="95AE3C"/>
    </a:custClr>
    <a:custClr name="7689-80%">
      <a:srgbClr val="54A5CE"/>
    </a:custClr>
    <a:custClr name="7708-80%">
      <a:srgbClr val="006682"/>
    </a:custClr>
    <a:custClr name="5503-80%">
      <a:srgbClr val="9FC9CF"/>
    </a:custClr>
    <a:custClr name="7544-80%">
      <a:srgbClr val="919EA8"/>
    </a:custClr>
    <a:custClr name="364-80%">
      <a:srgbClr val="6E9254"/>
    </a:custClr>
    <a:custClr name="639-80%">
      <a:srgbClr val="00AFDD"/>
    </a:custClr>
    <a:custClr name="3285-80%">
      <a:srgbClr val="33AB9A"/>
    </a:custClr>
    <a:custClr name="432-80%">
      <a:srgbClr val="5D656D"/>
    </a:custClr>
    <a:custClr name="Cool gray-80%">
      <a:srgbClr val="919395"/>
    </a:custClr>
    <a:custClr name="377-60%">
      <a:srgbClr val="AFC267"/>
    </a:custClr>
    <a:custClr name="7689-60%">
      <a:srgbClr val="7FBCDA"/>
    </a:custClr>
    <a:custClr name="7708-60%">
      <a:srgbClr val="3F829C"/>
    </a:custClr>
    <a:custClr name="5503-60%">
      <a:srgbClr val="B5D4D9"/>
    </a:custClr>
    <a:custClr name="7544-60%">
      <a:srgbClr val="ADB6BE"/>
    </a:custClr>
    <a:custClr name="364-60%">
      <a:srgbClr val="91AD7F"/>
    </a:custClr>
    <a:custClr name="639-60%">
      <a:srgbClr val="4ABFE3"/>
    </a:custClr>
    <a:custClr name="3285-60%">
      <a:srgbClr val="66C0B3"/>
    </a:custClr>
    <a:custClr name="432-60%">
      <a:srgbClr val="858C91"/>
    </a:custClr>
    <a:custClr name="Cool gray-60%">
      <a:srgbClr val="ADAEB0"/>
    </a:custClr>
    <a:custClr name="377-40%">
      <a:srgbClr val="CBD799"/>
    </a:custClr>
    <a:custClr name="7689-40%">
      <a:srgbClr val="A9D2E7"/>
    </a:custClr>
    <a:custClr name="7708-40%">
      <a:srgbClr val="77A3B8"/>
    </a:custClr>
    <a:custClr name="5503-40%">
      <a:srgbClr val="CAE0E3"/>
    </a:custClr>
    <a:custClr name="7544-40%">
      <a:srgbClr val="C8CFD3"/>
    </a:custClr>
    <a:custClr name="364-40%">
      <a:srgbClr val="B7C8A9"/>
    </a:custClr>
    <a:custClr name="639-40%">
      <a:srgbClr val="8DD1EB"/>
    </a:custClr>
    <a:custClr name="3285-40%">
      <a:srgbClr val="99D5CC"/>
    </a:custClr>
    <a:custClr name="432-40%">
      <a:srgbClr val="ADB2B6"/>
    </a:custClr>
    <a:custClr name="Cool gray-40%">
      <a:srgbClr val="C8C9C9"/>
    </a:custClr>
  </a:custClrLst>
  <a:extLst>
    <a:ext uri="{05A4C25C-085E-4340-85A3-A5531E510DB2}">
      <thm15:themeFamily xmlns:thm15="http://schemas.microsoft.com/office/thememl/2012/main" name="FI_16x9_Onscreen_Presentation_Template.potx" id="{3D360662-9403-4DEB-AB28-78E249D8B515}" vid="{E546765D-E093-44F0-B9D0-29C6CA8C8411}"/>
    </a:ext>
  </a:extLst>
</a:theme>
</file>

<file path=ppt/theme/theme2.xml><?xml version="1.0" encoding="utf-8"?>
<a:theme xmlns:a="http://schemas.openxmlformats.org/drawingml/2006/main" name="2_FI_External_Print_Presentation_4x3">
  <a:themeElements>
    <a:clrScheme name="107 Evolution">
      <a:dk1>
        <a:srgbClr val="000000"/>
      </a:dk1>
      <a:lt1>
        <a:srgbClr val="FFFFFF"/>
      </a:lt1>
      <a:dk2>
        <a:srgbClr val="212425"/>
      </a:dk2>
      <a:lt2>
        <a:srgbClr val="333F48"/>
      </a:lt2>
      <a:accent1>
        <a:srgbClr val="298FC2"/>
      </a:accent1>
      <a:accent2>
        <a:srgbClr val="4A7729"/>
      </a:accent2>
      <a:accent3>
        <a:srgbClr val="7A9A01"/>
      </a:accent3>
      <a:accent4>
        <a:srgbClr val="6BA4B8"/>
      </a:accent4>
      <a:accent5>
        <a:srgbClr val="768692"/>
      </a:accent5>
      <a:accent6>
        <a:srgbClr val="9BBDAA"/>
      </a:accent6>
      <a:hlink>
        <a:srgbClr val="298FC2"/>
      </a:hlink>
      <a:folHlink>
        <a:srgbClr val="51284F"/>
      </a:folHlink>
    </a:clrScheme>
    <a:fontScheme name="4_pyramis_external_printed_presentation_templat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hlink"/>
        </a:solid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Arial" charset="0"/>
            <a:ea typeface="ＭＳ Ｐゴシック" charset="-128"/>
          </a:defRPr>
        </a:defPPr>
      </a:lstStyle>
    </a:spDef>
    <a:lnDef>
      <a:spPr bwMode="auto">
        <a:xfrm>
          <a:off x="0" y="0"/>
          <a:ext cx="1" cy="1"/>
        </a:xfrm>
        <a:custGeom>
          <a:avLst/>
          <a:gdLst/>
          <a:ahLst/>
          <a:cxnLst/>
          <a:rect l="0" t="0" r="0" b="0"/>
          <a:pathLst/>
        </a:custGeom>
        <a:solidFill>
          <a:schemeClr val="hlink"/>
        </a:solid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Arial" charset="0"/>
            <a:ea typeface="ＭＳ Ｐゴシック" charset="-128"/>
          </a:defRPr>
        </a:defPPr>
      </a:lstStyle>
    </a:lnDef>
  </a:objectDefaults>
  <a:extraClrSchemeLst>
    <a:extraClrScheme>
      <a:clrScheme name="4_pyramis_external_printed_presentation_template 1">
        <a:dk1>
          <a:srgbClr val="1A2732"/>
        </a:dk1>
        <a:lt1>
          <a:srgbClr val="FFFFFF"/>
        </a:lt1>
        <a:dk2>
          <a:srgbClr val="D6E1EA"/>
        </a:dk2>
        <a:lt2>
          <a:srgbClr val="B6CADA"/>
        </a:lt2>
        <a:accent1>
          <a:srgbClr val="1A2732"/>
        </a:accent1>
        <a:accent2>
          <a:srgbClr val="5580A3"/>
        </a:accent2>
        <a:accent3>
          <a:srgbClr val="FFFFFF"/>
        </a:accent3>
        <a:accent4>
          <a:srgbClr val="142029"/>
        </a:accent4>
        <a:accent5>
          <a:srgbClr val="ABACAD"/>
        </a:accent5>
        <a:accent6>
          <a:srgbClr val="4C7393"/>
        </a:accent6>
        <a:hlink>
          <a:srgbClr val="81A2BD"/>
        </a:hlink>
        <a:folHlink>
          <a:srgbClr val="42637E"/>
        </a:folHlink>
      </a:clrScheme>
      <a:clrMap bg1="lt1" tx1="dk1" bg2="lt2" tx2="dk2" accent1="accent1" accent2="accent2" accent3="accent3" accent4="accent4" accent5="accent5" accent6="accent6" hlink="hlink" folHlink="folHlink"/>
    </a:extraClrScheme>
    <a:extraClrScheme>
      <a:clrScheme name="4_pyramis_external_printed_presentation_template 2">
        <a:dk1>
          <a:srgbClr val="1A2732"/>
        </a:dk1>
        <a:lt1>
          <a:srgbClr val="FFFFFF"/>
        </a:lt1>
        <a:dk2>
          <a:srgbClr val="1A2732"/>
        </a:dk2>
        <a:lt2>
          <a:srgbClr val="D6E1EA"/>
        </a:lt2>
        <a:accent1>
          <a:srgbClr val="D6E1EA"/>
        </a:accent1>
        <a:accent2>
          <a:srgbClr val="788E78"/>
        </a:accent2>
        <a:accent3>
          <a:srgbClr val="FFFFFF"/>
        </a:accent3>
        <a:accent4>
          <a:srgbClr val="142029"/>
        </a:accent4>
        <a:accent5>
          <a:srgbClr val="E8EEF3"/>
        </a:accent5>
        <a:accent6>
          <a:srgbClr val="6C806C"/>
        </a:accent6>
        <a:hlink>
          <a:srgbClr val="B1C785"/>
        </a:hlink>
        <a:folHlink>
          <a:srgbClr val="6A7029"/>
        </a:folHlink>
      </a:clrScheme>
      <a:clrMap bg1="lt1" tx1="dk1" bg2="lt2" tx2="dk2" accent1="accent1" accent2="accent2" accent3="accent3" accent4="accent4" accent5="accent5" accent6="accent6" hlink="hlink" folHlink="folHlink"/>
    </a:extraClrScheme>
    <a:extraClrScheme>
      <a:clrScheme name="4_pyramis_external_printed_presentation_template 3">
        <a:dk1>
          <a:srgbClr val="788E78"/>
        </a:dk1>
        <a:lt1>
          <a:srgbClr val="FFFFFF"/>
        </a:lt1>
        <a:dk2>
          <a:srgbClr val="1A2732"/>
        </a:dk2>
        <a:lt2>
          <a:srgbClr val="D6E1EA"/>
        </a:lt2>
        <a:accent1>
          <a:srgbClr val="B1C785"/>
        </a:accent1>
        <a:accent2>
          <a:srgbClr val="1A2732"/>
        </a:accent2>
        <a:accent3>
          <a:srgbClr val="FFFFFF"/>
        </a:accent3>
        <a:accent4>
          <a:srgbClr val="657865"/>
        </a:accent4>
        <a:accent5>
          <a:srgbClr val="D5E0C2"/>
        </a:accent5>
        <a:accent6>
          <a:srgbClr val="16222C"/>
        </a:accent6>
        <a:hlink>
          <a:srgbClr val="4C5F6C"/>
        </a:hlink>
        <a:folHlink>
          <a:srgbClr val="81A2BD"/>
        </a:folHlink>
      </a:clrScheme>
      <a:clrMap bg1="lt1" tx1="dk1" bg2="lt2" tx2="dk2" accent1="accent1" accent2="accent2" accent3="accent3" accent4="accent4" accent5="accent5" accent6="accent6" hlink="hlink" folHlink="folHlink"/>
    </a:extraClrScheme>
    <a:extraClrScheme>
      <a:clrScheme name="4_pyramis_external_printed_presentation_template 4">
        <a:dk1>
          <a:srgbClr val="19252F"/>
        </a:dk1>
        <a:lt1>
          <a:srgbClr val="FFFFFF"/>
        </a:lt1>
        <a:dk2>
          <a:srgbClr val="B19401"/>
        </a:dk2>
        <a:lt2>
          <a:srgbClr val="EDE7DD"/>
        </a:lt2>
        <a:accent1>
          <a:srgbClr val="B1C785"/>
        </a:accent1>
        <a:accent2>
          <a:srgbClr val="6A7029"/>
        </a:accent2>
        <a:accent3>
          <a:srgbClr val="FFFFFF"/>
        </a:accent3>
        <a:accent4>
          <a:srgbClr val="141E27"/>
        </a:accent4>
        <a:accent5>
          <a:srgbClr val="D5E0C2"/>
        </a:accent5>
        <a:accent6>
          <a:srgbClr val="5F6524"/>
        </a:accent6>
        <a:hlink>
          <a:srgbClr val="ADBBAD"/>
        </a:hlink>
        <a:folHlink>
          <a:srgbClr val="764200"/>
        </a:folHlink>
      </a:clrScheme>
      <a:clrMap bg1="lt1" tx1="dk1" bg2="lt2" tx2="dk2" accent1="accent1" accent2="accent2" accent3="accent3" accent4="accent4" accent5="accent5" accent6="accent6" hlink="hlink" folHlink="folHlink"/>
    </a:extraClrScheme>
    <a:extraClrScheme>
      <a:clrScheme name="4_pyramis_external_printed_presentation_template 5">
        <a:dk1>
          <a:srgbClr val="1A2732"/>
        </a:dk1>
        <a:lt1>
          <a:srgbClr val="FFFFFF"/>
        </a:lt1>
        <a:dk2>
          <a:srgbClr val="B19401"/>
        </a:dk2>
        <a:lt2>
          <a:srgbClr val="EDE7DD"/>
        </a:lt2>
        <a:accent1>
          <a:srgbClr val="B1C785"/>
        </a:accent1>
        <a:accent2>
          <a:srgbClr val="6A7029"/>
        </a:accent2>
        <a:accent3>
          <a:srgbClr val="FFFFFF"/>
        </a:accent3>
        <a:accent4>
          <a:srgbClr val="142029"/>
        </a:accent4>
        <a:accent5>
          <a:srgbClr val="D5E0C2"/>
        </a:accent5>
        <a:accent6>
          <a:srgbClr val="5F6524"/>
        </a:accent6>
        <a:hlink>
          <a:srgbClr val="AAC3B4"/>
        </a:hlink>
        <a:folHlink>
          <a:srgbClr val="764200"/>
        </a:folHlink>
      </a:clrScheme>
      <a:clrMap bg1="lt1" tx1="dk1" bg2="lt2" tx2="dk2" accent1="accent1" accent2="accent2" accent3="accent3" accent4="accent4" accent5="accent5" accent6="accent6" hlink="hlink" folHlink="folHlink"/>
    </a:extraClrScheme>
    <a:extraClrScheme>
      <a:clrScheme name="4_pyramis_external_printed_presentation_template 6">
        <a:dk1>
          <a:srgbClr val="19252F"/>
        </a:dk1>
        <a:lt1>
          <a:srgbClr val="FFFFFF"/>
        </a:lt1>
        <a:dk2>
          <a:srgbClr val="B19401"/>
        </a:dk2>
        <a:lt2>
          <a:srgbClr val="DCDCCE"/>
        </a:lt2>
        <a:accent1>
          <a:srgbClr val="BDD096"/>
        </a:accent1>
        <a:accent2>
          <a:srgbClr val="6A7029"/>
        </a:accent2>
        <a:accent3>
          <a:srgbClr val="FFFFFF"/>
        </a:accent3>
        <a:accent4>
          <a:srgbClr val="141E27"/>
        </a:accent4>
        <a:accent5>
          <a:srgbClr val="DBE4C9"/>
        </a:accent5>
        <a:accent6>
          <a:srgbClr val="5F6524"/>
        </a:accent6>
        <a:hlink>
          <a:srgbClr val="ADBBAD"/>
        </a:hlink>
        <a:folHlink>
          <a:srgbClr val="462900"/>
        </a:folHlink>
      </a:clrScheme>
      <a:clrMap bg1="lt1" tx1="dk1" bg2="lt2" tx2="dk2" accent1="accent1" accent2="accent2" accent3="accent3" accent4="accent4" accent5="accent5" accent6="accent6" hlink="hlink" folHlink="folHlink"/>
    </a:extraClrScheme>
    <a:extraClrScheme>
      <a:clrScheme name="4_pyramis_external_printed_presentation_template 7">
        <a:dk1>
          <a:srgbClr val="19252F"/>
        </a:dk1>
        <a:lt1>
          <a:srgbClr val="FFFFFF"/>
        </a:lt1>
        <a:dk2>
          <a:srgbClr val="B19401"/>
        </a:dk2>
        <a:lt2>
          <a:srgbClr val="DCDCCE"/>
        </a:lt2>
        <a:accent1>
          <a:srgbClr val="BDD096"/>
        </a:accent1>
        <a:accent2>
          <a:srgbClr val="6A7029"/>
        </a:accent2>
        <a:accent3>
          <a:srgbClr val="FFFFFF"/>
        </a:accent3>
        <a:accent4>
          <a:srgbClr val="141E27"/>
        </a:accent4>
        <a:accent5>
          <a:srgbClr val="DBE4C9"/>
        </a:accent5>
        <a:accent6>
          <a:srgbClr val="5F6524"/>
        </a:accent6>
        <a:hlink>
          <a:srgbClr val="AAC3B4"/>
        </a:hlink>
        <a:folHlink>
          <a:srgbClr val="462900"/>
        </a:folHlink>
      </a:clrScheme>
      <a:clrMap bg1="lt1" tx1="dk1" bg2="lt2" tx2="dk2" accent1="accent1" accent2="accent2" accent3="accent3" accent4="accent4" accent5="accent5" accent6="accent6" hlink="hlink" folHlink="folHlink"/>
    </a:extraClrScheme>
    <a:extraClrScheme>
      <a:clrScheme name="4_pyramis_external_printed_presentation_template 8">
        <a:dk1>
          <a:srgbClr val="1A2732"/>
        </a:dk1>
        <a:lt1>
          <a:srgbClr val="FFFFFF"/>
        </a:lt1>
        <a:dk2>
          <a:srgbClr val="203731"/>
        </a:dk2>
        <a:lt2>
          <a:srgbClr val="A4AEB5"/>
        </a:lt2>
        <a:accent1>
          <a:srgbClr val="51626F"/>
        </a:accent1>
        <a:accent2>
          <a:srgbClr val="3E4519"/>
        </a:accent2>
        <a:accent3>
          <a:srgbClr val="FFFFFF"/>
        </a:accent3>
        <a:accent4>
          <a:srgbClr val="142029"/>
        </a:accent4>
        <a:accent5>
          <a:srgbClr val="B3B7BB"/>
        </a:accent5>
        <a:accent6>
          <a:srgbClr val="373E16"/>
        </a:accent6>
        <a:hlink>
          <a:srgbClr val="ABC785"/>
        </a:hlink>
        <a:folHlink>
          <a:srgbClr val="1A2732"/>
        </a:folHlink>
      </a:clrScheme>
      <a:clrMap bg1="lt1" tx1="dk1" bg2="lt2" tx2="dk2" accent1="accent1" accent2="accent2" accent3="accent3" accent4="accent4" accent5="accent5" accent6="accent6" hlink="hlink" folHlink="folHlink"/>
    </a:extraClrScheme>
    <a:extraClrScheme>
      <a:clrScheme name="4_pyramis_external_printed_presentation_template 9">
        <a:dk1>
          <a:srgbClr val="1A2732"/>
        </a:dk1>
        <a:lt1>
          <a:srgbClr val="FFFFFF"/>
        </a:lt1>
        <a:dk2>
          <a:srgbClr val="203731"/>
        </a:dk2>
        <a:lt2>
          <a:srgbClr val="A7B8B4"/>
        </a:lt2>
        <a:accent1>
          <a:srgbClr val="51626F"/>
        </a:accent1>
        <a:accent2>
          <a:srgbClr val="3E4519"/>
        </a:accent2>
        <a:accent3>
          <a:srgbClr val="FFFFFF"/>
        </a:accent3>
        <a:accent4>
          <a:srgbClr val="142029"/>
        </a:accent4>
        <a:accent5>
          <a:srgbClr val="B3B7BB"/>
        </a:accent5>
        <a:accent6>
          <a:srgbClr val="373E16"/>
        </a:accent6>
        <a:hlink>
          <a:srgbClr val="ABC785"/>
        </a:hlink>
        <a:folHlink>
          <a:srgbClr val="1A2732"/>
        </a:folHlink>
      </a:clrScheme>
      <a:clrMap bg1="lt1" tx1="dk1" bg2="lt2" tx2="dk2" accent1="accent1" accent2="accent2" accent3="accent3" accent4="accent4" accent5="accent5" accent6="accent6" hlink="hlink" folHlink="folHlink"/>
    </a:extraClrScheme>
    <a:extraClrScheme>
      <a:clrScheme name="4_pyramis_external_printed_presentation_template 10">
        <a:dk1>
          <a:srgbClr val="1A2732"/>
        </a:dk1>
        <a:lt1>
          <a:srgbClr val="FFFFFF"/>
        </a:lt1>
        <a:dk2>
          <a:srgbClr val="203731"/>
        </a:dk2>
        <a:lt2>
          <a:srgbClr val="A7B8B4"/>
        </a:lt2>
        <a:accent1>
          <a:srgbClr val="51626F"/>
        </a:accent1>
        <a:accent2>
          <a:srgbClr val="3E4519"/>
        </a:accent2>
        <a:accent3>
          <a:srgbClr val="FFFFFF"/>
        </a:accent3>
        <a:accent4>
          <a:srgbClr val="142029"/>
        </a:accent4>
        <a:accent5>
          <a:srgbClr val="B3B7BB"/>
        </a:accent5>
        <a:accent6>
          <a:srgbClr val="373E16"/>
        </a:accent6>
        <a:hlink>
          <a:srgbClr val="ABC785"/>
        </a:hlink>
        <a:folHlink>
          <a:srgbClr val="857363"/>
        </a:folHlink>
      </a:clrScheme>
      <a:clrMap bg1="lt1" tx1="dk1" bg2="lt2" tx2="dk2" accent1="accent1" accent2="accent2" accent3="accent3" accent4="accent4" accent5="accent5" accent6="accent6" hlink="hlink" folHlink="folHlink"/>
    </a:extraClrScheme>
    <a:extraClrScheme>
      <a:clrScheme name="4_pyramis_external_printed_presentation_template 11">
        <a:dk1>
          <a:srgbClr val="1A2732"/>
        </a:dk1>
        <a:lt1>
          <a:srgbClr val="FFFFFF"/>
        </a:lt1>
        <a:dk2>
          <a:srgbClr val="203731"/>
        </a:dk2>
        <a:lt2>
          <a:srgbClr val="A4AEB5"/>
        </a:lt2>
        <a:accent1>
          <a:srgbClr val="51626F"/>
        </a:accent1>
        <a:accent2>
          <a:srgbClr val="3E4519"/>
        </a:accent2>
        <a:accent3>
          <a:srgbClr val="FFFFFF"/>
        </a:accent3>
        <a:accent4>
          <a:srgbClr val="142029"/>
        </a:accent4>
        <a:accent5>
          <a:srgbClr val="B3B7BB"/>
        </a:accent5>
        <a:accent6>
          <a:srgbClr val="373E16"/>
        </a:accent6>
        <a:hlink>
          <a:srgbClr val="ABC785"/>
        </a:hlink>
        <a:folHlink>
          <a:srgbClr val="857363"/>
        </a:folHlink>
      </a:clrScheme>
      <a:clrMap bg1="lt1" tx1="dk1" bg2="lt2" tx2="dk2" accent1="accent1" accent2="accent2" accent3="accent3" accent4="accent4" accent5="accent5" accent6="accent6" hlink="hlink" folHlink="folHlink"/>
    </a:extraClrScheme>
    <a:extraClrScheme>
      <a:clrScheme name="4_pyramis_external_printed_presentation_template 12">
        <a:dk1>
          <a:srgbClr val="172934"/>
        </a:dk1>
        <a:lt1>
          <a:srgbClr val="FFFFFF"/>
        </a:lt1>
        <a:dk2>
          <a:srgbClr val="203731"/>
        </a:dk2>
        <a:lt2>
          <a:srgbClr val="A4AEB5"/>
        </a:lt2>
        <a:accent1>
          <a:srgbClr val="51626F"/>
        </a:accent1>
        <a:accent2>
          <a:srgbClr val="3E4519"/>
        </a:accent2>
        <a:accent3>
          <a:srgbClr val="FFFFFF"/>
        </a:accent3>
        <a:accent4>
          <a:srgbClr val="12212B"/>
        </a:accent4>
        <a:accent5>
          <a:srgbClr val="B3B7BB"/>
        </a:accent5>
        <a:accent6>
          <a:srgbClr val="373E16"/>
        </a:accent6>
        <a:hlink>
          <a:srgbClr val="ABC785"/>
        </a:hlink>
        <a:folHlink>
          <a:srgbClr val="857363"/>
        </a:folHlink>
      </a:clrScheme>
      <a:clrMap bg1="lt1" tx1="dk1" bg2="lt2" tx2="dk2" accent1="accent1" accent2="accent2" accent3="accent3" accent4="accent4" accent5="accent5" accent6="accent6" hlink="hlink" folHlink="folHlink"/>
    </a:extraClrScheme>
    <a:extraClrScheme>
      <a:clrScheme name="4_pyramis_external_printed_presentation_template 13">
        <a:dk1>
          <a:srgbClr val="172934"/>
        </a:dk1>
        <a:lt1>
          <a:srgbClr val="FFFFFF"/>
        </a:lt1>
        <a:dk2>
          <a:srgbClr val="203731"/>
        </a:dk2>
        <a:lt2>
          <a:srgbClr val="A4AEB5"/>
        </a:lt2>
        <a:accent1>
          <a:srgbClr val="51626F"/>
        </a:accent1>
        <a:accent2>
          <a:srgbClr val="3E4519"/>
        </a:accent2>
        <a:accent3>
          <a:srgbClr val="FFFFFF"/>
        </a:accent3>
        <a:accent4>
          <a:srgbClr val="12212B"/>
        </a:accent4>
        <a:accent5>
          <a:srgbClr val="B3B7BB"/>
        </a:accent5>
        <a:accent6>
          <a:srgbClr val="373E16"/>
        </a:accent6>
        <a:hlink>
          <a:srgbClr val="B4CC95"/>
        </a:hlink>
        <a:folHlink>
          <a:srgbClr val="857363"/>
        </a:folHlink>
      </a:clrScheme>
      <a:clrMap bg1="lt1" tx1="dk1" bg2="lt2" tx2="dk2" accent1="accent1" accent2="accent2" accent3="accent3" accent4="accent4" accent5="accent5" accent6="accent6" hlink="hlink" folHlink="folHlink"/>
    </a:extraClrScheme>
    <a:extraClrScheme>
      <a:clrScheme name="4_pyramis_external_printed_presentation_template 14">
        <a:dk1>
          <a:srgbClr val="172934"/>
        </a:dk1>
        <a:lt1>
          <a:srgbClr val="FFFFFF"/>
        </a:lt1>
        <a:dk2>
          <a:srgbClr val="203731"/>
        </a:dk2>
        <a:lt2>
          <a:srgbClr val="A4AEB5"/>
        </a:lt2>
        <a:accent1>
          <a:srgbClr val="4C5F6C"/>
        </a:accent1>
        <a:accent2>
          <a:srgbClr val="3E4519"/>
        </a:accent2>
        <a:accent3>
          <a:srgbClr val="FFFFFF"/>
        </a:accent3>
        <a:accent4>
          <a:srgbClr val="12212B"/>
        </a:accent4>
        <a:accent5>
          <a:srgbClr val="B2B6BA"/>
        </a:accent5>
        <a:accent6>
          <a:srgbClr val="373E16"/>
        </a:accent6>
        <a:hlink>
          <a:srgbClr val="B4CC95"/>
        </a:hlink>
        <a:folHlink>
          <a:srgbClr val="857363"/>
        </a:folHlink>
      </a:clrScheme>
      <a:clrMap bg1="lt1" tx1="dk1" bg2="lt2" tx2="dk2" accent1="accent1" accent2="accent2" accent3="accent3" accent4="accent4" accent5="accent5" accent6="accent6" hlink="hlink" folHlink="folHlink"/>
    </a:extraClrScheme>
    <a:extraClrScheme>
      <a:clrScheme name="4_pyramis_external_printed_presentation_template 15">
        <a:dk1>
          <a:srgbClr val="172934"/>
        </a:dk1>
        <a:lt1>
          <a:srgbClr val="FFFFFF"/>
        </a:lt1>
        <a:dk2>
          <a:srgbClr val="203731"/>
        </a:dk2>
        <a:lt2>
          <a:srgbClr val="5D87A1"/>
        </a:lt2>
        <a:accent1>
          <a:srgbClr val="4C5F6C"/>
        </a:accent1>
        <a:accent2>
          <a:srgbClr val="3E4519"/>
        </a:accent2>
        <a:accent3>
          <a:srgbClr val="FFFFFF"/>
        </a:accent3>
        <a:accent4>
          <a:srgbClr val="12212B"/>
        </a:accent4>
        <a:accent5>
          <a:srgbClr val="B2B6BA"/>
        </a:accent5>
        <a:accent6>
          <a:srgbClr val="373E16"/>
        </a:accent6>
        <a:hlink>
          <a:srgbClr val="B4CC95"/>
        </a:hlink>
        <a:folHlink>
          <a:srgbClr val="857363"/>
        </a:folHlink>
      </a:clrScheme>
      <a:clrMap bg1="lt1" tx1="dk1" bg2="lt2" tx2="dk2" accent1="accent1" accent2="accent2" accent3="accent3" accent4="accent4" accent5="accent5" accent6="accent6" hlink="hlink" folHlink="folHlink"/>
    </a:extraClrScheme>
    <a:extraClrScheme>
      <a:clrScheme name="4_pyramis_external_printed_presentation_template 16">
        <a:dk1>
          <a:srgbClr val="172934"/>
        </a:dk1>
        <a:lt1>
          <a:srgbClr val="FFFFFF"/>
        </a:lt1>
        <a:dk2>
          <a:srgbClr val="172934"/>
        </a:dk2>
        <a:lt2>
          <a:srgbClr val="5D87A1"/>
        </a:lt2>
        <a:accent1>
          <a:srgbClr val="4C5F6C"/>
        </a:accent1>
        <a:accent2>
          <a:srgbClr val="3E4519"/>
        </a:accent2>
        <a:accent3>
          <a:srgbClr val="FFFFFF"/>
        </a:accent3>
        <a:accent4>
          <a:srgbClr val="12212B"/>
        </a:accent4>
        <a:accent5>
          <a:srgbClr val="B2B6BA"/>
        </a:accent5>
        <a:accent6>
          <a:srgbClr val="373E16"/>
        </a:accent6>
        <a:hlink>
          <a:srgbClr val="B4CC95"/>
        </a:hlink>
        <a:folHlink>
          <a:srgbClr val="857363"/>
        </a:folHlink>
      </a:clrScheme>
      <a:clrMap bg1="lt1" tx1="dk1" bg2="lt2" tx2="dk2" accent1="accent1" accent2="accent2" accent3="accent3" accent4="accent4" accent5="accent5" accent6="accent6" hlink="hlink" folHlink="folHlink"/>
    </a:extraClrScheme>
  </a:extraClrSchemeLst>
  <a:custClrLst>
    <a:custClr name="377-100%">
      <a:srgbClr val="7A9A3D"/>
    </a:custClr>
    <a:custClr name="7689-100%">
      <a:srgbClr val="298FC2"/>
    </a:custClr>
    <a:custClr name="7708-100%">
      <a:srgbClr val="004F6B"/>
    </a:custClr>
    <a:custClr name="5503-100%">
      <a:srgbClr val="8FB6BB"/>
    </a:custClr>
    <a:custClr name="7544-100%">
      <a:srgbClr val="768692"/>
    </a:custClr>
    <a:custClr name="364-100%">
      <a:srgbClr val="4B7838"/>
    </a:custClr>
    <a:custClr name="639-100%">
      <a:srgbClr val="00A3D4"/>
    </a:custClr>
    <a:custClr name="3285-100%">
      <a:srgbClr val="009681"/>
    </a:custClr>
    <a:custClr name="432-100%">
      <a:srgbClr val="333F48"/>
    </a:custClr>
    <a:custClr name="Cool gray-100%">
      <a:srgbClr val="75787B"/>
    </a:custClr>
    <a:custClr name="377-80%">
      <a:srgbClr val="95AE3C"/>
    </a:custClr>
    <a:custClr name="7689-80%">
      <a:srgbClr val="54A5CE"/>
    </a:custClr>
    <a:custClr name="7708-80%">
      <a:srgbClr val="006682"/>
    </a:custClr>
    <a:custClr name="5503-80%">
      <a:srgbClr val="9FC9CF"/>
    </a:custClr>
    <a:custClr name="7544-80%">
      <a:srgbClr val="919EA8"/>
    </a:custClr>
    <a:custClr name="364-80%">
      <a:srgbClr val="6E9254"/>
    </a:custClr>
    <a:custClr name="639-80%">
      <a:srgbClr val="00AFDD"/>
    </a:custClr>
    <a:custClr name="3285-80%">
      <a:srgbClr val="33AB9A"/>
    </a:custClr>
    <a:custClr name="432-80%">
      <a:srgbClr val="5D656D"/>
    </a:custClr>
    <a:custClr name="Cool gray-80%">
      <a:srgbClr val="919395"/>
    </a:custClr>
    <a:custClr name="377-60%">
      <a:srgbClr val="AFC267"/>
    </a:custClr>
    <a:custClr name="7689-60%">
      <a:srgbClr val="7FBCDA"/>
    </a:custClr>
    <a:custClr name="7708-60%">
      <a:srgbClr val="3F829C"/>
    </a:custClr>
    <a:custClr name="5503-60%">
      <a:srgbClr val="B5D4D9"/>
    </a:custClr>
    <a:custClr name="7544-60%">
      <a:srgbClr val="ADB6BE"/>
    </a:custClr>
    <a:custClr name="364-60%">
      <a:srgbClr val="91AD7F"/>
    </a:custClr>
    <a:custClr name="639-60%">
      <a:srgbClr val="4ABFE3"/>
    </a:custClr>
    <a:custClr name="3285-60%">
      <a:srgbClr val="66C0B3"/>
    </a:custClr>
    <a:custClr name="432-60%">
      <a:srgbClr val="858C91"/>
    </a:custClr>
    <a:custClr name="Cool gray-60%">
      <a:srgbClr val="ADAEB0"/>
    </a:custClr>
    <a:custClr name="377-40%">
      <a:srgbClr val="CBD799"/>
    </a:custClr>
    <a:custClr name="7689-40%">
      <a:srgbClr val="A9D2E7"/>
    </a:custClr>
    <a:custClr name="7708-40%">
      <a:srgbClr val="77A3B8"/>
    </a:custClr>
    <a:custClr name="5503-40%">
      <a:srgbClr val="CAE0E3"/>
    </a:custClr>
    <a:custClr name="7544-40%">
      <a:srgbClr val="C8CFD3"/>
    </a:custClr>
    <a:custClr name="364-40%">
      <a:srgbClr val="B7C8A9"/>
    </a:custClr>
    <a:custClr name="639-40%">
      <a:srgbClr val="8DD1EB"/>
    </a:custClr>
    <a:custClr name="3285-40%">
      <a:srgbClr val="99D5CC"/>
    </a:custClr>
    <a:custClr name="432-40%">
      <a:srgbClr val="ADB2B6"/>
    </a:custClr>
    <a:custClr name="Cool gray-40%">
      <a:srgbClr val="C8C9C9"/>
    </a:custClr>
  </a:custClrLst>
  <a:extLst>
    <a:ext uri="{05A4C25C-085E-4340-85A3-A5531E510DB2}">
      <thm15:themeFamily xmlns:thm15="http://schemas.microsoft.com/office/thememl/2012/main" name="FI_16x9_Onscreen_Presentation_Template.potx  -  Read-Only" id="{4D271965-F796-4F2C-AF71-C55236E70B95}" vid="{48951E63-9118-45B4-8EAC-5DB28221BD64}"/>
    </a:ext>
  </a:extLst>
</a:theme>
</file>

<file path=ppt/theme/theme3.xml><?xml version="1.0" encoding="utf-8"?>
<a:theme xmlns:a="http://schemas.openxmlformats.org/drawingml/2006/main" name="1_FI_External_Print_Presentation_4x3">
  <a:themeElements>
    <a:clrScheme name="107 Evolution">
      <a:dk1>
        <a:srgbClr val="000000"/>
      </a:dk1>
      <a:lt1>
        <a:srgbClr val="FFFFFF"/>
      </a:lt1>
      <a:dk2>
        <a:srgbClr val="212425"/>
      </a:dk2>
      <a:lt2>
        <a:srgbClr val="333F48"/>
      </a:lt2>
      <a:accent1>
        <a:srgbClr val="298FC2"/>
      </a:accent1>
      <a:accent2>
        <a:srgbClr val="4A7729"/>
      </a:accent2>
      <a:accent3>
        <a:srgbClr val="7A9A01"/>
      </a:accent3>
      <a:accent4>
        <a:srgbClr val="6BA4B8"/>
      </a:accent4>
      <a:accent5>
        <a:srgbClr val="768692"/>
      </a:accent5>
      <a:accent6>
        <a:srgbClr val="9BBDAA"/>
      </a:accent6>
      <a:hlink>
        <a:srgbClr val="298FC2"/>
      </a:hlink>
      <a:folHlink>
        <a:srgbClr val="51284F"/>
      </a:folHlink>
    </a:clrScheme>
    <a:fontScheme name="4_pyramis_external_printed_presentation_templat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hlink"/>
        </a:solid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Arial" charset="0"/>
            <a:ea typeface="ＭＳ Ｐゴシック" charset="-128"/>
          </a:defRPr>
        </a:defPPr>
      </a:lstStyle>
    </a:spDef>
    <a:lnDef>
      <a:spPr bwMode="auto">
        <a:xfrm>
          <a:off x="0" y="0"/>
          <a:ext cx="1" cy="1"/>
        </a:xfrm>
        <a:custGeom>
          <a:avLst/>
          <a:gdLst/>
          <a:ahLst/>
          <a:cxnLst/>
          <a:rect l="0" t="0" r="0" b="0"/>
          <a:pathLst/>
        </a:custGeom>
        <a:solidFill>
          <a:schemeClr val="hlink"/>
        </a:solid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Arial" charset="0"/>
            <a:ea typeface="ＭＳ Ｐゴシック" charset="-128"/>
          </a:defRPr>
        </a:defPPr>
      </a:lstStyle>
    </a:lnDef>
  </a:objectDefaults>
  <a:extraClrSchemeLst>
    <a:extraClrScheme>
      <a:clrScheme name="4_pyramis_external_printed_presentation_template 1">
        <a:dk1>
          <a:srgbClr val="1A2732"/>
        </a:dk1>
        <a:lt1>
          <a:srgbClr val="FFFFFF"/>
        </a:lt1>
        <a:dk2>
          <a:srgbClr val="D6E1EA"/>
        </a:dk2>
        <a:lt2>
          <a:srgbClr val="B6CADA"/>
        </a:lt2>
        <a:accent1>
          <a:srgbClr val="1A2732"/>
        </a:accent1>
        <a:accent2>
          <a:srgbClr val="5580A3"/>
        </a:accent2>
        <a:accent3>
          <a:srgbClr val="FFFFFF"/>
        </a:accent3>
        <a:accent4>
          <a:srgbClr val="142029"/>
        </a:accent4>
        <a:accent5>
          <a:srgbClr val="ABACAD"/>
        </a:accent5>
        <a:accent6>
          <a:srgbClr val="4C7393"/>
        </a:accent6>
        <a:hlink>
          <a:srgbClr val="81A2BD"/>
        </a:hlink>
        <a:folHlink>
          <a:srgbClr val="42637E"/>
        </a:folHlink>
      </a:clrScheme>
      <a:clrMap bg1="lt1" tx1="dk1" bg2="lt2" tx2="dk2" accent1="accent1" accent2="accent2" accent3="accent3" accent4="accent4" accent5="accent5" accent6="accent6" hlink="hlink" folHlink="folHlink"/>
    </a:extraClrScheme>
    <a:extraClrScheme>
      <a:clrScheme name="4_pyramis_external_printed_presentation_template 2">
        <a:dk1>
          <a:srgbClr val="1A2732"/>
        </a:dk1>
        <a:lt1>
          <a:srgbClr val="FFFFFF"/>
        </a:lt1>
        <a:dk2>
          <a:srgbClr val="1A2732"/>
        </a:dk2>
        <a:lt2>
          <a:srgbClr val="D6E1EA"/>
        </a:lt2>
        <a:accent1>
          <a:srgbClr val="D6E1EA"/>
        </a:accent1>
        <a:accent2>
          <a:srgbClr val="788E78"/>
        </a:accent2>
        <a:accent3>
          <a:srgbClr val="FFFFFF"/>
        </a:accent3>
        <a:accent4>
          <a:srgbClr val="142029"/>
        </a:accent4>
        <a:accent5>
          <a:srgbClr val="E8EEF3"/>
        </a:accent5>
        <a:accent6>
          <a:srgbClr val="6C806C"/>
        </a:accent6>
        <a:hlink>
          <a:srgbClr val="B1C785"/>
        </a:hlink>
        <a:folHlink>
          <a:srgbClr val="6A7029"/>
        </a:folHlink>
      </a:clrScheme>
      <a:clrMap bg1="lt1" tx1="dk1" bg2="lt2" tx2="dk2" accent1="accent1" accent2="accent2" accent3="accent3" accent4="accent4" accent5="accent5" accent6="accent6" hlink="hlink" folHlink="folHlink"/>
    </a:extraClrScheme>
    <a:extraClrScheme>
      <a:clrScheme name="4_pyramis_external_printed_presentation_template 3">
        <a:dk1>
          <a:srgbClr val="788E78"/>
        </a:dk1>
        <a:lt1>
          <a:srgbClr val="FFFFFF"/>
        </a:lt1>
        <a:dk2>
          <a:srgbClr val="1A2732"/>
        </a:dk2>
        <a:lt2>
          <a:srgbClr val="D6E1EA"/>
        </a:lt2>
        <a:accent1>
          <a:srgbClr val="B1C785"/>
        </a:accent1>
        <a:accent2>
          <a:srgbClr val="1A2732"/>
        </a:accent2>
        <a:accent3>
          <a:srgbClr val="FFFFFF"/>
        </a:accent3>
        <a:accent4>
          <a:srgbClr val="657865"/>
        </a:accent4>
        <a:accent5>
          <a:srgbClr val="D5E0C2"/>
        </a:accent5>
        <a:accent6>
          <a:srgbClr val="16222C"/>
        </a:accent6>
        <a:hlink>
          <a:srgbClr val="4C5F6C"/>
        </a:hlink>
        <a:folHlink>
          <a:srgbClr val="81A2BD"/>
        </a:folHlink>
      </a:clrScheme>
      <a:clrMap bg1="lt1" tx1="dk1" bg2="lt2" tx2="dk2" accent1="accent1" accent2="accent2" accent3="accent3" accent4="accent4" accent5="accent5" accent6="accent6" hlink="hlink" folHlink="folHlink"/>
    </a:extraClrScheme>
    <a:extraClrScheme>
      <a:clrScheme name="4_pyramis_external_printed_presentation_template 4">
        <a:dk1>
          <a:srgbClr val="19252F"/>
        </a:dk1>
        <a:lt1>
          <a:srgbClr val="FFFFFF"/>
        </a:lt1>
        <a:dk2>
          <a:srgbClr val="B19401"/>
        </a:dk2>
        <a:lt2>
          <a:srgbClr val="EDE7DD"/>
        </a:lt2>
        <a:accent1>
          <a:srgbClr val="B1C785"/>
        </a:accent1>
        <a:accent2>
          <a:srgbClr val="6A7029"/>
        </a:accent2>
        <a:accent3>
          <a:srgbClr val="FFFFFF"/>
        </a:accent3>
        <a:accent4>
          <a:srgbClr val="141E27"/>
        </a:accent4>
        <a:accent5>
          <a:srgbClr val="D5E0C2"/>
        </a:accent5>
        <a:accent6>
          <a:srgbClr val="5F6524"/>
        </a:accent6>
        <a:hlink>
          <a:srgbClr val="ADBBAD"/>
        </a:hlink>
        <a:folHlink>
          <a:srgbClr val="764200"/>
        </a:folHlink>
      </a:clrScheme>
      <a:clrMap bg1="lt1" tx1="dk1" bg2="lt2" tx2="dk2" accent1="accent1" accent2="accent2" accent3="accent3" accent4="accent4" accent5="accent5" accent6="accent6" hlink="hlink" folHlink="folHlink"/>
    </a:extraClrScheme>
    <a:extraClrScheme>
      <a:clrScheme name="4_pyramis_external_printed_presentation_template 5">
        <a:dk1>
          <a:srgbClr val="1A2732"/>
        </a:dk1>
        <a:lt1>
          <a:srgbClr val="FFFFFF"/>
        </a:lt1>
        <a:dk2>
          <a:srgbClr val="B19401"/>
        </a:dk2>
        <a:lt2>
          <a:srgbClr val="EDE7DD"/>
        </a:lt2>
        <a:accent1>
          <a:srgbClr val="B1C785"/>
        </a:accent1>
        <a:accent2>
          <a:srgbClr val="6A7029"/>
        </a:accent2>
        <a:accent3>
          <a:srgbClr val="FFFFFF"/>
        </a:accent3>
        <a:accent4>
          <a:srgbClr val="142029"/>
        </a:accent4>
        <a:accent5>
          <a:srgbClr val="D5E0C2"/>
        </a:accent5>
        <a:accent6>
          <a:srgbClr val="5F6524"/>
        </a:accent6>
        <a:hlink>
          <a:srgbClr val="AAC3B4"/>
        </a:hlink>
        <a:folHlink>
          <a:srgbClr val="764200"/>
        </a:folHlink>
      </a:clrScheme>
      <a:clrMap bg1="lt1" tx1="dk1" bg2="lt2" tx2="dk2" accent1="accent1" accent2="accent2" accent3="accent3" accent4="accent4" accent5="accent5" accent6="accent6" hlink="hlink" folHlink="folHlink"/>
    </a:extraClrScheme>
    <a:extraClrScheme>
      <a:clrScheme name="4_pyramis_external_printed_presentation_template 6">
        <a:dk1>
          <a:srgbClr val="19252F"/>
        </a:dk1>
        <a:lt1>
          <a:srgbClr val="FFFFFF"/>
        </a:lt1>
        <a:dk2>
          <a:srgbClr val="B19401"/>
        </a:dk2>
        <a:lt2>
          <a:srgbClr val="DCDCCE"/>
        </a:lt2>
        <a:accent1>
          <a:srgbClr val="BDD096"/>
        </a:accent1>
        <a:accent2>
          <a:srgbClr val="6A7029"/>
        </a:accent2>
        <a:accent3>
          <a:srgbClr val="FFFFFF"/>
        </a:accent3>
        <a:accent4>
          <a:srgbClr val="141E27"/>
        </a:accent4>
        <a:accent5>
          <a:srgbClr val="DBE4C9"/>
        </a:accent5>
        <a:accent6>
          <a:srgbClr val="5F6524"/>
        </a:accent6>
        <a:hlink>
          <a:srgbClr val="ADBBAD"/>
        </a:hlink>
        <a:folHlink>
          <a:srgbClr val="462900"/>
        </a:folHlink>
      </a:clrScheme>
      <a:clrMap bg1="lt1" tx1="dk1" bg2="lt2" tx2="dk2" accent1="accent1" accent2="accent2" accent3="accent3" accent4="accent4" accent5="accent5" accent6="accent6" hlink="hlink" folHlink="folHlink"/>
    </a:extraClrScheme>
    <a:extraClrScheme>
      <a:clrScheme name="4_pyramis_external_printed_presentation_template 7">
        <a:dk1>
          <a:srgbClr val="19252F"/>
        </a:dk1>
        <a:lt1>
          <a:srgbClr val="FFFFFF"/>
        </a:lt1>
        <a:dk2>
          <a:srgbClr val="B19401"/>
        </a:dk2>
        <a:lt2>
          <a:srgbClr val="DCDCCE"/>
        </a:lt2>
        <a:accent1>
          <a:srgbClr val="BDD096"/>
        </a:accent1>
        <a:accent2>
          <a:srgbClr val="6A7029"/>
        </a:accent2>
        <a:accent3>
          <a:srgbClr val="FFFFFF"/>
        </a:accent3>
        <a:accent4>
          <a:srgbClr val="141E27"/>
        </a:accent4>
        <a:accent5>
          <a:srgbClr val="DBE4C9"/>
        </a:accent5>
        <a:accent6>
          <a:srgbClr val="5F6524"/>
        </a:accent6>
        <a:hlink>
          <a:srgbClr val="AAC3B4"/>
        </a:hlink>
        <a:folHlink>
          <a:srgbClr val="462900"/>
        </a:folHlink>
      </a:clrScheme>
      <a:clrMap bg1="lt1" tx1="dk1" bg2="lt2" tx2="dk2" accent1="accent1" accent2="accent2" accent3="accent3" accent4="accent4" accent5="accent5" accent6="accent6" hlink="hlink" folHlink="folHlink"/>
    </a:extraClrScheme>
    <a:extraClrScheme>
      <a:clrScheme name="4_pyramis_external_printed_presentation_template 8">
        <a:dk1>
          <a:srgbClr val="1A2732"/>
        </a:dk1>
        <a:lt1>
          <a:srgbClr val="FFFFFF"/>
        </a:lt1>
        <a:dk2>
          <a:srgbClr val="203731"/>
        </a:dk2>
        <a:lt2>
          <a:srgbClr val="A4AEB5"/>
        </a:lt2>
        <a:accent1>
          <a:srgbClr val="51626F"/>
        </a:accent1>
        <a:accent2>
          <a:srgbClr val="3E4519"/>
        </a:accent2>
        <a:accent3>
          <a:srgbClr val="FFFFFF"/>
        </a:accent3>
        <a:accent4>
          <a:srgbClr val="142029"/>
        </a:accent4>
        <a:accent5>
          <a:srgbClr val="B3B7BB"/>
        </a:accent5>
        <a:accent6>
          <a:srgbClr val="373E16"/>
        </a:accent6>
        <a:hlink>
          <a:srgbClr val="ABC785"/>
        </a:hlink>
        <a:folHlink>
          <a:srgbClr val="1A2732"/>
        </a:folHlink>
      </a:clrScheme>
      <a:clrMap bg1="lt1" tx1="dk1" bg2="lt2" tx2="dk2" accent1="accent1" accent2="accent2" accent3="accent3" accent4="accent4" accent5="accent5" accent6="accent6" hlink="hlink" folHlink="folHlink"/>
    </a:extraClrScheme>
    <a:extraClrScheme>
      <a:clrScheme name="4_pyramis_external_printed_presentation_template 9">
        <a:dk1>
          <a:srgbClr val="1A2732"/>
        </a:dk1>
        <a:lt1>
          <a:srgbClr val="FFFFFF"/>
        </a:lt1>
        <a:dk2>
          <a:srgbClr val="203731"/>
        </a:dk2>
        <a:lt2>
          <a:srgbClr val="A7B8B4"/>
        </a:lt2>
        <a:accent1>
          <a:srgbClr val="51626F"/>
        </a:accent1>
        <a:accent2>
          <a:srgbClr val="3E4519"/>
        </a:accent2>
        <a:accent3>
          <a:srgbClr val="FFFFFF"/>
        </a:accent3>
        <a:accent4>
          <a:srgbClr val="142029"/>
        </a:accent4>
        <a:accent5>
          <a:srgbClr val="B3B7BB"/>
        </a:accent5>
        <a:accent6>
          <a:srgbClr val="373E16"/>
        </a:accent6>
        <a:hlink>
          <a:srgbClr val="ABC785"/>
        </a:hlink>
        <a:folHlink>
          <a:srgbClr val="1A2732"/>
        </a:folHlink>
      </a:clrScheme>
      <a:clrMap bg1="lt1" tx1="dk1" bg2="lt2" tx2="dk2" accent1="accent1" accent2="accent2" accent3="accent3" accent4="accent4" accent5="accent5" accent6="accent6" hlink="hlink" folHlink="folHlink"/>
    </a:extraClrScheme>
    <a:extraClrScheme>
      <a:clrScheme name="4_pyramis_external_printed_presentation_template 10">
        <a:dk1>
          <a:srgbClr val="1A2732"/>
        </a:dk1>
        <a:lt1>
          <a:srgbClr val="FFFFFF"/>
        </a:lt1>
        <a:dk2>
          <a:srgbClr val="203731"/>
        </a:dk2>
        <a:lt2>
          <a:srgbClr val="A7B8B4"/>
        </a:lt2>
        <a:accent1>
          <a:srgbClr val="51626F"/>
        </a:accent1>
        <a:accent2>
          <a:srgbClr val="3E4519"/>
        </a:accent2>
        <a:accent3>
          <a:srgbClr val="FFFFFF"/>
        </a:accent3>
        <a:accent4>
          <a:srgbClr val="142029"/>
        </a:accent4>
        <a:accent5>
          <a:srgbClr val="B3B7BB"/>
        </a:accent5>
        <a:accent6>
          <a:srgbClr val="373E16"/>
        </a:accent6>
        <a:hlink>
          <a:srgbClr val="ABC785"/>
        </a:hlink>
        <a:folHlink>
          <a:srgbClr val="857363"/>
        </a:folHlink>
      </a:clrScheme>
      <a:clrMap bg1="lt1" tx1="dk1" bg2="lt2" tx2="dk2" accent1="accent1" accent2="accent2" accent3="accent3" accent4="accent4" accent5="accent5" accent6="accent6" hlink="hlink" folHlink="folHlink"/>
    </a:extraClrScheme>
    <a:extraClrScheme>
      <a:clrScheme name="4_pyramis_external_printed_presentation_template 11">
        <a:dk1>
          <a:srgbClr val="1A2732"/>
        </a:dk1>
        <a:lt1>
          <a:srgbClr val="FFFFFF"/>
        </a:lt1>
        <a:dk2>
          <a:srgbClr val="203731"/>
        </a:dk2>
        <a:lt2>
          <a:srgbClr val="A4AEB5"/>
        </a:lt2>
        <a:accent1>
          <a:srgbClr val="51626F"/>
        </a:accent1>
        <a:accent2>
          <a:srgbClr val="3E4519"/>
        </a:accent2>
        <a:accent3>
          <a:srgbClr val="FFFFFF"/>
        </a:accent3>
        <a:accent4>
          <a:srgbClr val="142029"/>
        </a:accent4>
        <a:accent5>
          <a:srgbClr val="B3B7BB"/>
        </a:accent5>
        <a:accent6>
          <a:srgbClr val="373E16"/>
        </a:accent6>
        <a:hlink>
          <a:srgbClr val="ABC785"/>
        </a:hlink>
        <a:folHlink>
          <a:srgbClr val="857363"/>
        </a:folHlink>
      </a:clrScheme>
      <a:clrMap bg1="lt1" tx1="dk1" bg2="lt2" tx2="dk2" accent1="accent1" accent2="accent2" accent3="accent3" accent4="accent4" accent5="accent5" accent6="accent6" hlink="hlink" folHlink="folHlink"/>
    </a:extraClrScheme>
    <a:extraClrScheme>
      <a:clrScheme name="4_pyramis_external_printed_presentation_template 12">
        <a:dk1>
          <a:srgbClr val="172934"/>
        </a:dk1>
        <a:lt1>
          <a:srgbClr val="FFFFFF"/>
        </a:lt1>
        <a:dk2>
          <a:srgbClr val="203731"/>
        </a:dk2>
        <a:lt2>
          <a:srgbClr val="A4AEB5"/>
        </a:lt2>
        <a:accent1>
          <a:srgbClr val="51626F"/>
        </a:accent1>
        <a:accent2>
          <a:srgbClr val="3E4519"/>
        </a:accent2>
        <a:accent3>
          <a:srgbClr val="FFFFFF"/>
        </a:accent3>
        <a:accent4>
          <a:srgbClr val="12212B"/>
        </a:accent4>
        <a:accent5>
          <a:srgbClr val="B3B7BB"/>
        </a:accent5>
        <a:accent6>
          <a:srgbClr val="373E16"/>
        </a:accent6>
        <a:hlink>
          <a:srgbClr val="ABC785"/>
        </a:hlink>
        <a:folHlink>
          <a:srgbClr val="857363"/>
        </a:folHlink>
      </a:clrScheme>
      <a:clrMap bg1="lt1" tx1="dk1" bg2="lt2" tx2="dk2" accent1="accent1" accent2="accent2" accent3="accent3" accent4="accent4" accent5="accent5" accent6="accent6" hlink="hlink" folHlink="folHlink"/>
    </a:extraClrScheme>
    <a:extraClrScheme>
      <a:clrScheme name="4_pyramis_external_printed_presentation_template 13">
        <a:dk1>
          <a:srgbClr val="172934"/>
        </a:dk1>
        <a:lt1>
          <a:srgbClr val="FFFFFF"/>
        </a:lt1>
        <a:dk2>
          <a:srgbClr val="203731"/>
        </a:dk2>
        <a:lt2>
          <a:srgbClr val="A4AEB5"/>
        </a:lt2>
        <a:accent1>
          <a:srgbClr val="51626F"/>
        </a:accent1>
        <a:accent2>
          <a:srgbClr val="3E4519"/>
        </a:accent2>
        <a:accent3>
          <a:srgbClr val="FFFFFF"/>
        </a:accent3>
        <a:accent4>
          <a:srgbClr val="12212B"/>
        </a:accent4>
        <a:accent5>
          <a:srgbClr val="B3B7BB"/>
        </a:accent5>
        <a:accent6>
          <a:srgbClr val="373E16"/>
        </a:accent6>
        <a:hlink>
          <a:srgbClr val="B4CC95"/>
        </a:hlink>
        <a:folHlink>
          <a:srgbClr val="857363"/>
        </a:folHlink>
      </a:clrScheme>
      <a:clrMap bg1="lt1" tx1="dk1" bg2="lt2" tx2="dk2" accent1="accent1" accent2="accent2" accent3="accent3" accent4="accent4" accent5="accent5" accent6="accent6" hlink="hlink" folHlink="folHlink"/>
    </a:extraClrScheme>
    <a:extraClrScheme>
      <a:clrScheme name="4_pyramis_external_printed_presentation_template 14">
        <a:dk1>
          <a:srgbClr val="172934"/>
        </a:dk1>
        <a:lt1>
          <a:srgbClr val="FFFFFF"/>
        </a:lt1>
        <a:dk2>
          <a:srgbClr val="203731"/>
        </a:dk2>
        <a:lt2>
          <a:srgbClr val="A4AEB5"/>
        </a:lt2>
        <a:accent1>
          <a:srgbClr val="4C5F6C"/>
        </a:accent1>
        <a:accent2>
          <a:srgbClr val="3E4519"/>
        </a:accent2>
        <a:accent3>
          <a:srgbClr val="FFFFFF"/>
        </a:accent3>
        <a:accent4>
          <a:srgbClr val="12212B"/>
        </a:accent4>
        <a:accent5>
          <a:srgbClr val="B2B6BA"/>
        </a:accent5>
        <a:accent6>
          <a:srgbClr val="373E16"/>
        </a:accent6>
        <a:hlink>
          <a:srgbClr val="B4CC95"/>
        </a:hlink>
        <a:folHlink>
          <a:srgbClr val="857363"/>
        </a:folHlink>
      </a:clrScheme>
      <a:clrMap bg1="lt1" tx1="dk1" bg2="lt2" tx2="dk2" accent1="accent1" accent2="accent2" accent3="accent3" accent4="accent4" accent5="accent5" accent6="accent6" hlink="hlink" folHlink="folHlink"/>
    </a:extraClrScheme>
    <a:extraClrScheme>
      <a:clrScheme name="4_pyramis_external_printed_presentation_template 15">
        <a:dk1>
          <a:srgbClr val="172934"/>
        </a:dk1>
        <a:lt1>
          <a:srgbClr val="FFFFFF"/>
        </a:lt1>
        <a:dk2>
          <a:srgbClr val="203731"/>
        </a:dk2>
        <a:lt2>
          <a:srgbClr val="5D87A1"/>
        </a:lt2>
        <a:accent1>
          <a:srgbClr val="4C5F6C"/>
        </a:accent1>
        <a:accent2>
          <a:srgbClr val="3E4519"/>
        </a:accent2>
        <a:accent3>
          <a:srgbClr val="FFFFFF"/>
        </a:accent3>
        <a:accent4>
          <a:srgbClr val="12212B"/>
        </a:accent4>
        <a:accent5>
          <a:srgbClr val="B2B6BA"/>
        </a:accent5>
        <a:accent6>
          <a:srgbClr val="373E16"/>
        </a:accent6>
        <a:hlink>
          <a:srgbClr val="B4CC95"/>
        </a:hlink>
        <a:folHlink>
          <a:srgbClr val="857363"/>
        </a:folHlink>
      </a:clrScheme>
      <a:clrMap bg1="lt1" tx1="dk1" bg2="lt2" tx2="dk2" accent1="accent1" accent2="accent2" accent3="accent3" accent4="accent4" accent5="accent5" accent6="accent6" hlink="hlink" folHlink="folHlink"/>
    </a:extraClrScheme>
    <a:extraClrScheme>
      <a:clrScheme name="4_pyramis_external_printed_presentation_template 16">
        <a:dk1>
          <a:srgbClr val="172934"/>
        </a:dk1>
        <a:lt1>
          <a:srgbClr val="FFFFFF"/>
        </a:lt1>
        <a:dk2>
          <a:srgbClr val="172934"/>
        </a:dk2>
        <a:lt2>
          <a:srgbClr val="5D87A1"/>
        </a:lt2>
        <a:accent1>
          <a:srgbClr val="4C5F6C"/>
        </a:accent1>
        <a:accent2>
          <a:srgbClr val="3E4519"/>
        </a:accent2>
        <a:accent3>
          <a:srgbClr val="FFFFFF"/>
        </a:accent3>
        <a:accent4>
          <a:srgbClr val="12212B"/>
        </a:accent4>
        <a:accent5>
          <a:srgbClr val="B2B6BA"/>
        </a:accent5>
        <a:accent6>
          <a:srgbClr val="373E16"/>
        </a:accent6>
        <a:hlink>
          <a:srgbClr val="B4CC95"/>
        </a:hlink>
        <a:folHlink>
          <a:srgbClr val="857363"/>
        </a:folHlink>
      </a:clrScheme>
      <a:clrMap bg1="lt1" tx1="dk1" bg2="lt2" tx2="dk2" accent1="accent1" accent2="accent2" accent3="accent3" accent4="accent4" accent5="accent5" accent6="accent6" hlink="hlink" folHlink="folHlink"/>
    </a:extraClrScheme>
  </a:extraClrSchemeLst>
  <a:custClrLst>
    <a:custClr name="377-100%">
      <a:srgbClr val="7A9A3D"/>
    </a:custClr>
    <a:custClr name="7689-100%">
      <a:srgbClr val="298FC2"/>
    </a:custClr>
    <a:custClr name="7708-100%">
      <a:srgbClr val="004F6B"/>
    </a:custClr>
    <a:custClr name="5503-100%">
      <a:srgbClr val="8FB6BB"/>
    </a:custClr>
    <a:custClr name="7544-100%">
      <a:srgbClr val="768692"/>
    </a:custClr>
    <a:custClr name="7739">
      <a:srgbClr val="368727"/>
    </a:custClr>
    <a:custClr name="639-100%">
      <a:srgbClr val="00A3D4"/>
    </a:custClr>
    <a:custClr name="3285-100%">
      <a:srgbClr val="009681"/>
    </a:custClr>
    <a:custClr name="432-100%">
      <a:srgbClr val="333F48"/>
    </a:custClr>
    <a:custClr name="Cool gray-100%">
      <a:srgbClr val="75787B"/>
    </a:custClr>
    <a:custClr name="377-80%">
      <a:srgbClr val="95AE3C"/>
    </a:custClr>
    <a:custClr name="7689-80%">
      <a:srgbClr val="54A5CE"/>
    </a:custClr>
    <a:custClr name="7708-80%">
      <a:srgbClr val="006682"/>
    </a:custClr>
    <a:custClr name="5503-80%">
      <a:srgbClr val="9FC9CF"/>
    </a:custClr>
    <a:custClr name="7544-80%">
      <a:srgbClr val="919EA8"/>
    </a:custClr>
    <a:custClr name="7739-80%">
      <a:srgbClr val="609F52"/>
    </a:custClr>
    <a:custClr name="639-80%">
      <a:srgbClr val="00AFDD"/>
    </a:custClr>
    <a:custClr name="3285-80%">
      <a:srgbClr val="33AB9A"/>
    </a:custClr>
    <a:custClr name="432-80%">
      <a:srgbClr val="5D656D"/>
    </a:custClr>
    <a:custClr name="Cool gray-80%">
      <a:srgbClr val="919395"/>
    </a:custClr>
    <a:custClr name="377-60%">
      <a:srgbClr val="AFC267"/>
    </a:custClr>
    <a:custClr name="7689-60%">
      <a:srgbClr val="7FBCDA"/>
    </a:custClr>
    <a:custClr name="7708-60%">
      <a:srgbClr val="3F829C"/>
    </a:custClr>
    <a:custClr name="5503-60%">
      <a:srgbClr val="B5D4D9"/>
    </a:custClr>
    <a:custClr name="7544-60%">
      <a:srgbClr val="ADB6BE"/>
    </a:custClr>
    <a:custClr name="7739-60%">
      <a:srgbClr val="87B77D"/>
    </a:custClr>
    <a:custClr name="639-60%">
      <a:srgbClr val="4ABFE3"/>
    </a:custClr>
    <a:custClr name="3285-60%">
      <a:srgbClr val="66C0B3"/>
    </a:custClr>
    <a:custClr name="432-60%">
      <a:srgbClr val="858C91"/>
    </a:custClr>
    <a:custClr name="Cool gray-60%">
      <a:srgbClr val="ADAEB0"/>
    </a:custClr>
    <a:custClr name="377-40%">
      <a:srgbClr val="CBD799"/>
    </a:custClr>
    <a:custClr name="7689-40%">
      <a:srgbClr val="A9D2E7"/>
    </a:custClr>
    <a:custClr name="7708-40%">
      <a:srgbClr val="77A3B8"/>
    </a:custClr>
    <a:custClr name="5503-40%">
      <a:srgbClr val="CAE0E3"/>
    </a:custClr>
    <a:custClr name="7544-40%">
      <a:srgbClr val="C8CFD3"/>
    </a:custClr>
    <a:custClr name="7739-40%">
      <a:srgbClr val="AFCFA9"/>
    </a:custClr>
    <a:custClr name="639-40%">
      <a:srgbClr val="8DD1EB"/>
    </a:custClr>
    <a:custClr name="3285-40%">
      <a:srgbClr val="99D5CC"/>
    </a:custClr>
    <a:custClr name="432-40%">
      <a:srgbClr val="ADB2B6"/>
    </a:custClr>
    <a:custClr name="Cool gray-40%">
      <a:srgbClr val="C8C9C9"/>
    </a:custClr>
  </a:custClrLst>
  <a:extLst>
    <a:ext uri="{05A4C25C-085E-4340-85A3-A5531E510DB2}">
      <thm15:themeFamily xmlns:thm15="http://schemas.microsoft.com/office/thememl/2012/main" name="FI_16x9_Onscreen_Presentation_Template.potx" id="{2F82F2A0-D79F-4242-8559-3BDA651390B5}" vid="{5BAFBB4F-0B54-41F8-9296-5D467FCB0A72}"/>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10.xml.rels><?xml version="1.0" encoding="UTF-8" standalone="yes"?>
<Relationships xmlns="http://schemas.openxmlformats.org/package/2006/relationships"><Relationship Id="rId1" Type="http://schemas.openxmlformats.org/officeDocument/2006/relationships/customXmlProps" Target="itemProps10.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_rels/item6.xml.rels><?xml version="1.0" encoding="UTF-8" standalone="yes"?>
<Relationships xmlns="http://schemas.openxmlformats.org/package/2006/relationships"><Relationship Id="rId1" Type="http://schemas.openxmlformats.org/officeDocument/2006/relationships/customXmlProps" Target="itemProps6.xml"/></Relationships>
</file>

<file path=customXml/_rels/item7.xml.rels><?xml version="1.0" encoding="UTF-8" standalone="yes"?>
<Relationships xmlns="http://schemas.openxmlformats.org/package/2006/relationships"><Relationship Id="rId1" Type="http://schemas.openxmlformats.org/officeDocument/2006/relationships/customXmlProps" Target="itemProps7.xml"/></Relationships>
</file>

<file path=customXml/_rels/item8.xml.rels><?xml version="1.0" encoding="UTF-8" standalone="yes"?>
<Relationships xmlns="http://schemas.openxmlformats.org/package/2006/relationships"><Relationship Id="rId1" Type="http://schemas.openxmlformats.org/officeDocument/2006/relationships/customXmlProps" Target="itemProps8.xml"/></Relationships>
</file>

<file path=customXml/_rels/item9.xml.rels><?xml version="1.0" encoding="UTF-8" standalone="yes"?>
<Relationships xmlns="http://schemas.openxmlformats.org/package/2006/relationships"><Relationship Id="rId1" Type="http://schemas.openxmlformats.org/officeDocument/2006/relationships/customXmlProps" Target="itemProps9.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10.xml><?xml version="1.0" encoding="utf-8"?>
<AllExternalAdhocVariableMappings/>
</file>

<file path=customXml/item2.xml><?xml version="1.0" encoding="utf-8"?>
<VariableListDefinition name="Computed" displayName="Computed" id="6907aba4-46e7-468e-887f-5b379f9e7a08" isdomainofvalue="False" dataSourceId="bd57972e-62c3-4c79-9201-c9916afccf39"/>
</file>

<file path=customXml/item3.xml><?xml version="1.0" encoding="utf-8"?>
<p:properties xmlns:p="http://schemas.microsoft.com/office/2006/metadata/properties" xmlns:xsi="http://www.w3.org/2001/XMLSchema-instance" xmlns:pc="http://schemas.microsoft.com/office/infopath/2007/PartnerControls">
  <documentManagement>
    <eReview xmlns="bbfbac0a-fcc8-46d1-a1db-bbc0d6f17e03">977497.15.2</eReview>
    <Expiration xmlns="bbfbac0a-fcc8-46d1-a1db-bbc0d6f17e03">6.30.2025</Expiration>
    <Notes0 xmlns="bbfbac0a-fcc8-46d1-a1db-bbc0d6f17e03" xsi:nil="true"/>
    <TaxCatchAll xmlns="9d62c736-829a-4506-9940-e7298709fa07" xsi:nil="true"/>
    <lcf76f155ced4ddcb4097134ff3c332f xmlns="bbfbac0a-fcc8-46d1-a1db-bbc0d6f17e03">
      <Terms xmlns="http://schemas.microsoft.com/office/infopath/2007/PartnerControls"/>
    </lcf76f155ced4ddcb4097134ff3c332f>
  </documentManagement>
</p:properties>
</file>

<file path=customXml/item4.xml><?xml version="1.0" encoding="utf-8"?>
<ct:contentTypeSchema xmlns:ct="http://schemas.microsoft.com/office/2006/metadata/contentType" xmlns:ma="http://schemas.microsoft.com/office/2006/metadata/properties/metaAttributes" ct:_="" ma:_="" ma:contentTypeName="Document" ma:contentTypeID="0x01010032992AF07B39B44B8DB1856B753B742D" ma:contentTypeVersion="15" ma:contentTypeDescription="Create a new document." ma:contentTypeScope="" ma:versionID="8e6421382820f767487f57079e2a7bb4">
  <xsd:schema xmlns:xsd="http://www.w3.org/2001/XMLSchema" xmlns:xs="http://www.w3.org/2001/XMLSchema" xmlns:p="http://schemas.microsoft.com/office/2006/metadata/properties" xmlns:ns2="bbfbac0a-fcc8-46d1-a1db-bbc0d6f17e03" xmlns:ns3="9d62c736-829a-4506-9940-e7298709fa07" targetNamespace="http://schemas.microsoft.com/office/2006/metadata/properties" ma:root="true" ma:fieldsID="888ee5ab626cc6711203e9ff7b031de3" ns2:_="" ns3:_="">
    <xsd:import namespace="bbfbac0a-fcc8-46d1-a1db-bbc0d6f17e03"/>
    <xsd:import namespace="9d62c736-829a-4506-9940-e7298709fa07"/>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eReview" minOccurs="0"/>
                <xsd:element ref="ns2:Expiration" minOccurs="0"/>
                <xsd:element ref="ns2:Notes0" minOccurs="0"/>
                <xsd:element ref="ns2:lcf76f155ced4ddcb4097134ff3c332f" minOccurs="0"/>
                <xsd:element ref="ns3:TaxCatchAll" minOccurs="0"/>
                <xsd:element ref="ns2:MediaServiceDateTaken" minOccurs="0"/>
                <xsd:element ref="ns2:MediaServiceOCR" minOccurs="0"/>
                <xsd:element ref="ns2:MediaServiceGenerationTime" minOccurs="0"/>
                <xsd:element ref="ns2:MediaServiceEventHashCode"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bfbac0a-fcc8-46d1-a1db-bbc0d6f17e0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eReview" ma:index="12" nillable="true" ma:displayName="eReview" ma:format="Dropdown" ma:internalName="eReview">
      <xsd:simpleType>
        <xsd:restriction base="dms:Text">
          <xsd:maxLength value="255"/>
        </xsd:restriction>
      </xsd:simpleType>
    </xsd:element>
    <xsd:element name="Expiration" ma:index="13" nillable="true" ma:displayName="Expiration" ma:format="Dropdown" ma:internalName="Expiration">
      <xsd:simpleType>
        <xsd:restriction base="dms:Text">
          <xsd:maxLength value="255"/>
        </xsd:restriction>
      </xsd:simpleType>
    </xsd:element>
    <xsd:element name="Notes0" ma:index="14" nillable="true" ma:displayName="Notes" ma:internalName="Notes0">
      <xsd:simpleType>
        <xsd:restriction base="dms:Note">
          <xsd:maxLength value="255"/>
        </xsd:restriction>
      </xsd:simpleType>
    </xsd:element>
    <xsd:element name="lcf76f155ced4ddcb4097134ff3c332f" ma:index="16" nillable="true" ma:taxonomy="true" ma:internalName="lcf76f155ced4ddcb4097134ff3c332f" ma:taxonomyFieldName="MediaServiceImageTags" ma:displayName="Image Tags" ma:readOnly="false" ma:fieldId="{5cf76f15-5ced-4ddc-b409-7134ff3c332f}" ma:taxonomyMulti="true" ma:sspId="da5aa731-3981-4550-91eb-7c8270028580" ma:termSetId="09814cd3-568e-fe90-9814-8d621ff8fb84" ma:anchorId="fba54fb3-c3e1-fe81-a776-ca4b69148c4d" ma:open="true" ma:isKeyword="false">
      <xsd:complexType>
        <xsd:sequence>
          <xsd:element ref="pc:Terms" minOccurs="0" maxOccurs="1"/>
        </xsd:sequence>
      </xsd:complexType>
    </xsd:element>
    <xsd:element name="MediaServiceDateTaken" ma:index="18" nillable="true" ma:displayName="MediaServiceDateTaken" ma:hidden="true" ma:indexed="true" ma:internalName="MediaServiceDateTaken" ma:readOnly="true">
      <xsd:simpleType>
        <xsd:restriction base="dms:Text"/>
      </xsd:simpleType>
    </xsd:element>
    <xsd:element name="MediaServiceOCR" ma:index="19" nillable="true" ma:displayName="Extracted Text" ma:internalName="MediaServiceOCR" ma:readOnly="true">
      <xsd:simpleType>
        <xsd:restriction base="dms:Note">
          <xsd:maxLength value="255"/>
        </xsd:restriction>
      </xsd:simpleType>
    </xsd:element>
    <xsd:element name="MediaServiceGenerationTime" ma:index="20" nillable="true" ma:displayName="MediaServiceGenerationTime" ma:hidden="true" ma:internalName="MediaServiceGenerationTime" ma:readOnly="true">
      <xsd:simpleType>
        <xsd:restriction base="dms:Text"/>
      </xsd:simpleType>
    </xsd:element>
    <xsd:element name="MediaServiceEventHashCode" ma:index="21" nillable="true" ma:displayName="MediaServiceEventHashCode" ma:hidden="true" ma:internalName="MediaServiceEventHashCode" ma:readOnly="true">
      <xsd:simpleType>
        <xsd:restriction base="dms:Text"/>
      </xsd:simpleType>
    </xsd:element>
    <xsd:element name="MediaLengthInSeconds" ma:index="22"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9d62c736-829a-4506-9940-e7298709fa07" elementFormDefault="qualified">
    <xsd:import namespace="http://schemas.microsoft.com/office/2006/documentManagement/types"/>
    <xsd:import namespace="http://schemas.microsoft.com/office/infopath/2007/PartnerControls"/>
    <xsd:element name="TaxCatchAll" ma:index="17" nillable="true" ma:displayName="Taxonomy Catch All Column" ma:hidden="true" ma:list="{ca34431e-928d-4ca1-9fa6-77bb98700b0a}" ma:internalName="TaxCatchAll" ma:showField="CatchAllData" ma:web="9d62c736-829a-4506-9940-e7298709fa07">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5.xml><?xml version="1.0" encoding="utf-8"?>
<VariableList UniqueId="d028f31c-1c0b-4a55-9803-44b2e5efa3b5" Name="System" ContentType="XML" MajorVersion="0" MinorVersion="1" isLocalCopy="False" IsBaseObject="False" DataSourceId="9f2ff232-b12e-4da2-bb57-193154e0a863" DataSourceMajorVersion="0" DataSourceMinorVersion="1"/>
</file>

<file path=customXml/item6.xml><?xml version="1.0" encoding="utf-8"?>
<VariableList UniqueId="6907aba4-46e7-468e-887f-5b379f9e7a08" Name="Computed" ContentType="XML" MajorVersion="0" MinorVersion="1" isLocalCopy="False" IsBaseObject="False" DataSourceId="bd57972e-62c3-4c79-9201-c9916afccf39" DataSourceMajorVersion="0" DataSourceMinorVersion="1"/>
</file>

<file path=customXml/item7.xml><?xml version="1.0" encoding="utf-8"?>
<VariableListDefinition name="AD_HOC" displayName="AD_HOC" id="d7df3310-e82e-4446-834c-e4e7a8d06326" isdomainofvalue="False" dataSourceId="cd9a6167-beaa-462c-9ca7-10d6e8e41ede"/>
</file>

<file path=customXml/item8.xml><?xml version="1.0" encoding="utf-8"?>
<VariableList UniqueId="d7df3310-e82e-4446-834c-e4e7a8d06326" Name="AD_HOC" ContentType="XML" MajorVersion="0" MinorVersion="1" isLocalCopy="False" IsBaseObject="False" DataSourceId="cd9a6167-beaa-462c-9ca7-10d6e8e41ede" DataSourceMajorVersion="0" DataSourceMinorVersion="1"/>
</file>

<file path=customXml/item9.xml><?xml version="1.0" encoding="utf-8"?>
<VariableListDefinition name="System" displayName="System" id="d028f31c-1c0b-4a55-9803-44b2e5efa3b5" isdomainofvalue="False" dataSourceId="9f2ff232-b12e-4da2-bb57-193154e0a863"/>
</file>

<file path=customXml/itemProps1.xml><?xml version="1.0" encoding="utf-8"?>
<ds:datastoreItem xmlns:ds="http://schemas.openxmlformats.org/officeDocument/2006/customXml" ds:itemID="{659795AD-7195-4B20-AC6B-F037E3E10BE9}">
  <ds:schemaRefs>
    <ds:schemaRef ds:uri="http://schemas.microsoft.com/sharepoint/v3/contenttype/forms"/>
  </ds:schemaRefs>
</ds:datastoreItem>
</file>

<file path=customXml/itemProps10.xml><?xml version="1.0" encoding="utf-8"?>
<ds:datastoreItem xmlns:ds="http://schemas.openxmlformats.org/officeDocument/2006/customXml" ds:itemID="{86E7397F-E8E7-4ED6-B5DD-AF00853ADAEC}">
  <ds:schemaRefs/>
</ds:datastoreItem>
</file>

<file path=customXml/itemProps2.xml><?xml version="1.0" encoding="utf-8"?>
<ds:datastoreItem xmlns:ds="http://schemas.openxmlformats.org/officeDocument/2006/customXml" ds:itemID="{B5B8C07C-F9BF-4C68-A44B-353DFA9DE9E3}">
  <ds:schemaRefs/>
</ds:datastoreItem>
</file>

<file path=customXml/itemProps3.xml><?xml version="1.0" encoding="utf-8"?>
<ds:datastoreItem xmlns:ds="http://schemas.openxmlformats.org/officeDocument/2006/customXml" ds:itemID="{19B5EAFE-E906-430D-AEA5-2E229D5ACD7A}">
  <ds:schemaRefs>
    <ds:schemaRef ds:uri="bbfbac0a-fcc8-46d1-a1db-bbc0d6f17e03"/>
    <ds:schemaRef ds:uri="http://purl.org/dc/elements/1.1/"/>
    <ds:schemaRef ds:uri="http://schemas.microsoft.com/office/infopath/2007/PartnerControls"/>
    <ds:schemaRef ds:uri="9d62c736-829a-4506-9940-e7298709fa07"/>
    <ds:schemaRef ds:uri="http://schemas.microsoft.com/office/2006/metadata/properties"/>
    <ds:schemaRef ds:uri="http://purl.org/dc/terms/"/>
    <ds:schemaRef ds:uri="http://schemas.microsoft.com/office/2006/documentManagement/types"/>
    <ds:schemaRef ds:uri="http://schemas.openxmlformats.org/package/2006/metadata/core-properties"/>
    <ds:schemaRef ds:uri="http://www.w3.org/XML/1998/namespace"/>
    <ds:schemaRef ds:uri="http://purl.org/dc/dcmitype/"/>
  </ds:schemaRefs>
</ds:datastoreItem>
</file>

<file path=customXml/itemProps4.xml><?xml version="1.0" encoding="utf-8"?>
<ds:datastoreItem xmlns:ds="http://schemas.openxmlformats.org/officeDocument/2006/customXml" ds:itemID="{17EA538A-1351-42ED-8C59-BABCC25AAA27}">
  <ds:schemaRefs>
    <ds:schemaRef ds:uri="9d62c736-829a-4506-9940-e7298709fa07"/>
    <ds:schemaRef ds:uri="bbfbac0a-fcc8-46d1-a1db-bbc0d6f17e03"/>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5.xml><?xml version="1.0" encoding="utf-8"?>
<ds:datastoreItem xmlns:ds="http://schemas.openxmlformats.org/officeDocument/2006/customXml" ds:itemID="{2A281B28-2593-4D3F-8030-6BB731967976}">
  <ds:schemaRefs/>
</ds:datastoreItem>
</file>

<file path=customXml/itemProps6.xml><?xml version="1.0" encoding="utf-8"?>
<ds:datastoreItem xmlns:ds="http://schemas.openxmlformats.org/officeDocument/2006/customXml" ds:itemID="{643717F7-F54C-4761-8B4C-5D72F58AFCCF}">
  <ds:schemaRefs/>
</ds:datastoreItem>
</file>

<file path=customXml/itemProps7.xml><?xml version="1.0" encoding="utf-8"?>
<ds:datastoreItem xmlns:ds="http://schemas.openxmlformats.org/officeDocument/2006/customXml" ds:itemID="{21B8CA34-1951-4E07-B78D-6AA4F6B12424}">
  <ds:schemaRefs/>
</ds:datastoreItem>
</file>

<file path=customXml/itemProps8.xml><?xml version="1.0" encoding="utf-8"?>
<ds:datastoreItem xmlns:ds="http://schemas.openxmlformats.org/officeDocument/2006/customXml" ds:itemID="{E7A4FBC1-BDCC-40F2-A44A-913F048A3DEB}">
  <ds:schemaRefs/>
</ds:datastoreItem>
</file>

<file path=customXml/itemProps9.xml><?xml version="1.0" encoding="utf-8"?>
<ds:datastoreItem xmlns:ds="http://schemas.openxmlformats.org/officeDocument/2006/customXml" ds:itemID="{201F0B01-76DC-40D9-9EAC-BA08CBE5BD6E}">
  <ds:schemaRefs/>
</ds:datastoreItem>
</file>

<file path=docProps/app.xml><?xml version="1.0" encoding="utf-8"?>
<Properties xmlns="http://schemas.openxmlformats.org/officeDocument/2006/extended-properties" xmlns:vt="http://schemas.openxmlformats.org/officeDocument/2006/docPropsVTypes">
  <TotalTime>0</TotalTime>
  <Words>1536</Words>
  <Application>Microsoft Office PowerPoint</Application>
  <PresentationFormat>Widescreen</PresentationFormat>
  <Paragraphs>110</Paragraphs>
  <Slides>4</Slides>
  <Notes>4</Notes>
  <HiddenSlides>0</HiddenSlides>
  <MMClips>0</MMClips>
  <ScaleCrop>false</ScaleCrop>
  <HeadingPairs>
    <vt:vector size="8" baseType="variant">
      <vt:variant>
        <vt:lpstr>Fonts Used</vt:lpstr>
      </vt:variant>
      <vt:variant>
        <vt:i4>4</vt:i4>
      </vt:variant>
      <vt:variant>
        <vt:lpstr>Theme</vt:lpstr>
      </vt:variant>
      <vt:variant>
        <vt:i4>3</vt:i4>
      </vt:variant>
      <vt:variant>
        <vt:lpstr>Embedded OLE Servers</vt:lpstr>
      </vt:variant>
      <vt:variant>
        <vt:i4>1</vt:i4>
      </vt:variant>
      <vt:variant>
        <vt:lpstr>Slide Titles</vt:lpstr>
      </vt:variant>
      <vt:variant>
        <vt:i4>4</vt:i4>
      </vt:variant>
    </vt:vector>
  </HeadingPairs>
  <TitlesOfParts>
    <vt:vector size="12" baseType="lpstr">
      <vt:lpstr>ＭＳ Ｐゴシック</vt:lpstr>
      <vt:lpstr>Arial</vt:lpstr>
      <vt:lpstr>Arial,Sans-Serif</vt:lpstr>
      <vt:lpstr>Calibri</vt:lpstr>
      <vt:lpstr>FI_External_Print_Presentation_4x3</vt:lpstr>
      <vt:lpstr>2_FI_External_Print_Presentation_4x3</vt:lpstr>
      <vt:lpstr>1_FI_External_Print_Presentation_4x3</vt:lpstr>
      <vt:lpstr>think-cell Slide</vt:lpstr>
      <vt:lpstr>Investment and Portfolio Construction Capabilities</vt:lpstr>
      <vt:lpstr>Overview Industry-leading portfolio construction solutions designed to help you streamline your efforts </vt:lpstr>
      <vt:lpstr>PowerPoint Presentation</vt:lpstr>
      <vt:lpstr>Important Information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Kelly, Ashley M</dc:creator>
  <cp:lastModifiedBy>Alfano, Kristina</cp:lastModifiedBy>
  <cp:revision>2</cp:revision>
  <dcterms:created xsi:type="dcterms:W3CDTF">2024-05-29T15:27:50Z</dcterms:created>
  <dcterms:modified xsi:type="dcterms:W3CDTF">2025-02-12T21:56:54Z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0x01010032992AF07B39B44B8DB1856B753B742D</vt:lpwstr>
  </property>
  <property fmtid="{D5CDD505-2E9C-101B-9397-08002B2CF9AE}" pid="3" name="MSIP_Label_349c6ae4-2b56-494e-b841-9f67aea9b53d_Enabled">
    <vt:lpwstr>true</vt:lpwstr>
  </property>
  <property fmtid="{D5CDD505-2E9C-101B-9397-08002B2CF9AE}" pid="4" name="MSIP_Label_349c6ae4-2b56-494e-b841-9f67aea9b53d_SetDate">
    <vt:lpwstr>2024-09-13T17:54:48Z</vt:lpwstr>
  </property>
  <property fmtid="{D5CDD505-2E9C-101B-9397-08002B2CF9AE}" pid="5" name="MSIP_Label_349c6ae4-2b56-494e-b841-9f67aea9b53d_Method">
    <vt:lpwstr>Privileged</vt:lpwstr>
  </property>
  <property fmtid="{D5CDD505-2E9C-101B-9397-08002B2CF9AE}" pid="6" name="MSIP_Label_349c6ae4-2b56-494e-b841-9f67aea9b53d_Name">
    <vt:lpwstr>Fidelity Confidential</vt:lpwstr>
  </property>
  <property fmtid="{D5CDD505-2E9C-101B-9397-08002B2CF9AE}" pid="7" name="MSIP_Label_349c6ae4-2b56-494e-b841-9f67aea9b53d_SiteId">
    <vt:lpwstr>7521acbc-a68c-41e5-a975-1cf83066dd19</vt:lpwstr>
  </property>
  <property fmtid="{D5CDD505-2E9C-101B-9397-08002B2CF9AE}" pid="8" name="MSIP_Label_349c6ae4-2b56-494e-b841-9f67aea9b53d_ActionId">
    <vt:lpwstr>74f5adac-fda9-4c4b-ba10-cfc195e0abd9</vt:lpwstr>
  </property>
  <property fmtid="{D5CDD505-2E9C-101B-9397-08002B2CF9AE}" pid="9" name="MSIP_Label_349c6ae4-2b56-494e-b841-9f67aea9b53d_ContentBits">
    <vt:lpwstr>2</vt:lpwstr>
  </property>
  <property fmtid="{D5CDD505-2E9C-101B-9397-08002B2CF9AE}" pid="10" name="ClassificationContentMarkingFooterLocations">
    <vt:lpwstr>FI_External_Print_Presentation_4x3:3\2_FI_External_Print_Presentation_4x3:4\1_FI_External_Print_Presentation_4x3:3</vt:lpwstr>
  </property>
  <property fmtid="{D5CDD505-2E9C-101B-9397-08002B2CF9AE}" pid="11" name="ClassificationContentMarkingFooterText">
    <vt:lpwstr>Fidelity Confidential Information</vt:lpwstr>
  </property>
  <property fmtid="{D5CDD505-2E9C-101B-9397-08002B2CF9AE}" pid="12" name="Order">
    <vt:r8>1300</vt:r8>
  </property>
  <property fmtid="{D5CDD505-2E9C-101B-9397-08002B2CF9AE}" pid="13" name="xd_Signature">
    <vt:bool>false</vt:bool>
  </property>
  <property fmtid="{D5CDD505-2E9C-101B-9397-08002B2CF9AE}" pid="14" name="xd_ProgID">
    <vt:lpwstr/>
  </property>
  <property fmtid="{D5CDD505-2E9C-101B-9397-08002B2CF9AE}" pid="15" name="ComplianceAssetId">
    <vt:lpwstr/>
  </property>
  <property fmtid="{D5CDD505-2E9C-101B-9397-08002B2CF9AE}" pid="16" name="TemplateUrl">
    <vt:lpwstr/>
  </property>
  <property fmtid="{D5CDD505-2E9C-101B-9397-08002B2CF9AE}" pid="17" name="_ExtendedDescription">
    <vt:lpwstr/>
  </property>
  <property fmtid="{D5CDD505-2E9C-101B-9397-08002B2CF9AE}" pid="18" name="TriggerFlowInfo">
    <vt:lpwstr/>
  </property>
  <property fmtid="{D5CDD505-2E9C-101B-9397-08002B2CF9AE}" pid="19" name="MediaServiceImageTags">
    <vt:lpwstr/>
  </property>
</Properties>
</file>