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heme/theme4.xml" ContentType="application/vnd.openxmlformats-officedocument.theme+xml"/>
  <Override PartName="/ppt/tags/tag1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1"/>
    <p:sldMasterId id="2147483675" r:id="rId12"/>
    <p:sldMasterId id="2147483691" r:id="rId13"/>
  </p:sldMasterIdLst>
  <p:notesMasterIdLst>
    <p:notesMasterId r:id="rId18"/>
  </p:notesMasterIdLst>
  <p:sldIdLst>
    <p:sldId id="3026" r:id="rId14"/>
    <p:sldId id="2145707163" r:id="rId15"/>
    <p:sldId id="2145707160" r:id="rId16"/>
    <p:sldId id="2145707164" r:id="rId17"/>
  </p:sldIdLst>
  <p:sldSz cx="12192000" cy="6858000"/>
  <p:notesSz cx="6858000" cy="9144000"/>
  <p:custDataLst>
    <p:custData r:id="rId4"/>
    <p:custData r:id="rId5"/>
    <p:custData r:id="rId6"/>
    <p:custData r:id="rId7"/>
    <p:custData r:id="rId8"/>
    <p:custData r:id="rId9"/>
    <p:custData r:id="rId1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6A77D7-2DBA-42C6-AC18-4017FF6C21A6}" v="8" dt="2025-09-11T21:03:33.1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1" d="100"/>
          <a:sy n="101" d="100"/>
        </p:scale>
        <p:origin x="87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slideMaster" Target="slideMasters/slideMaster3.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customXml" Target="../customXml/item7.xml"/><Relationship Id="rId12" Type="http://schemas.openxmlformats.org/officeDocument/2006/relationships/slideMaster" Target="slideMasters/slideMaster2.xml"/><Relationship Id="rId1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3.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Master" Target="slideMasters/slideMaster1.xml"/><Relationship Id="rId24" Type="http://schemas.microsoft.com/office/2015/10/relationships/revisionInfo" Target="revisionInfo.xml"/><Relationship Id="rId5" Type="http://schemas.openxmlformats.org/officeDocument/2006/relationships/customXml" Target="../customXml/item5.xml"/><Relationship Id="rId15" Type="http://schemas.openxmlformats.org/officeDocument/2006/relationships/slide" Target="slides/slide2.xml"/><Relationship Id="rId23" Type="http://schemas.microsoft.com/office/2016/11/relationships/changesInfo" Target="changesInfos/changesInfo1.xml"/><Relationship Id="rId10" Type="http://schemas.openxmlformats.org/officeDocument/2006/relationships/customXml" Target="../customXml/item10.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slide" Target="slides/slide1.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ffer, Rachel" userId="ab6106f6-736a-4ccb-bd22-2d14d4207239" providerId="ADAL" clId="{CD6A77D7-2DBA-42C6-AC18-4017FF6C21A6}"/>
    <pc:docChg chg="undo custSel modSld">
      <pc:chgData name="Shaffer, Rachel" userId="ab6106f6-736a-4ccb-bd22-2d14d4207239" providerId="ADAL" clId="{CD6A77D7-2DBA-42C6-AC18-4017FF6C21A6}" dt="2025-09-16T14:23:42.367" v="112" actId="20577"/>
      <pc:docMkLst>
        <pc:docMk/>
      </pc:docMkLst>
      <pc:sldChg chg="addSp delSp modSp mod">
        <pc:chgData name="Shaffer, Rachel" userId="ab6106f6-736a-4ccb-bd22-2d14d4207239" providerId="ADAL" clId="{CD6A77D7-2DBA-42C6-AC18-4017FF6C21A6}" dt="2025-09-11T21:03:49.791" v="83" actId="1036"/>
        <pc:sldMkLst>
          <pc:docMk/>
          <pc:sldMk cId="2707254319" sldId="3026"/>
        </pc:sldMkLst>
        <pc:spChg chg="mod">
          <ac:chgData name="Shaffer, Rachel" userId="ab6106f6-736a-4ccb-bd22-2d14d4207239" providerId="ADAL" clId="{CD6A77D7-2DBA-42C6-AC18-4017FF6C21A6}" dt="2025-09-11T21:02:52.538" v="64" actId="1035"/>
          <ac:spMkLst>
            <pc:docMk/>
            <pc:sldMk cId="2707254319" sldId="3026"/>
            <ac:spMk id="5" creationId="{00000000-0000-0000-0000-000000000000}"/>
          </ac:spMkLst>
        </pc:spChg>
        <pc:spChg chg="add mod">
          <ac:chgData name="Shaffer, Rachel" userId="ab6106f6-736a-4ccb-bd22-2d14d4207239" providerId="ADAL" clId="{CD6A77D7-2DBA-42C6-AC18-4017FF6C21A6}" dt="2025-09-11T21:03:49.791" v="83" actId="1036"/>
          <ac:spMkLst>
            <pc:docMk/>
            <pc:sldMk cId="2707254319" sldId="3026"/>
            <ac:spMk id="6" creationId="{D221FBA0-0A49-2F73-CE71-D6E90AC69A17}"/>
          </ac:spMkLst>
        </pc:spChg>
        <pc:spChg chg="add mod">
          <ac:chgData name="Shaffer, Rachel" userId="ab6106f6-736a-4ccb-bd22-2d14d4207239" providerId="ADAL" clId="{CD6A77D7-2DBA-42C6-AC18-4017FF6C21A6}" dt="2025-09-11T21:03:03.615" v="67" actId="1076"/>
          <ac:spMkLst>
            <pc:docMk/>
            <pc:sldMk cId="2707254319" sldId="3026"/>
            <ac:spMk id="7" creationId="{07FDC3CB-D7D5-1426-D60C-76C22AA5974E}"/>
          </ac:spMkLst>
        </pc:spChg>
      </pc:sldChg>
      <pc:sldChg chg="modSp mod">
        <pc:chgData name="Shaffer, Rachel" userId="ab6106f6-736a-4ccb-bd22-2d14d4207239" providerId="ADAL" clId="{CD6A77D7-2DBA-42C6-AC18-4017FF6C21A6}" dt="2025-09-16T14:23:42.367" v="112" actId="20577"/>
        <pc:sldMkLst>
          <pc:docMk/>
          <pc:sldMk cId="4064314447" sldId="2145707160"/>
        </pc:sldMkLst>
        <pc:spChg chg="mod">
          <ac:chgData name="Shaffer, Rachel" userId="ab6106f6-736a-4ccb-bd22-2d14d4207239" providerId="ADAL" clId="{CD6A77D7-2DBA-42C6-AC18-4017FF6C21A6}" dt="2025-09-10T19:50:56.239" v="7" actId="20577"/>
          <ac:spMkLst>
            <pc:docMk/>
            <pc:sldMk cId="4064314447" sldId="2145707160"/>
            <ac:spMk id="8" creationId="{AC019FC9-A2CB-9CF5-BB4A-A9215A3C71DB}"/>
          </ac:spMkLst>
        </pc:spChg>
        <pc:spChg chg="mod">
          <ac:chgData name="Shaffer, Rachel" userId="ab6106f6-736a-4ccb-bd22-2d14d4207239" providerId="ADAL" clId="{CD6A77D7-2DBA-42C6-AC18-4017FF6C21A6}" dt="2025-09-10T20:09:08.127" v="9" actId="20577"/>
          <ac:spMkLst>
            <pc:docMk/>
            <pc:sldMk cId="4064314447" sldId="2145707160"/>
            <ac:spMk id="15" creationId="{B2475637-1F7E-47CA-60B3-51B4598A88CA}"/>
          </ac:spMkLst>
        </pc:spChg>
        <pc:graphicFrameChg chg="modGraphic">
          <ac:chgData name="Shaffer, Rachel" userId="ab6106f6-736a-4ccb-bd22-2d14d4207239" providerId="ADAL" clId="{CD6A77D7-2DBA-42C6-AC18-4017FF6C21A6}" dt="2025-09-16T14:23:42.367" v="112" actId="20577"/>
          <ac:graphicFrameMkLst>
            <pc:docMk/>
            <pc:sldMk cId="4064314447" sldId="2145707160"/>
            <ac:graphicFrameMk id="187" creationId="{78644650-9ACE-475D-AAFE-DC4D2DC59694}"/>
          </ac:graphicFrameMkLst>
        </pc:graphicFrameChg>
      </pc:sldChg>
      <pc:sldChg chg="modSp mod">
        <pc:chgData name="Shaffer, Rachel" userId="ab6106f6-736a-4ccb-bd22-2d14d4207239" providerId="ADAL" clId="{CD6A77D7-2DBA-42C6-AC18-4017FF6C21A6}" dt="2025-09-10T19:50:52.991" v="5" actId="20577"/>
        <pc:sldMkLst>
          <pc:docMk/>
          <pc:sldMk cId="130565508" sldId="2145707163"/>
        </pc:sldMkLst>
        <pc:spChg chg="mod">
          <ac:chgData name="Shaffer, Rachel" userId="ab6106f6-736a-4ccb-bd22-2d14d4207239" providerId="ADAL" clId="{CD6A77D7-2DBA-42C6-AC18-4017FF6C21A6}" dt="2025-09-10T19:50:52.991" v="5" actId="20577"/>
          <ac:spMkLst>
            <pc:docMk/>
            <pc:sldMk cId="130565508" sldId="2145707163"/>
            <ac:spMk id="6" creationId="{36455D8B-12D3-2BDA-EEF9-03E2AE56E4CD}"/>
          </ac:spMkLst>
        </pc:spChg>
      </pc:sldChg>
      <pc:sldChg chg="delSp modSp mod">
        <pc:chgData name="Shaffer, Rachel" userId="ab6106f6-736a-4ccb-bd22-2d14d4207239" providerId="ADAL" clId="{CD6A77D7-2DBA-42C6-AC18-4017FF6C21A6}" dt="2025-09-11T21:05:08.954" v="108" actId="1036"/>
        <pc:sldMkLst>
          <pc:docMk/>
          <pc:sldMk cId="0" sldId="2145707164"/>
        </pc:sldMkLst>
        <pc:spChg chg="mod">
          <ac:chgData name="Shaffer, Rachel" userId="ab6106f6-736a-4ccb-bd22-2d14d4207239" providerId="ADAL" clId="{CD6A77D7-2DBA-42C6-AC18-4017FF6C21A6}" dt="2025-09-11T21:05:08.954" v="108" actId="1036"/>
          <ac:spMkLst>
            <pc:docMk/>
            <pc:sldMk cId="0" sldId="2145707164"/>
            <ac:spMk id="2" creationId="{00000000-0000-0000-0000-000000000000}"/>
          </ac:spMkLst>
        </pc:spChg>
        <pc:spChg chg="mod">
          <ac:chgData name="Shaffer, Rachel" userId="ab6106f6-736a-4ccb-bd22-2d14d4207239" providerId="ADAL" clId="{CD6A77D7-2DBA-42C6-AC18-4017FF6C21A6}" dt="2025-09-11T21:05:04.037" v="100" actId="1036"/>
          <ac:spMkLst>
            <pc:docMk/>
            <pc:sldMk cId="0" sldId="2145707164"/>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7D20B0-7ACA-425B-98A6-D0ECB82BE36E}" type="datetimeFigureOut">
              <a:rPr lang="en-US" smtClean="0"/>
              <a:t>09/16/2025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B036D2-DB0F-4FAA-A14F-8977E7606475}" type="slidenum">
              <a:rPr lang="en-US" smtClean="0"/>
              <a:t>‹#›</a:t>
            </a:fld>
            <a:endParaRPr lang="en-US"/>
          </a:p>
        </p:txBody>
      </p:sp>
    </p:spTree>
    <p:extLst>
      <p:ext uri="{BB962C8B-B14F-4D97-AF65-F5344CB8AC3E}">
        <p14:creationId xmlns:p14="http://schemas.microsoft.com/office/powerpoint/2010/main" val="21305649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lvl="1"/>
            <a:r>
              <a:rPr lang="en-US" sz="1600" kern="1200">
                <a:solidFill>
                  <a:schemeClr val="tx1"/>
                </a:solidFill>
                <a:effectLst/>
                <a:latin typeface="Arial" charset="0"/>
                <a:ea typeface="+mn-ea"/>
                <a:cs typeface="+mn-cs"/>
              </a:rPr>
              <a:t>Building investment portfolios has never been harder, and your clients need your help now more than ever.</a:t>
            </a:r>
          </a:p>
          <a:p>
            <a:pPr lvl="1"/>
            <a:r>
              <a:rPr lang="en-US" sz="1600" kern="1200">
                <a:solidFill>
                  <a:schemeClr val="tx1"/>
                </a:solidFill>
                <a:effectLst/>
                <a:latin typeface="Arial" charset="0"/>
                <a:ea typeface="+mn-ea"/>
                <a:cs typeface="+mn-cs"/>
              </a:rPr>
              <a:t> With more investment options available and rapidly changing markets, you need to make portfolio construction decisions effectively. </a:t>
            </a:r>
          </a:p>
          <a:p>
            <a:pPr lvl="1"/>
            <a:r>
              <a:rPr lang="en-US" sz="1600" kern="1200">
                <a:solidFill>
                  <a:schemeClr val="tx1"/>
                </a:solidFill>
                <a:effectLst/>
                <a:latin typeface="Arial" charset="0"/>
                <a:ea typeface="+mn-ea"/>
                <a:cs typeface="+mn-cs"/>
              </a:rPr>
              <a:t>Creating sustainable income for retirees has been an ongoing challenge for advisors, and it will continue to be so for the foreseeable future.</a:t>
            </a:r>
          </a:p>
          <a:p>
            <a:endParaRPr lang="en-US"/>
          </a:p>
        </p:txBody>
      </p:sp>
      <p:sp>
        <p:nvSpPr>
          <p:cNvPr id="4" name="Slide Number Placeholder 3"/>
          <p:cNvSpPr>
            <a:spLocks noGrp="1"/>
          </p:cNvSpPr>
          <p:nvPr>
            <p:ph type="sldNum" sz="quarter" idx="10"/>
          </p:nvPr>
        </p:nvSpPr>
        <p:spPr/>
        <p:txBody>
          <a:bodyPr/>
          <a:lstStyle/>
          <a:p>
            <a:pPr marL="0" marR="0" lvl="0" indent="0" algn="r" defTabSz="929760" rtl="0" eaLnBrk="1" fontAlgn="base" latinLnBrk="0" hangingPunct="1">
              <a:lnSpc>
                <a:spcPct val="100000"/>
              </a:lnSpc>
              <a:spcBef>
                <a:spcPct val="0"/>
              </a:spcBef>
              <a:spcAft>
                <a:spcPct val="0"/>
              </a:spcAft>
              <a:buClrTx/>
              <a:buSzTx/>
              <a:buFontTx/>
              <a:buNone/>
              <a:tabLst/>
              <a:defRPr/>
            </a:pPr>
            <a:fld id="{8203C9FA-C4BE-486E-85AA-ABBD1B25667F}" type="slidenum">
              <a:rPr kumimoji="0" lang="en-US" sz="1500" b="0" i="0" u="none" strike="noStrike" kern="1200" cap="none" spc="0" normalizeH="0" baseline="0" noProof="0" smtClean="0">
                <a:ln>
                  <a:noFill/>
                </a:ln>
                <a:solidFill>
                  <a:srgbClr val="000000"/>
                </a:solidFill>
                <a:effectLst/>
                <a:uLnTx/>
                <a:uFillTx/>
                <a:latin typeface="Arial" charset="0"/>
                <a:ea typeface="ＭＳ Ｐゴシック" pitchFamily="1" charset="-128"/>
                <a:cs typeface="+mn-cs"/>
              </a:rPr>
              <a:pPr marL="0" marR="0" lvl="0" indent="0" algn="r" defTabSz="929760" rtl="0" eaLnBrk="1" fontAlgn="base" latinLnBrk="0" hangingPunct="1">
                <a:lnSpc>
                  <a:spcPct val="100000"/>
                </a:lnSpc>
                <a:spcBef>
                  <a:spcPct val="0"/>
                </a:spcBef>
                <a:spcAft>
                  <a:spcPct val="0"/>
                </a:spcAft>
                <a:buClrTx/>
                <a:buSzTx/>
                <a:buFontTx/>
                <a:buNone/>
                <a:tabLst/>
                <a:defRPr/>
              </a:pPr>
              <a:t>1</a:t>
            </a:fld>
            <a:endParaRPr kumimoji="0" lang="en-US" sz="1500" b="0" i="0" u="none" strike="noStrike" kern="1200" cap="none" spc="0" normalizeH="0" baseline="0" noProof="0">
              <a:ln>
                <a:noFill/>
              </a:ln>
              <a:solidFill>
                <a:srgbClr val="000000"/>
              </a:solidFill>
              <a:effectLst/>
              <a:uLnTx/>
              <a:uFillTx/>
              <a:latin typeface="Arial" charset="0"/>
              <a:ea typeface="ＭＳ Ｐゴシック" pitchFamily="1" charset="-128"/>
              <a:cs typeface="+mn-cs"/>
            </a:endParaRPr>
          </a:p>
        </p:txBody>
      </p:sp>
    </p:spTree>
    <p:extLst>
      <p:ext uri="{BB962C8B-B14F-4D97-AF65-F5344CB8AC3E}">
        <p14:creationId xmlns:p14="http://schemas.microsoft.com/office/powerpoint/2010/main" val="1653983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29760" rtl="0" eaLnBrk="1" fontAlgn="base" latinLnBrk="0" hangingPunct="1">
              <a:lnSpc>
                <a:spcPct val="100000"/>
              </a:lnSpc>
              <a:spcBef>
                <a:spcPct val="0"/>
              </a:spcBef>
              <a:spcAft>
                <a:spcPct val="0"/>
              </a:spcAft>
              <a:buClrTx/>
              <a:buSzTx/>
              <a:buFontTx/>
              <a:buNone/>
              <a:tabLst/>
              <a:defRPr/>
            </a:pPr>
            <a:fld id="{8203C9FA-C4BE-486E-85AA-ABBD1B25667F}" type="slidenum">
              <a:rPr kumimoji="0" lang="en-US" sz="1500" b="0" i="0" u="none" strike="noStrike" kern="1200" cap="none" spc="0" normalizeH="0" baseline="0" noProof="0" smtClean="0">
                <a:ln>
                  <a:noFill/>
                </a:ln>
                <a:solidFill>
                  <a:srgbClr val="000000"/>
                </a:solidFill>
                <a:effectLst/>
                <a:uLnTx/>
                <a:uFillTx/>
                <a:latin typeface="Arial" charset="0"/>
                <a:ea typeface="ＭＳ Ｐゴシック" pitchFamily="1" charset="-128"/>
                <a:cs typeface="+mn-cs"/>
              </a:rPr>
              <a:pPr marL="0" marR="0" lvl="0" indent="0" algn="r" defTabSz="929760" rtl="0" eaLnBrk="1" fontAlgn="base" latinLnBrk="0" hangingPunct="1">
                <a:lnSpc>
                  <a:spcPct val="100000"/>
                </a:lnSpc>
                <a:spcBef>
                  <a:spcPct val="0"/>
                </a:spcBef>
                <a:spcAft>
                  <a:spcPct val="0"/>
                </a:spcAft>
                <a:buClrTx/>
                <a:buSzTx/>
                <a:buFontTx/>
                <a:buNone/>
                <a:tabLst/>
                <a:defRPr/>
              </a:pPr>
              <a:t>2</a:t>
            </a:fld>
            <a:endParaRPr kumimoji="0" lang="en-US" sz="1500" b="0" i="0" u="none" strike="noStrike" kern="1200" cap="none" spc="0" normalizeH="0" baseline="0" noProof="0">
              <a:ln>
                <a:noFill/>
              </a:ln>
              <a:solidFill>
                <a:srgbClr val="000000"/>
              </a:solidFill>
              <a:effectLst/>
              <a:uLnTx/>
              <a:uFillTx/>
              <a:latin typeface="Arial" charset="0"/>
              <a:ea typeface="ＭＳ Ｐゴシック" pitchFamily="1" charset="-128"/>
              <a:cs typeface="+mn-cs"/>
            </a:endParaRPr>
          </a:p>
        </p:txBody>
      </p:sp>
    </p:spTree>
    <p:extLst>
      <p:ext uri="{BB962C8B-B14F-4D97-AF65-F5344CB8AC3E}">
        <p14:creationId xmlns:p14="http://schemas.microsoft.com/office/powerpoint/2010/main" val="2819769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29760" rtl="0" eaLnBrk="1" fontAlgn="base" latinLnBrk="0" hangingPunct="1">
              <a:lnSpc>
                <a:spcPct val="100000"/>
              </a:lnSpc>
              <a:spcBef>
                <a:spcPct val="0"/>
              </a:spcBef>
              <a:spcAft>
                <a:spcPct val="0"/>
              </a:spcAft>
              <a:buClrTx/>
              <a:buSzTx/>
              <a:buFontTx/>
              <a:buNone/>
              <a:tabLst/>
              <a:defRPr/>
            </a:pPr>
            <a:fld id="{8203C9FA-C4BE-486E-85AA-ABBD1B25667F}" type="slidenum">
              <a:rPr kumimoji="0" lang="en-US" sz="1500" b="0" i="0" u="none" strike="noStrike" kern="1200" cap="none" spc="0" normalizeH="0" baseline="0" noProof="0" smtClean="0">
                <a:ln>
                  <a:noFill/>
                </a:ln>
                <a:solidFill>
                  <a:srgbClr val="000000"/>
                </a:solidFill>
                <a:effectLst/>
                <a:uLnTx/>
                <a:uFillTx/>
                <a:latin typeface="Arial" charset="0"/>
                <a:ea typeface="ＭＳ Ｐゴシック" pitchFamily="1" charset="-128"/>
                <a:cs typeface="+mn-cs"/>
              </a:rPr>
              <a:pPr marL="0" marR="0" lvl="0" indent="0" algn="r" defTabSz="929760" rtl="0" eaLnBrk="1" fontAlgn="base" latinLnBrk="0" hangingPunct="1">
                <a:lnSpc>
                  <a:spcPct val="100000"/>
                </a:lnSpc>
                <a:spcBef>
                  <a:spcPct val="0"/>
                </a:spcBef>
                <a:spcAft>
                  <a:spcPct val="0"/>
                </a:spcAft>
                <a:buClrTx/>
                <a:buSzTx/>
                <a:buFontTx/>
                <a:buNone/>
                <a:tabLst/>
                <a:defRPr/>
              </a:pPr>
              <a:t>3</a:t>
            </a:fld>
            <a:endParaRPr kumimoji="0" lang="en-US" sz="1500" b="0" i="0" u="none" strike="noStrike" kern="1200" cap="none" spc="0" normalizeH="0" baseline="0" noProof="0">
              <a:ln>
                <a:noFill/>
              </a:ln>
              <a:solidFill>
                <a:srgbClr val="000000"/>
              </a:solidFill>
              <a:effectLst/>
              <a:uLnTx/>
              <a:uFillTx/>
              <a:latin typeface="Arial" charset="0"/>
              <a:ea typeface="ＭＳ Ｐゴシック" pitchFamily="1" charset="-128"/>
              <a:cs typeface="+mn-cs"/>
            </a:endParaRPr>
          </a:p>
        </p:txBody>
      </p:sp>
    </p:spTree>
    <p:extLst>
      <p:ext uri="{BB962C8B-B14F-4D97-AF65-F5344CB8AC3E}">
        <p14:creationId xmlns:p14="http://schemas.microsoft.com/office/powerpoint/2010/main" val="21346114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0784475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xml"/><Relationship Id="rId5" Type="http://schemas.openxmlformats.org/officeDocument/2006/relationships/image" Target="../media/image3.png"/><Relationship Id="rId4"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7.xml"/><Relationship Id="rId5" Type="http://schemas.openxmlformats.org/officeDocument/2006/relationships/image" Target="../media/image2.emf"/><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8.xml"/><Relationship Id="rId5" Type="http://schemas.openxmlformats.org/officeDocument/2006/relationships/image" Target="../media/image6.png"/><Relationship Id="rId4" Type="http://schemas.openxmlformats.org/officeDocument/2006/relationships/image" Target="../media/image2.emf"/></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9.xml"/><Relationship Id="rId4" Type="http://schemas.openxmlformats.org/officeDocument/2006/relationships/image" Target="../media/image2.emf"/></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3.png"/><Relationship Id="rId4" Type="http://schemas.openxmlformats.org/officeDocument/2006/relationships/image" Target="../media/image2.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2.emf"/></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3.xml"/><Relationship Id="rId1" Type="http://schemas.openxmlformats.org/officeDocument/2006/relationships/tags" Target="../tags/tag11.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3.xml"/><Relationship Id="rId1" Type="http://schemas.openxmlformats.org/officeDocument/2006/relationships/tags" Target="../tags/tag12.xml"/><Relationship Id="rId4"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13.xml"/><Relationship Id="rId4" Type="http://schemas.openxmlformats.org/officeDocument/2006/relationships/image" Target="../media/image2.emf"/></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I_External_Onscreen_Cover">
    <p:spTree>
      <p:nvGrpSpPr>
        <p:cNvPr id="1" name=""/>
        <p:cNvGrpSpPr/>
        <p:nvPr/>
      </p:nvGrpSpPr>
      <p:grpSpPr>
        <a:xfrm>
          <a:off x="0" y="0"/>
          <a:ext cx="0" cy="0"/>
          <a:chOff x="0" y="0"/>
          <a:chExt cx="0" cy="0"/>
        </a:xfrm>
      </p:grpSpPr>
      <p:pic>
        <p:nvPicPr>
          <p:cNvPr id="15" name="Picture 14" descr="A picture containing game&#10;&#10;Description automatically generated">
            <a:extLst>
              <a:ext uri="{FF2B5EF4-FFF2-40B4-BE49-F238E27FC236}">
                <a16:creationId xmlns:a16="http://schemas.microsoft.com/office/drawing/2014/main" id="{2727D70F-139A-4BC0-B1C1-5A7E2FA987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3" name="Rectangle 6"/>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p>
        </p:txBody>
      </p:sp>
      <p:sp>
        <p:nvSpPr>
          <p:cNvPr id="42" name="Text Placeholder 43"/>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a:t>Date</a:t>
            </a:r>
          </a:p>
        </p:txBody>
      </p:sp>
      <p:sp>
        <p:nvSpPr>
          <p:cNvPr id="81" name="Content Placeholder 52"/>
          <p:cNvSpPr txBox="1">
            <a:spLocks/>
          </p:cNvSpPr>
          <p:nvPr userDrawn="1"/>
        </p:nvSpPr>
        <p:spPr>
          <a:xfrm>
            <a:off x="939070" y="3842382"/>
            <a:ext cx="3316817" cy="1652265"/>
          </a:xfrm>
          <a:prstGeom prst="rect">
            <a:avLst/>
          </a:prstGeom>
        </p:spPr>
        <p:txBody>
          <a:bodyPr lIns="124532" tIns="56605" rIns="124532" bIns="56605"/>
          <a:lstStyle>
            <a:lvl1pPr marL="0" indent="0" algn="l" rtl="0" eaLnBrk="0" fontAlgn="base" hangingPunct="0">
              <a:spcBef>
                <a:spcPts val="1200"/>
              </a:spcBef>
              <a:spcAft>
                <a:spcPct val="0"/>
              </a:spcAft>
              <a:buClr>
                <a:schemeClr val="bg1"/>
              </a:buClr>
              <a:buNone/>
              <a:tabLst>
                <a:tab pos="120626" algn="l"/>
                <a:tab pos="299978" algn="l"/>
                <a:tab pos="1034844" algn="l"/>
              </a:tabLst>
              <a:defRPr lang="en-US" sz="1000" b="1" kern="1200" dirty="0" smtClean="0">
                <a:solidFill>
                  <a:schemeClr val="tx1"/>
                </a:solidFill>
                <a:latin typeface="Arial" charset="0"/>
                <a:ea typeface="ＭＳ Ｐゴシック" charset="-128"/>
                <a:cs typeface="+mn-cs"/>
              </a:defRPr>
            </a:lvl1pPr>
            <a:lvl2pPr marL="0" indent="0" algn="l" rtl="0" eaLnBrk="0" fontAlgn="base" hangingPunct="0">
              <a:spcBef>
                <a:spcPct val="20000"/>
              </a:spcBef>
              <a:spcAft>
                <a:spcPct val="0"/>
              </a:spcAft>
              <a:buClr>
                <a:schemeClr val="bg1"/>
              </a:buClr>
              <a:buFontTx/>
              <a:buNone/>
              <a:tabLst>
                <a:tab pos="120626" algn="l"/>
                <a:tab pos="299978" algn="l"/>
                <a:tab pos="1034844" algn="l"/>
              </a:tabLst>
              <a:defRPr lang="en-US" sz="1000" b="1" i="1" kern="1200" dirty="0" smtClean="0">
                <a:solidFill>
                  <a:schemeClr val="tx1"/>
                </a:solidFill>
                <a:latin typeface="Arial" charset="0"/>
                <a:ea typeface="ＭＳ Ｐゴシック" charset="-128"/>
                <a:cs typeface="+mn-cs"/>
              </a:defRPr>
            </a:lvl2pPr>
            <a:lvl3pPr marL="326960" indent="0" algn="l" rtl="0" eaLnBrk="0" fontAlgn="base" hangingPunct="0">
              <a:spcBef>
                <a:spcPct val="20000"/>
              </a:spcBef>
              <a:spcAft>
                <a:spcPct val="0"/>
              </a:spcAft>
              <a:buClr>
                <a:schemeClr val="bg1"/>
              </a:buClr>
              <a:buNone/>
              <a:tabLst>
                <a:tab pos="120626" algn="l"/>
                <a:tab pos="299978" algn="l"/>
                <a:tab pos="1034844" algn="l"/>
              </a:tabLst>
              <a:defRPr sz="1200" b="1">
                <a:solidFill>
                  <a:schemeClr val="accent2"/>
                </a:solidFill>
                <a:latin typeface="+mn-lt"/>
              </a:defRPr>
            </a:lvl3pPr>
            <a:lvl4pPr marL="914218"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4pPr>
            <a:lvl5pPr marL="1142772"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5pPr>
            <a:lvl6pPr marL="2514096" indent="-228554" algn="l" rtl="0" fontAlgn="base">
              <a:spcBef>
                <a:spcPct val="20000"/>
              </a:spcBef>
              <a:spcAft>
                <a:spcPct val="0"/>
              </a:spcAft>
              <a:buChar char="»"/>
              <a:defRPr sz="2000">
                <a:solidFill>
                  <a:schemeClr val="tx1"/>
                </a:solidFill>
                <a:latin typeface="+mn-lt"/>
              </a:defRPr>
            </a:lvl6pPr>
            <a:lvl7pPr marL="2971205" indent="-228554" algn="l" rtl="0" fontAlgn="base">
              <a:spcBef>
                <a:spcPct val="20000"/>
              </a:spcBef>
              <a:spcAft>
                <a:spcPct val="0"/>
              </a:spcAft>
              <a:buChar char="»"/>
              <a:defRPr sz="2000">
                <a:solidFill>
                  <a:schemeClr val="tx1"/>
                </a:solidFill>
                <a:latin typeface="+mn-lt"/>
              </a:defRPr>
            </a:lvl7pPr>
            <a:lvl8pPr marL="3428314" indent="-228554" algn="l" rtl="0" fontAlgn="base">
              <a:spcBef>
                <a:spcPct val="20000"/>
              </a:spcBef>
              <a:spcAft>
                <a:spcPct val="0"/>
              </a:spcAft>
              <a:buChar char="»"/>
              <a:defRPr sz="2000">
                <a:solidFill>
                  <a:schemeClr val="tx1"/>
                </a:solidFill>
                <a:latin typeface="+mn-lt"/>
              </a:defRPr>
            </a:lvl8pPr>
            <a:lvl9pPr marL="3885423" indent="-228554" algn="l" rtl="0" fontAlgn="base">
              <a:spcBef>
                <a:spcPct val="20000"/>
              </a:spcBef>
              <a:spcAft>
                <a:spcPct val="0"/>
              </a:spcAft>
              <a:buChar char="»"/>
              <a:defRPr sz="2000">
                <a:solidFill>
                  <a:schemeClr val="tx1"/>
                </a:solidFill>
                <a:latin typeface="+mn-lt"/>
              </a:defRPr>
            </a:lvl9pPr>
          </a:lstStyle>
          <a:p>
            <a:pPr>
              <a:buClr>
                <a:srgbClr val="FFFFFF"/>
              </a:buClr>
            </a:pPr>
            <a:endParaRPr sz="833" b="0">
              <a:solidFill>
                <a:srgbClr val="000000"/>
              </a:solidFill>
              <a:latin typeface="Arial"/>
            </a:endParaRPr>
          </a:p>
        </p:txBody>
      </p:sp>
      <p:sp>
        <p:nvSpPr>
          <p:cNvPr id="120" name="Content Placeholder 52"/>
          <p:cNvSpPr>
            <a:spLocks noGrp="1"/>
          </p:cNvSpPr>
          <p:nvPr>
            <p:ph sz="quarter" idx="12"/>
          </p:nvPr>
        </p:nvSpPr>
        <p:spPr>
          <a:xfrm>
            <a:off x="939070" y="4270075"/>
            <a:ext cx="3435351" cy="718868"/>
          </a:xfrm>
          <a:solidFill>
            <a:schemeClr val="bg1">
              <a:lumMod val="95000"/>
            </a:schemeClr>
          </a:solidFill>
        </p:spPr>
        <p:txBody>
          <a:bodyPr anchor="ctr"/>
          <a:lstStyle>
            <a:lvl1pPr>
              <a:defRPr lang="en-US" sz="1251" b="0" kern="0" dirty="0" smtClean="0">
                <a:solidFill>
                  <a:srgbClr val="FFFFFF">
                    <a:lumMod val="50000"/>
                  </a:srgbClr>
                </a:solidFill>
              </a:defRPr>
            </a:lvl1pPr>
            <a:lvl2pPr>
              <a:defRPr lang="en-US" sz="1000" b="1" kern="1200" dirty="0" smtClean="0">
                <a:solidFill>
                  <a:schemeClr val="accent2"/>
                </a:solidFill>
                <a:ea typeface="ＭＳ Ｐゴシック"/>
                <a:cs typeface="ＭＳ Ｐゴシック"/>
              </a:defRPr>
            </a:lvl2pPr>
          </a:lstStyle>
          <a:p>
            <a:pPr marL="0" lvl="0" indent="0" eaLnBrk="0" hangingPunct="0">
              <a:spcBef>
                <a:spcPct val="20000"/>
              </a:spcBef>
              <a:buClr>
                <a:srgbClr val="FFFFFF"/>
              </a:buClr>
              <a:buNone/>
              <a:tabLst>
                <a:tab pos="100519" algn="l"/>
                <a:tab pos="249975" algn="l"/>
                <a:tab pos="862349" algn="l"/>
              </a:tabLst>
            </a:pPr>
            <a:r>
              <a:rPr lang="en-US"/>
              <a:t>Click to edit Master text styles</a:t>
            </a:r>
          </a:p>
        </p:txBody>
      </p:sp>
      <p:sp>
        <p:nvSpPr>
          <p:cNvPr id="121" name="Content Placeholder 52"/>
          <p:cNvSpPr>
            <a:spLocks noGrp="1"/>
          </p:cNvSpPr>
          <p:nvPr>
            <p:ph sz="quarter" idx="15"/>
          </p:nvPr>
        </p:nvSpPr>
        <p:spPr>
          <a:xfrm>
            <a:off x="7376039" y="3988171"/>
            <a:ext cx="3435351" cy="1653303"/>
          </a:xfrm>
        </p:spPr>
        <p:txBody>
          <a:bodyPr/>
          <a:lstStyle>
            <a:lvl1pPr marL="0" indent="0">
              <a:spcBef>
                <a:spcPts val="1485"/>
              </a:spcBef>
              <a:defRPr lang="en-US" sz="1251" b="1" kern="1200" dirty="0" smtClean="0">
                <a:solidFill>
                  <a:schemeClr val="bg1"/>
                </a:solidFill>
                <a:latin typeface="Arial" charset="0"/>
                <a:ea typeface="ＭＳ Ｐゴシック" charset="-128"/>
                <a:cs typeface="+mn-cs"/>
              </a:defRPr>
            </a:lvl1pPr>
            <a:lvl2pPr marL="0" indent="0">
              <a:buFontTx/>
              <a:buNone/>
              <a:defRPr lang="en-US" sz="1251"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41" name="Rectangle 9"/>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a:t>Click To Edit Master Title Style</a:t>
            </a:r>
          </a:p>
        </p:txBody>
      </p:sp>
      <p:sp>
        <p:nvSpPr>
          <p:cNvPr id="18" name="Text Placeholder 43"/>
          <p:cNvSpPr>
            <a:spLocks noGrp="1"/>
          </p:cNvSpPr>
          <p:nvPr>
            <p:ph type="body" sz="quarter" idx="16"/>
          </p:nvPr>
        </p:nvSpPr>
        <p:spPr>
          <a:xfrm>
            <a:off x="941304" y="3985581"/>
            <a:ext cx="3472545" cy="327631"/>
          </a:xfrm>
        </p:spPr>
        <p:txBody>
          <a:bodyPr/>
          <a:lstStyle>
            <a:lvl1pPr>
              <a:defRPr lang="en-US" sz="1251" b="0" kern="1200" smtClean="0">
                <a:solidFill>
                  <a:schemeClr val="bg1"/>
                </a:solidFill>
                <a:latin typeface="Arial"/>
                <a:ea typeface="ＭＳ Ｐゴシック"/>
                <a:cs typeface="ＭＳ Ｐゴシック"/>
              </a:defRPr>
            </a:lvl1pPr>
          </a:lstStyle>
          <a:p>
            <a:pPr lvl="0"/>
            <a:r>
              <a:rPr lang="en-US"/>
              <a:t>Click to edit Master text styles</a:t>
            </a:r>
          </a:p>
        </p:txBody>
      </p:sp>
      <p:sp>
        <p:nvSpPr>
          <p:cNvPr id="13" name="Rectangle 176">
            <a:extLst>
              <a:ext uri="{FF2B5EF4-FFF2-40B4-BE49-F238E27FC236}">
                <a16:creationId xmlns:a16="http://schemas.microsoft.com/office/drawing/2014/main" id="{E0CEA082-314F-4934-9A59-2FCE896C053B}"/>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917" b="1" kern="1200" dirty="0">
                <a:solidFill>
                  <a:schemeClr val="bg1"/>
                </a:solidFill>
                <a:latin typeface="Arial"/>
                <a:ea typeface="ＭＳ Ｐゴシック" pitchFamily="34" charset="-128"/>
                <a:cs typeface="+mn-cs"/>
              </a:defRPr>
            </a:lvl1pPr>
          </a:lstStyle>
          <a:p>
            <a:pPr>
              <a:defRPr/>
            </a:pPr>
            <a:r>
              <a:rPr lang="en-US"/>
              <a:t>For investment professional use only.</a:t>
            </a:r>
            <a:endParaRPr lang="en-US" sz="1000" b="0"/>
          </a:p>
        </p:txBody>
      </p:sp>
      <p:pic>
        <p:nvPicPr>
          <p:cNvPr id="16" name="Picture 15">
            <a:extLst>
              <a:ext uri="{FF2B5EF4-FFF2-40B4-BE49-F238E27FC236}">
                <a16:creationId xmlns:a16="http://schemas.microsoft.com/office/drawing/2014/main" id="{D13311C0-553F-444A-A4AD-DA8E77AAA520}"/>
              </a:ext>
            </a:extLst>
          </p:cNvPr>
          <p:cNvPicPr>
            <a:picLocks noChangeAspect="1"/>
          </p:cNvPicPr>
          <p:nvPr userDrawn="1"/>
        </p:nvPicPr>
        <p:blipFill>
          <a:blip r:embed="rId4"/>
          <a:stretch>
            <a:fillRect/>
          </a:stretch>
        </p:blipFill>
        <p:spPr>
          <a:xfrm>
            <a:off x="10223209" y="6299067"/>
            <a:ext cx="1524000" cy="335008"/>
          </a:xfrm>
          <a:prstGeom prst="rect">
            <a:avLst/>
          </a:prstGeom>
        </p:spPr>
      </p:pic>
      <p:pic>
        <p:nvPicPr>
          <p:cNvPr id="17" name="Picture 16">
            <a:extLst>
              <a:ext uri="{FF2B5EF4-FFF2-40B4-BE49-F238E27FC236}">
                <a16:creationId xmlns:a16="http://schemas.microsoft.com/office/drawing/2014/main" id="{5EA4581E-2004-45FB-9F9D-BB991F56AB0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40777" y="740779"/>
            <a:ext cx="1761455" cy="108397"/>
          </a:xfrm>
          <a:prstGeom prst="rect">
            <a:avLst/>
          </a:prstGeom>
        </p:spPr>
      </p:pic>
    </p:spTree>
    <p:custDataLst>
      <p:tags r:id="rId1"/>
    </p:custDataLst>
    <p:extLst>
      <p:ext uri="{BB962C8B-B14F-4D97-AF65-F5344CB8AC3E}">
        <p14:creationId xmlns:p14="http://schemas.microsoft.com/office/powerpoint/2010/main" val="1677698797"/>
      </p:ext>
    </p:extLst>
  </p:cSld>
  <p:clrMapOvr>
    <a:masterClrMapping/>
  </p:clrMapOvr>
  <p:extLst>
    <p:ext uri="{DCECCB84-F9BA-43D5-87BE-67443E8EF086}">
      <p15:sldGuideLst xmlns:p15="http://schemas.microsoft.com/office/powerpoint/2012/main">
        <p15:guide id="1" orient="horz" pos="2160">
          <p15:clr>
            <a:srgbClr val="FBAE40"/>
          </p15:clr>
        </p15:guide>
        <p15:guide id="2" pos="70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898323" cy="838200"/>
          </a:xfrm>
        </p:spPr>
        <p:txBody>
          <a:bodyPr/>
          <a:lstStyle>
            <a:lvl1pPr>
              <a:defRPr sz="3000"/>
            </a:lvl1pPr>
          </a:lstStyle>
          <a:p>
            <a:r>
              <a:rPr lang="en-US"/>
              <a:t>Click to edit Master title style</a:t>
            </a:r>
          </a:p>
        </p:txBody>
      </p:sp>
      <p:sp>
        <p:nvSpPr>
          <p:cNvPr id="3" name="Content Placeholder 2"/>
          <p:cNvSpPr>
            <a:spLocks noGrp="1"/>
          </p:cNvSpPr>
          <p:nvPr>
            <p:ph sz="half" idx="1"/>
          </p:nvPr>
        </p:nvSpPr>
        <p:spPr>
          <a:xfrm>
            <a:off x="42282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p:cNvSpPr>
            <a:spLocks noGrp="1"/>
          </p:cNvSpPr>
          <p:nvPr>
            <p:ph sz="half" idx="13"/>
          </p:nvPr>
        </p:nvSpPr>
        <p:spPr>
          <a:xfrm>
            <a:off x="614860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0" name="Slide Number Placeholder 3">
            <a:extLst>
              <a:ext uri="{FF2B5EF4-FFF2-40B4-BE49-F238E27FC236}">
                <a16:creationId xmlns:a16="http://schemas.microsoft.com/office/drawing/2014/main" id="{7F119E0B-F9CB-4CD1-8F7B-EAB7E998C1A8}"/>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1" name="Footer Placeholder 4">
            <a:extLst>
              <a:ext uri="{FF2B5EF4-FFF2-40B4-BE49-F238E27FC236}">
                <a16:creationId xmlns:a16="http://schemas.microsoft.com/office/drawing/2014/main" id="{B4F12CE0-B528-409A-9862-DE5DD2E87C78}"/>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2" name="Rectangle 155">
            <a:extLst>
              <a:ext uri="{FF2B5EF4-FFF2-40B4-BE49-F238E27FC236}">
                <a16:creationId xmlns:a16="http://schemas.microsoft.com/office/drawing/2014/main" id="{B1CE87E1-09C6-48B6-A127-7C67EE16EEBE}"/>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5" name="Group 34">
            <a:extLst>
              <a:ext uri="{FF2B5EF4-FFF2-40B4-BE49-F238E27FC236}">
                <a16:creationId xmlns:a16="http://schemas.microsoft.com/office/drawing/2014/main" id="{E69A40C0-EBB3-4928-8A37-F3080BEABBD1}"/>
              </a:ext>
            </a:extLst>
          </p:cNvPr>
          <p:cNvGrpSpPr/>
          <p:nvPr userDrawn="1"/>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1F0A2C42-11EF-4A14-B581-8C23379A4656}"/>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542C7A61-C681-49C4-860F-5D1F0E454B4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8470EC3B-84EC-47DC-AEED-2BABE8291BF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1C06E9FB-DAFC-46E5-8196-94EAE3D58FB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4">
              <a:extLst>
                <a:ext uri="{FF2B5EF4-FFF2-40B4-BE49-F238E27FC236}">
                  <a16:creationId xmlns:a16="http://schemas.microsoft.com/office/drawing/2014/main" id="{174B5C38-470D-4D29-992D-35137BBDBAF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5">
              <a:extLst>
                <a:ext uri="{FF2B5EF4-FFF2-40B4-BE49-F238E27FC236}">
                  <a16:creationId xmlns:a16="http://schemas.microsoft.com/office/drawing/2014/main" id="{A9B388DD-4D16-4B75-A6FB-BD5F9A45141C}"/>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6">
              <a:extLst>
                <a:ext uri="{FF2B5EF4-FFF2-40B4-BE49-F238E27FC236}">
                  <a16:creationId xmlns:a16="http://schemas.microsoft.com/office/drawing/2014/main" id="{1D7EA3AC-C7C3-4798-BBC9-128F3F8FA46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7">
              <a:extLst>
                <a:ext uri="{FF2B5EF4-FFF2-40B4-BE49-F238E27FC236}">
                  <a16:creationId xmlns:a16="http://schemas.microsoft.com/office/drawing/2014/main" id="{4B34FACB-F12F-456A-B762-15FB05EC88A1}"/>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8">
              <a:extLst>
                <a:ext uri="{FF2B5EF4-FFF2-40B4-BE49-F238E27FC236}">
                  <a16:creationId xmlns:a16="http://schemas.microsoft.com/office/drawing/2014/main" id="{EF0025F0-E3F2-4885-B47C-33C71DFBCBB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9">
              <a:extLst>
                <a:ext uri="{FF2B5EF4-FFF2-40B4-BE49-F238E27FC236}">
                  <a16:creationId xmlns:a16="http://schemas.microsoft.com/office/drawing/2014/main" id="{BD6D4E4F-646E-4A1E-8849-B110E1213677}"/>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0">
              <a:extLst>
                <a:ext uri="{FF2B5EF4-FFF2-40B4-BE49-F238E27FC236}">
                  <a16:creationId xmlns:a16="http://schemas.microsoft.com/office/drawing/2014/main" id="{E497D99E-5754-432A-AD6A-F92D89C8DB15}"/>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1">
              <a:extLst>
                <a:ext uri="{FF2B5EF4-FFF2-40B4-BE49-F238E27FC236}">
                  <a16:creationId xmlns:a16="http://schemas.microsoft.com/office/drawing/2014/main" id="{9D8A866D-850F-4EC3-94E2-06F03E465484}"/>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2">
              <a:extLst>
                <a:ext uri="{FF2B5EF4-FFF2-40B4-BE49-F238E27FC236}">
                  <a16:creationId xmlns:a16="http://schemas.microsoft.com/office/drawing/2014/main" id="{3B440CC8-C3C6-4C4C-9D73-FC66C34FC8C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3">
              <a:extLst>
                <a:ext uri="{FF2B5EF4-FFF2-40B4-BE49-F238E27FC236}">
                  <a16:creationId xmlns:a16="http://schemas.microsoft.com/office/drawing/2014/main" id="{11297386-9540-433F-993C-EC467DA8B09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4">
              <a:extLst>
                <a:ext uri="{FF2B5EF4-FFF2-40B4-BE49-F238E27FC236}">
                  <a16:creationId xmlns:a16="http://schemas.microsoft.com/office/drawing/2014/main" id="{62805BB9-191C-4026-888F-25FF28AF7527}"/>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5">
              <a:extLst>
                <a:ext uri="{FF2B5EF4-FFF2-40B4-BE49-F238E27FC236}">
                  <a16:creationId xmlns:a16="http://schemas.microsoft.com/office/drawing/2014/main" id="{E8C20767-C6EE-4D6F-A731-5C77DA3EB7D4}"/>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6">
              <a:extLst>
                <a:ext uri="{FF2B5EF4-FFF2-40B4-BE49-F238E27FC236}">
                  <a16:creationId xmlns:a16="http://schemas.microsoft.com/office/drawing/2014/main" id="{0CDF7782-0DA4-4CF8-87C3-BCB7672243A7}"/>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7">
              <a:extLst>
                <a:ext uri="{FF2B5EF4-FFF2-40B4-BE49-F238E27FC236}">
                  <a16:creationId xmlns:a16="http://schemas.microsoft.com/office/drawing/2014/main" id="{A205F883-0C5E-41DA-B849-40AF24D2320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8">
              <a:extLst>
                <a:ext uri="{FF2B5EF4-FFF2-40B4-BE49-F238E27FC236}">
                  <a16:creationId xmlns:a16="http://schemas.microsoft.com/office/drawing/2014/main" id="{63BAC0AB-4365-47B8-AB3A-CB4C567AF334}"/>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9">
              <a:extLst>
                <a:ext uri="{FF2B5EF4-FFF2-40B4-BE49-F238E27FC236}">
                  <a16:creationId xmlns:a16="http://schemas.microsoft.com/office/drawing/2014/main" id="{D04755C1-85C5-48E5-89A9-9B19557A35E4}"/>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0">
              <a:extLst>
                <a:ext uri="{FF2B5EF4-FFF2-40B4-BE49-F238E27FC236}">
                  <a16:creationId xmlns:a16="http://schemas.microsoft.com/office/drawing/2014/main" id="{CE5611DE-1A1C-4E52-9C04-845BDAF9A2B7}"/>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1">
              <a:extLst>
                <a:ext uri="{FF2B5EF4-FFF2-40B4-BE49-F238E27FC236}">
                  <a16:creationId xmlns:a16="http://schemas.microsoft.com/office/drawing/2014/main" id="{E43E4F94-2D61-4221-8BB7-7A36591BFCE8}"/>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2">
              <a:extLst>
                <a:ext uri="{FF2B5EF4-FFF2-40B4-BE49-F238E27FC236}">
                  <a16:creationId xmlns:a16="http://schemas.microsoft.com/office/drawing/2014/main" id="{F3EAB659-25FF-4730-9E9E-209CB30E6D38}"/>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3">
              <a:extLst>
                <a:ext uri="{FF2B5EF4-FFF2-40B4-BE49-F238E27FC236}">
                  <a16:creationId xmlns:a16="http://schemas.microsoft.com/office/drawing/2014/main" id="{E9CE1248-5C12-41EA-BFD3-2A7494F7F3DA}"/>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4">
              <a:extLst>
                <a:ext uri="{FF2B5EF4-FFF2-40B4-BE49-F238E27FC236}">
                  <a16:creationId xmlns:a16="http://schemas.microsoft.com/office/drawing/2014/main" id="{C96D3304-06E9-4581-8E5B-49BCD22FF9AA}"/>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5">
              <a:extLst>
                <a:ext uri="{FF2B5EF4-FFF2-40B4-BE49-F238E27FC236}">
                  <a16:creationId xmlns:a16="http://schemas.microsoft.com/office/drawing/2014/main" id="{20A29A3C-4B13-4CB8-95C9-06FD2A64FE84}"/>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7260880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iograph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p>
        </p:txBody>
      </p:sp>
      <p:sp>
        <p:nvSpPr>
          <p:cNvPr id="3" name="Content Placeholder 2"/>
          <p:cNvSpPr>
            <a:spLocks noGrp="1"/>
          </p:cNvSpPr>
          <p:nvPr>
            <p:ph idx="1"/>
          </p:nvPr>
        </p:nvSpPr>
        <p:spPr>
          <a:xfrm>
            <a:off x="422820" y="10732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1"/>
            <a:ext cx="10918280" cy="4691388"/>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0" name="Slide Number Placeholder 3">
            <a:extLst>
              <a:ext uri="{FF2B5EF4-FFF2-40B4-BE49-F238E27FC236}">
                <a16:creationId xmlns:a16="http://schemas.microsoft.com/office/drawing/2014/main" id="{443ACE43-0479-4BE1-9DE6-432D6C5EA1B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1" name="Footer Placeholder 4">
            <a:extLst>
              <a:ext uri="{FF2B5EF4-FFF2-40B4-BE49-F238E27FC236}">
                <a16:creationId xmlns:a16="http://schemas.microsoft.com/office/drawing/2014/main" id="{55FEF058-9623-447D-B622-7C361A953394}"/>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2" name="Rectangle 155">
            <a:extLst>
              <a:ext uri="{FF2B5EF4-FFF2-40B4-BE49-F238E27FC236}">
                <a16:creationId xmlns:a16="http://schemas.microsoft.com/office/drawing/2014/main" id="{30B7D1D1-2C52-483A-9036-8C2314AF2AEF}"/>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5" name="Group 34">
            <a:extLst>
              <a:ext uri="{FF2B5EF4-FFF2-40B4-BE49-F238E27FC236}">
                <a16:creationId xmlns:a16="http://schemas.microsoft.com/office/drawing/2014/main" id="{A3CB867E-115B-4463-B506-1878380C6F85}"/>
              </a:ext>
            </a:extLst>
          </p:cNvPr>
          <p:cNvGrpSpPr/>
          <p:nvPr userDrawn="1"/>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8A938654-BDEE-48FC-90AD-62EF747FA9F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6B64FED4-FDF1-49AF-AFDF-938F7B6EEE4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D2D9AA8B-3248-4A68-9FE3-18880C2E792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B25141AC-9D65-4587-8283-DF139EC8100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4">
              <a:extLst>
                <a:ext uri="{FF2B5EF4-FFF2-40B4-BE49-F238E27FC236}">
                  <a16:creationId xmlns:a16="http://schemas.microsoft.com/office/drawing/2014/main" id="{04590193-0A66-4090-AFEF-ED3E07DF0C6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5">
              <a:extLst>
                <a:ext uri="{FF2B5EF4-FFF2-40B4-BE49-F238E27FC236}">
                  <a16:creationId xmlns:a16="http://schemas.microsoft.com/office/drawing/2014/main" id="{B85C986D-333F-48B9-A5D3-24BC0DE9F716}"/>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6">
              <a:extLst>
                <a:ext uri="{FF2B5EF4-FFF2-40B4-BE49-F238E27FC236}">
                  <a16:creationId xmlns:a16="http://schemas.microsoft.com/office/drawing/2014/main" id="{5B5DE2BA-AAE7-4A61-82E0-8C345006C9F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7">
              <a:extLst>
                <a:ext uri="{FF2B5EF4-FFF2-40B4-BE49-F238E27FC236}">
                  <a16:creationId xmlns:a16="http://schemas.microsoft.com/office/drawing/2014/main" id="{7F875C9F-E06F-49AA-B4C8-B022D50A062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8">
              <a:extLst>
                <a:ext uri="{FF2B5EF4-FFF2-40B4-BE49-F238E27FC236}">
                  <a16:creationId xmlns:a16="http://schemas.microsoft.com/office/drawing/2014/main" id="{56D7D577-F876-4768-9B18-C0DE1BAFEEF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9">
              <a:extLst>
                <a:ext uri="{FF2B5EF4-FFF2-40B4-BE49-F238E27FC236}">
                  <a16:creationId xmlns:a16="http://schemas.microsoft.com/office/drawing/2014/main" id="{FB9219A6-61EE-462E-8A8F-DFE9FEB3F820}"/>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0">
              <a:extLst>
                <a:ext uri="{FF2B5EF4-FFF2-40B4-BE49-F238E27FC236}">
                  <a16:creationId xmlns:a16="http://schemas.microsoft.com/office/drawing/2014/main" id="{2636F033-C7F7-4CDB-A526-35C347CD1D52}"/>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1">
              <a:extLst>
                <a:ext uri="{FF2B5EF4-FFF2-40B4-BE49-F238E27FC236}">
                  <a16:creationId xmlns:a16="http://schemas.microsoft.com/office/drawing/2014/main" id="{268BDF96-C2A7-4383-A874-E5A247396771}"/>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2">
              <a:extLst>
                <a:ext uri="{FF2B5EF4-FFF2-40B4-BE49-F238E27FC236}">
                  <a16:creationId xmlns:a16="http://schemas.microsoft.com/office/drawing/2014/main" id="{507977F2-03B4-4332-A46B-712795BF6544}"/>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3">
              <a:extLst>
                <a:ext uri="{FF2B5EF4-FFF2-40B4-BE49-F238E27FC236}">
                  <a16:creationId xmlns:a16="http://schemas.microsoft.com/office/drawing/2014/main" id="{8161A06F-0399-4660-836E-2DC9E902932F}"/>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4">
              <a:extLst>
                <a:ext uri="{FF2B5EF4-FFF2-40B4-BE49-F238E27FC236}">
                  <a16:creationId xmlns:a16="http://schemas.microsoft.com/office/drawing/2014/main" id="{2616C1AB-30A3-4016-A609-994A50170FD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5">
              <a:extLst>
                <a:ext uri="{FF2B5EF4-FFF2-40B4-BE49-F238E27FC236}">
                  <a16:creationId xmlns:a16="http://schemas.microsoft.com/office/drawing/2014/main" id="{CAE9B70F-F6F8-4F13-B021-3EEDECC4E626}"/>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6">
              <a:extLst>
                <a:ext uri="{FF2B5EF4-FFF2-40B4-BE49-F238E27FC236}">
                  <a16:creationId xmlns:a16="http://schemas.microsoft.com/office/drawing/2014/main" id="{1F6C7346-29B3-4DC7-B707-E81D155A2854}"/>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7">
              <a:extLst>
                <a:ext uri="{FF2B5EF4-FFF2-40B4-BE49-F238E27FC236}">
                  <a16:creationId xmlns:a16="http://schemas.microsoft.com/office/drawing/2014/main" id="{B882B421-9844-4500-9042-0635F6284E0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8">
              <a:extLst>
                <a:ext uri="{FF2B5EF4-FFF2-40B4-BE49-F238E27FC236}">
                  <a16:creationId xmlns:a16="http://schemas.microsoft.com/office/drawing/2014/main" id="{2277F4FC-C774-45D5-9046-755490198F32}"/>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9">
              <a:extLst>
                <a:ext uri="{FF2B5EF4-FFF2-40B4-BE49-F238E27FC236}">
                  <a16:creationId xmlns:a16="http://schemas.microsoft.com/office/drawing/2014/main" id="{DB906032-81A5-4A79-9709-3AB64AE0A8A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0">
              <a:extLst>
                <a:ext uri="{FF2B5EF4-FFF2-40B4-BE49-F238E27FC236}">
                  <a16:creationId xmlns:a16="http://schemas.microsoft.com/office/drawing/2014/main" id="{ED9F5D8E-EFAE-4568-B34C-8FEB8C653051}"/>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1">
              <a:extLst>
                <a:ext uri="{FF2B5EF4-FFF2-40B4-BE49-F238E27FC236}">
                  <a16:creationId xmlns:a16="http://schemas.microsoft.com/office/drawing/2014/main" id="{16AC7C12-4C15-4010-A997-461496C0855B}"/>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2">
              <a:extLst>
                <a:ext uri="{FF2B5EF4-FFF2-40B4-BE49-F238E27FC236}">
                  <a16:creationId xmlns:a16="http://schemas.microsoft.com/office/drawing/2014/main" id="{57232508-3C0E-4B70-86C6-A44DE2B13426}"/>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3">
              <a:extLst>
                <a:ext uri="{FF2B5EF4-FFF2-40B4-BE49-F238E27FC236}">
                  <a16:creationId xmlns:a16="http://schemas.microsoft.com/office/drawing/2014/main" id="{7A418493-5C83-4590-AFD0-0E25C7F0434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4">
              <a:extLst>
                <a:ext uri="{FF2B5EF4-FFF2-40B4-BE49-F238E27FC236}">
                  <a16:creationId xmlns:a16="http://schemas.microsoft.com/office/drawing/2014/main" id="{B69B8624-30F2-4701-BEAD-DC4F37DD5AB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5">
              <a:extLst>
                <a:ext uri="{FF2B5EF4-FFF2-40B4-BE49-F238E27FC236}">
                  <a16:creationId xmlns:a16="http://schemas.microsoft.com/office/drawing/2014/main" id="{48AE9FB3-CEBD-41A9-9B68-1976B8293930}"/>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13579668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iography 2">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917264" cy="838200"/>
          </a:xfrm>
        </p:spPr>
        <p:txBody>
          <a:bodyPr/>
          <a:lstStyle>
            <a:lvl1pPr>
              <a:defRPr sz="3000"/>
            </a:lvl1pPr>
          </a:lstStyle>
          <a:p>
            <a:r>
              <a:rPr lang="en-US"/>
              <a:t>Click to edit Master title style</a:t>
            </a:r>
          </a:p>
        </p:txBody>
      </p:sp>
      <p:sp>
        <p:nvSpPr>
          <p:cNvPr id="3" name="Content Placeholder 2"/>
          <p:cNvSpPr>
            <a:spLocks noGrp="1"/>
          </p:cNvSpPr>
          <p:nvPr>
            <p:ph idx="1"/>
          </p:nvPr>
        </p:nvSpPr>
        <p:spPr>
          <a:xfrm>
            <a:off x="422821" y="1073260"/>
            <a:ext cx="10917264"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7"/>
          </p:nvPr>
        </p:nvSpPr>
        <p:spPr>
          <a:xfrm>
            <a:off x="422820" y="36664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9" name="Content Placeholder 9"/>
          <p:cNvSpPr>
            <a:spLocks noGrp="1"/>
          </p:cNvSpPr>
          <p:nvPr>
            <p:ph sz="quarter" idx="18"/>
          </p:nvPr>
        </p:nvSpPr>
        <p:spPr>
          <a:xfrm>
            <a:off x="422820" y="41200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Number Placeholder 3">
            <a:extLst>
              <a:ext uri="{FF2B5EF4-FFF2-40B4-BE49-F238E27FC236}">
                <a16:creationId xmlns:a16="http://schemas.microsoft.com/office/drawing/2014/main" id="{FDDADAFA-4A67-4AFF-9C77-EBD78F8FF052}"/>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3" name="Footer Placeholder 4">
            <a:extLst>
              <a:ext uri="{FF2B5EF4-FFF2-40B4-BE49-F238E27FC236}">
                <a16:creationId xmlns:a16="http://schemas.microsoft.com/office/drawing/2014/main" id="{00C1F9D1-97D6-4121-B5B2-D568C10CA39D}"/>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4" name="Rectangle 155">
            <a:extLst>
              <a:ext uri="{FF2B5EF4-FFF2-40B4-BE49-F238E27FC236}">
                <a16:creationId xmlns:a16="http://schemas.microsoft.com/office/drawing/2014/main" id="{4ABC23EC-7743-41C1-80CD-33B5B8541F24}"/>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7" name="Group 36">
            <a:extLst>
              <a:ext uri="{FF2B5EF4-FFF2-40B4-BE49-F238E27FC236}">
                <a16:creationId xmlns:a16="http://schemas.microsoft.com/office/drawing/2014/main" id="{E96FA1CC-8E42-4FAB-BC84-018DDB0DEE68}"/>
              </a:ext>
            </a:extLst>
          </p:cNvPr>
          <p:cNvGrpSpPr/>
          <p:nvPr userDrawn="1"/>
        </p:nvGrpSpPr>
        <p:grpSpPr>
          <a:xfrm>
            <a:off x="10215053" y="6295153"/>
            <a:ext cx="1527048" cy="338328"/>
            <a:chOff x="6923088" y="4475163"/>
            <a:chExt cx="1873251" cy="403225"/>
          </a:xfrm>
        </p:grpSpPr>
        <p:sp>
          <p:nvSpPr>
            <p:cNvPr id="38" name="AutoShape 4">
              <a:extLst>
                <a:ext uri="{FF2B5EF4-FFF2-40B4-BE49-F238E27FC236}">
                  <a16:creationId xmlns:a16="http://schemas.microsoft.com/office/drawing/2014/main" id="{FDB3A529-62F4-42AC-951D-23F4A7E86BA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6">
              <a:extLst>
                <a:ext uri="{FF2B5EF4-FFF2-40B4-BE49-F238E27FC236}">
                  <a16:creationId xmlns:a16="http://schemas.microsoft.com/office/drawing/2014/main" id="{B1598055-CFEB-43B6-94D1-91B9BE2040B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7">
              <a:extLst>
                <a:ext uri="{FF2B5EF4-FFF2-40B4-BE49-F238E27FC236}">
                  <a16:creationId xmlns:a16="http://schemas.microsoft.com/office/drawing/2014/main" id="{997E3BA7-7F50-4AC6-9F66-9B16FB28322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3">
              <a:extLst>
                <a:ext uri="{FF2B5EF4-FFF2-40B4-BE49-F238E27FC236}">
                  <a16:creationId xmlns:a16="http://schemas.microsoft.com/office/drawing/2014/main" id="{1D265DC9-86D8-4E9C-87D7-448058C21A3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4">
              <a:extLst>
                <a:ext uri="{FF2B5EF4-FFF2-40B4-BE49-F238E27FC236}">
                  <a16:creationId xmlns:a16="http://schemas.microsoft.com/office/drawing/2014/main" id="{F7E846A4-4257-46B9-A51C-B7897EB6F49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5">
              <a:extLst>
                <a:ext uri="{FF2B5EF4-FFF2-40B4-BE49-F238E27FC236}">
                  <a16:creationId xmlns:a16="http://schemas.microsoft.com/office/drawing/2014/main" id="{2DF9F73C-B262-4FAE-B63A-8189E784AD70}"/>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6">
              <a:extLst>
                <a:ext uri="{FF2B5EF4-FFF2-40B4-BE49-F238E27FC236}">
                  <a16:creationId xmlns:a16="http://schemas.microsoft.com/office/drawing/2014/main" id="{297DEA44-3185-4C0A-9CAC-54EFD4ABC65E}"/>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7">
              <a:extLst>
                <a:ext uri="{FF2B5EF4-FFF2-40B4-BE49-F238E27FC236}">
                  <a16:creationId xmlns:a16="http://schemas.microsoft.com/office/drawing/2014/main" id="{F6ADEFC9-057D-421E-B61E-93A15347DC6E}"/>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88">
              <a:extLst>
                <a:ext uri="{FF2B5EF4-FFF2-40B4-BE49-F238E27FC236}">
                  <a16:creationId xmlns:a16="http://schemas.microsoft.com/office/drawing/2014/main" id="{4F03F7AC-9440-4F7D-B8BF-C08A1E585F2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89">
              <a:extLst>
                <a:ext uri="{FF2B5EF4-FFF2-40B4-BE49-F238E27FC236}">
                  <a16:creationId xmlns:a16="http://schemas.microsoft.com/office/drawing/2014/main" id="{970712D6-94E2-4C3D-A565-6176B96D6E4A}"/>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0">
              <a:extLst>
                <a:ext uri="{FF2B5EF4-FFF2-40B4-BE49-F238E27FC236}">
                  <a16:creationId xmlns:a16="http://schemas.microsoft.com/office/drawing/2014/main" id="{D1EE7E46-42CC-4959-8346-E808CAF90F8C}"/>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1">
              <a:extLst>
                <a:ext uri="{FF2B5EF4-FFF2-40B4-BE49-F238E27FC236}">
                  <a16:creationId xmlns:a16="http://schemas.microsoft.com/office/drawing/2014/main" id="{294830DD-B508-4AF3-9D0B-2D211C5D6599}"/>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2">
              <a:extLst>
                <a:ext uri="{FF2B5EF4-FFF2-40B4-BE49-F238E27FC236}">
                  <a16:creationId xmlns:a16="http://schemas.microsoft.com/office/drawing/2014/main" id="{B93D1C63-6554-4487-89B4-BF0E1D2D7B73}"/>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3">
              <a:extLst>
                <a:ext uri="{FF2B5EF4-FFF2-40B4-BE49-F238E27FC236}">
                  <a16:creationId xmlns:a16="http://schemas.microsoft.com/office/drawing/2014/main" id="{2EA68048-B683-4B28-9173-9277014DEE1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4">
              <a:extLst>
                <a:ext uri="{FF2B5EF4-FFF2-40B4-BE49-F238E27FC236}">
                  <a16:creationId xmlns:a16="http://schemas.microsoft.com/office/drawing/2014/main" id="{C2D4073F-C390-4BB6-931A-74406761995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5">
              <a:extLst>
                <a:ext uri="{FF2B5EF4-FFF2-40B4-BE49-F238E27FC236}">
                  <a16:creationId xmlns:a16="http://schemas.microsoft.com/office/drawing/2014/main" id="{34B2DE3E-6BE3-46F2-879A-F13FCE9525BA}"/>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6">
              <a:extLst>
                <a:ext uri="{FF2B5EF4-FFF2-40B4-BE49-F238E27FC236}">
                  <a16:creationId xmlns:a16="http://schemas.microsoft.com/office/drawing/2014/main" id="{6BC5B55E-277C-481A-9759-397524F9C425}"/>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7">
              <a:extLst>
                <a:ext uri="{FF2B5EF4-FFF2-40B4-BE49-F238E27FC236}">
                  <a16:creationId xmlns:a16="http://schemas.microsoft.com/office/drawing/2014/main" id="{212C4FC6-A3DC-4F34-9A4A-34B8C646F5C8}"/>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98">
              <a:extLst>
                <a:ext uri="{FF2B5EF4-FFF2-40B4-BE49-F238E27FC236}">
                  <a16:creationId xmlns:a16="http://schemas.microsoft.com/office/drawing/2014/main" id="{D4FED52E-FCF7-40CD-B884-08CDDEED1F5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99">
              <a:extLst>
                <a:ext uri="{FF2B5EF4-FFF2-40B4-BE49-F238E27FC236}">
                  <a16:creationId xmlns:a16="http://schemas.microsoft.com/office/drawing/2014/main" id="{3A914F48-E51A-44A1-91DC-6262E2E30793}"/>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0">
              <a:extLst>
                <a:ext uri="{FF2B5EF4-FFF2-40B4-BE49-F238E27FC236}">
                  <a16:creationId xmlns:a16="http://schemas.microsoft.com/office/drawing/2014/main" id="{60967023-A11C-4C53-ADAC-19B9420B641C}"/>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1">
              <a:extLst>
                <a:ext uri="{FF2B5EF4-FFF2-40B4-BE49-F238E27FC236}">
                  <a16:creationId xmlns:a16="http://schemas.microsoft.com/office/drawing/2014/main" id="{890FC8D3-8EFF-46D3-A761-53E93E764CB8}"/>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2">
              <a:extLst>
                <a:ext uri="{FF2B5EF4-FFF2-40B4-BE49-F238E27FC236}">
                  <a16:creationId xmlns:a16="http://schemas.microsoft.com/office/drawing/2014/main" id="{7416EEB4-F19F-4D49-910E-53E1316511AE}"/>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3">
              <a:extLst>
                <a:ext uri="{FF2B5EF4-FFF2-40B4-BE49-F238E27FC236}">
                  <a16:creationId xmlns:a16="http://schemas.microsoft.com/office/drawing/2014/main" id="{04A63982-716C-45DD-84F2-3E9C5794813D}"/>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5" name="Freeform 104">
              <a:extLst>
                <a:ext uri="{FF2B5EF4-FFF2-40B4-BE49-F238E27FC236}">
                  <a16:creationId xmlns:a16="http://schemas.microsoft.com/office/drawing/2014/main" id="{49D933E1-1FA0-4B06-BBBB-35C3E611E565}"/>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6" name="Freeform 105">
              <a:extLst>
                <a:ext uri="{FF2B5EF4-FFF2-40B4-BE49-F238E27FC236}">
                  <a16:creationId xmlns:a16="http://schemas.microsoft.com/office/drawing/2014/main" id="{E6B2D9F8-5442-4C5E-9D94-47D05A73BF8C}"/>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2939366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portant Information">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p>
        </p:txBody>
      </p:sp>
      <p:sp>
        <p:nvSpPr>
          <p:cNvPr id="3" name="Content Placeholder 2"/>
          <p:cNvSpPr>
            <a:spLocks noGrp="1"/>
          </p:cNvSpPr>
          <p:nvPr>
            <p:ph idx="1"/>
          </p:nvPr>
        </p:nvSpPr>
        <p:spPr>
          <a:xfrm>
            <a:off x="422820" y="1076325"/>
            <a:ext cx="10918280" cy="4808539"/>
          </a:xfrm>
          <a:noFill/>
          <a:ln w="9525">
            <a:noFill/>
            <a:miter lim="800000"/>
            <a:headEnd/>
            <a:tailEnd/>
          </a:ln>
          <a:effectLst/>
        </p:spPr>
        <p:txBody>
          <a:bodyPr lIns="135852"/>
          <a:lstStyle>
            <a:lvl1pPr marL="0" indent="0" algn="l" rtl="0" eaLnBrk="1" fontAlgn="base" hangingPunct="1">
              <a:spcAft>
                <a:spcPct val="0"/>
              </a:spcAft>
              <a:buSzPct val="40000"/>
              <a:defRPr lang="en-US" sz="1200" b="0" dirty="0" smtClean="0">
                <a:solidFill>
                  <a:srgbClr val="000000"/>
                </a:solidFill>
                <a:latin typeface="+mn-lt"/>
                <a:ea typeface="+mn-ea"/>
                <a:cs typeface="+mn-cs"/>
              </a:defRPr>
            </a:lvl1pPr>
            <a:lvl2pPr marL="0" indent="0" algn="l" rtl="0" eaLnBrk="1" fontAlgn="base" hangingPunct="1">
              <a:spcBef>
                <a:spcPts val="743"/>
              </a:spcBef>
              <a:spcAft>
                <a:spcPct val="0"/>
              </a:spcAft>
              <a:buSzPct val="40000"/>
              <a:buNone/>
              <a:defRPr lang="en-US" sz="1200" b="1" dirty="0">
                <a:solidFill>
                  <a:srgbClr val="000000"/>
                </a:solidFill>
                <a:latin typeface="+mn-lt"/>
                <a:ea typeface="+mn-ea"/>
                <a:cs typeface="+mn-cs"/>
              </a:defRPr>
            </a:lvl2pPr>
          </a:lstStyle>
          <a:p>
            <a:pPr lvl="0"/>
            <a:r>
              <a:rPr lang="en-US"/>
              <a:t>Click to edit Master text styles</a:t>
            </a:r>
          </a:p>
          <a:p>
            <a:pPr lvl="1"/>
            <a:r>
              <a:rPr lang="en-US"/>
              <a:t>Second level</a:t>
            </a:r>
          </a:p>
        </p:txBody>
      </p:sp>
      <p:sp>
        <p:nvSpPr>
          <p:cNvPr id="38" name="Slide Number Placeholder 3">
            <a:extLst>
              <a:ext uri="{FF2B5EF4-FFF2-40B4-BE49-F238E27FC236}">
                <a16:creationId xmlns:a16="http://schemas.microsoft.com/office/drawing/2014/main" id="{2C352912-16B3-4C34-A240-2E8BC9C6B279}"/>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39" name="Footer Placeholder 4">
            <a:extLst>
              <a:ext uri="{FF2B5EF4-FFF2-40B4-BE49-F238E27FC236}">
                <a16:creationId xmlns:a16="http://schemas.microsoft.com/office/drawing/2014/main" id="{206F5221-ED04-4397-8B29-76DF1316A5A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0" name="Rectangle 155">
            <a:extLst>
              <a:ext uri="{FF2B5EF4-FFF2-40B4-BE49-F238E27FC236}">
                <a16:creationId xmlns:a16="http://schemas.microsoft.com/office/drawing/2014/main" id="{B3FB2248-AEBC-4961-BEE1-8C9E69D0540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4" name="Group 33">
            <a:extLst>
              <a:ext uri="{FF2B5EF4-FFF2-40B4-BE49-F238E27FC236}">
                <a16:creationId xmlns:a16="http://schemas.microsoft.com/office/drawing/2014/main" id="{BE8EB743-578A-4F2E-9831-A0AD76B8E6F5}"/>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58D3C79E-30E9-4B4B-A701-FAEF8B1987B4}"/>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B224E115-5A85-4E9E-AE96-ACA56BB87D8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1A8B288D-FA7D-4770-85A9-EF4DB41E30D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3">
              <a:extLst>
                <a:ext uri="{FF2B5EF4-FFF2-40B4-BE49-F238E27FC236}">
                  <a16:creationId xmlns:a16="http://schemas.microsoft.com/office/drawing/2014/main" id="{6AB80B8C-E086-463F-8456-EB675BFFDD9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4">
              <a:extLst>
                <a:ext uri="{FF2B5EF4-FFF2-40B4-BE49-F238E27FC236}">
                  <a16:creationId xmlns:a16="http://schemas.microsoft.com/office/drawing/2014/main" id="{253B09A1-B315-4923-8D53-F472D03C687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5">
              <a:extLst>
                <a:ext uri="{FF2B5EF4-FFF2-40B4-BE49-F238E27FC236}">
                  <a16:creationId xmlns:a16="http://schemas.microsoft.com/office/drawing/2014/main" id="{3FAF1FF8-DE53-4A11-A839-59D95821898F}"/>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88E1E33F-F262-4F49-A99D-19DADF05206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74275FC0-B765-4786-B565-C4F57EB7E56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20E6A29A-EFC4-4246-9006-B60905DCF941}"/>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44B6AB6A-3514-4FBF-AB9A-A9C60DA105DE}"/>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9EA79B57-CD57-4099-8FB6-77D2B3AB839C}"/>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ACC08612-8488-4B69-8015-6B0D6F45B8D6}"/>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B259BFB8-D7AA-4E37-B932-69F909DC4348}"/>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9150288D-0BA4-4551-8DBD-3BFF454DEF88}"/>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66BBCF85-CD37-4FF8-AEFD-09B0466EE60C}"/>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DC012AEB-548D-4A4B-B3FC-650800CB1CDB}"/>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CBAA0F1A-6D07-4906-94FC-225006129574}"/>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6467F326-5978-4C5E-ADCF-07DC6704C136}"/>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133B0156-6D1E-4B0A-B4BC-64B0CEAB1F4D}"/>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5B06DDBF-8883-4D66-8D60-AC8DA0296E1A}"/>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656CA39C-D073-454D-9A21-90212D19FA85}"/>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82F49F9C-CB5F-4BB4-8FD4-1F56EF7E525C}"/>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4291A22E-FAC9-40F5-A833-AAF9D3666A44}"/>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866554F8-3A95-4E3A-8257-37B352BBBD70}"/>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314B5DDB-8F45-4D5D-948A-E1F84370E531}"/>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A3A90DFB-D909-461A-9100-23433D00B7F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7987909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385233" y="6565047"/>
            <a:ext cx="948267" cy="214312"/>
          </a:xfrm>
        </p:spPr>
        <p:txBody>
          <a:bodyPr/>
          <a:lstStyle>
            <a:lvl1pPr>
              <a:defRPr sz="800" b="0">
                <a:solidFill>
                  <a:schemeClr val="tx1"/>
                </a:solidFill>
              </a:defRPr>
            </a:lvl1pPr>
            <a:lvl2pPr>
              <a:defRPr sz="833" b="0">
                <a:solidFill>
                  <a:schemeClr val="tx1"/>
                </a:solidFill>
              </a:defRPr>
            </a:lvl2pPr>
            <a:lvl3pPr>
              <a:defRPr sz="833" b="0">
                <a:solidFill>
                  <a:schemeClr val="tx1"/>
                </a:solidFill>
              </a:defRPr>
            </a:lvl3pPr>
            <a:lvl4pPr>
              <a:defRPr sz="833" b="0">
                <a:solidFill>
                  <a:schemeClr val="tx1"/>
                </a:solidFill>
              </a:defRPr>
            </a:lvl4pPr>
            <a:lvl5pPr>
              <a:defRPr sz="833" b="0">
                <a:solidFill>
                  <a:schemeClr val="tx1"/>
                </a:solidFill>
              </a:defRPr>
            </a:lvl5pPr>
          </a:lstStyle>
          <a:p>
            <a:pPr lvl="0"/>
            <a:r>
              <a:rPr lang="en-US"/>
              <a:t>XXXXXX.1.0</a:t>
            </a:r>
          </a:p>
        </p:txBody>
      </p:sp>
      <p:sp>
        <p:nvSpPr>
          <p:cNvPr id="6" name="Content Placeholder 5"/>
          <p:cNvSpPr>
            <a:spLocks noGrp="1"/>
          </p:cNvSpPr>
          <p:nvPr>
            <p:ph sz="quarter" idx="14" hasCustomPrompt="1"/>
          </p:nvPr>
        </p:nvSpPr>
        <p:spPr>
          <a:xfrm>
            <a:off x="1778000" y="6535739"/>
            <a:ext cx="8636000" cy="214312"/>
          </a:xfrm>
        </p:spPr>
        <p:txBody>
          <a:bodyPr/>
          <a:lstStyle>
            <a:lvl1pPr algn="ctr">
              <a:defRPr sz="1067" b="0">
                <a:solidFill>
                  <a:schemeClr val="tx1"/>
                </a:solidFill>
              </a:defRPr>
            </a:lvl1pPr>
            <a:lvl2pPr algn="ctr">
              <a:defRPr sz="1084" b="0">
                <a:solidFill>
                  <a:schemeClr val="tx1"/>
                </a:solidFill>
              </a:defRPr>
            </a:lvl2pPr>
            <a:lvl3pPr algn="ctr">
              <a:defRPr sz="1084" b="0">
                <a:solidFill>
                  <a:schemeClr val="tx1"/>
                </a:solidFill>
              </a:defRPr>
            </a:lvl3pPr>
            <a:lvl4pPr algn="ctr">
              <a:defRPr sz="1084" b="0">
                <a:solidFill>
                  <a:schemeClr val="tx1"/>
                </a:solidFill>
              </a:defRPr>
            </a:lvl4pPr>
            <a:lvl5pPr algn="ctr">
              <a:defRPr sz="1084" b="0">
                <a:solidFill>
                  <a:schemeClr val="tx1"/>
                </a:solidFill>
              </a:defRPr>
            </a:lvl5pPr>
          </a:lstStyle>
          <a:p>
            <a:pPr lvl="0"/>
            <a:r>
              <a:rPr lang="en-US" altLang="en-US" sz="1084"/>
              <a:t>BROKER/DEALER and ADDRESS PLACEHOLDER</a:t>
            </a:r>
            <a:endParaRPr lang="en-US"/>
          </a:p>
        </p:txBody>
      </p:sp>
      <p:sp>
        <p:nvSpPr>
          <p:cNvPr id="7" name="Content Placeholder 2"/>
          <p:cNvSpPr>
            <a:spLocks noGrp="1"/>
          </p:cNvSpPr>
          <p:nvPr>
            <p:ph idx="13" hasCustomPrompt="1"/>
          </p:nvPr>
        </p:nvSpPr>
        <p:spPr>
          <a:xfrm>
            <a:off x="422820" y="3228975"/>
            <a:ext cx="11341613" cy="2903539"/>
          </a:xfrm>
        </p:spPr>
        <p:txBody>
          <a:bodyPr lIns="135852" anchor="b"/>
          <a:lstStyle>
            <a:lvl1pPr marL="0" indent="0" algn="l" rtl="0" eaLnBrk="1" fontAlgn="base" hangingPunct="1">
              <a:spcBef>
                <a:spcPts val="400"/>
              </a:spcBef>
              <a:spcAft>
                <a:spcPct val="0"/>
              </a:spcAft>
              <a:buClrTx/>
              <a:buSzTx/>
              <a:buFontTx/>
              <a:buNone/>
              <a:defRPr lang="en-US" sz="1200" b="0" dirty="0" smtClean="0">
                <a:solidFill>
                  <a:schemeClr val="tx1"/>
                </a:solidFill>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eaLnBrk="1" hangingPunct="1">
              <a:spcBef>
                <a:spcPts val="300"/>
              </a:spcBef>
              <a:buClrTx/>
              <a:buSzTx/>
              <a:buFontTx/>
              <a:buNone/>
            </a:pPr>
            <a:r>
              <a:rPr lang="en-US" sz="1251">
                <a:latin typeface="+mj-lt"/>
              </a:rPr>
              <a:t>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a:t>
            </a:r>
          </a:p>
          <a:p>
            <a:pPr eaLnBrk="1" hangingPunct="1">
              <a:spcBef>
                <a:spcPts val="300"/>
              </a:spcBef>
              <a:buClrTx/>
              <a:buSzTx/>
              <a:buFontTx/>
              <a:buNone/>
            </a:pPr>
            <a:r>
              <a:rPr lang="en-US" sz="1251" b="1">
                <a:latin typeface="+mj-lt"/>
              </a:rPr>
              <a:t>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a:t>
            </a:r>
          </a:p>
        </p:txBody>
      </p:sp>
      <p:sp>
        <p:nvSpPr>
          <p:cNvPr id="13" name="Content Placeholder 12"/>
          <p:cNvSpPr>
            <a:spLocks noGrp="1"/>
          </p:cNvSpPr>
          <p:nvPr>
            <p:ph sz="quarter" idx="16" hasCustomPrompt="1"/>
          </p:nvPr>
        </p:nvSpPr>
        <p:spPr>
          <a:xfrm>
            <a:off x="10655300" y="6488722"/>
            <a:ext cx="1210733" cy="377825"/>
          </a:xfrm>
        </p:spPr>
        <p:txBody>
          <a:bodyPr anchor="b"/>
          <a:lstStyle>
            <a:lvl1pPr algn="r">
              <a:spcBef>
                <a:spcPts val="0"/>
              </a:spcBef>
              <a:defRPr sz="800" b="0">
                <a:solidFill>
                  <a:schemeClr val="tx1"/>
                </a:solidFill>
              </a:defRPr>
            </a:lvl1pPr>
            <a:lvl2pPr algn="r">
              <a:defRPr sz="833" b="0">
                <a:solidFill>
                  <a:schemeClr val="tx1"/>
                </a:solidFill>
              </a:defRPr>
            </a:lvl2pPr>
            <a:lvl3pPr algn="r">
              <a:defRPr sz="833" b="0">
                <a:solidFill>
                  <a:schemeClr val="tx1"/>
                </a:solidFill>
              </a:defRPr>
            </a:lvl3pPr>
            <a:lvl4pPr algn="r">
              <a:defRPr sz="833" b="0">
                <a:solidFill>
                  <a:schemeClr val="tx1"/>
                </a:solidFill>
              </a:defRPr>
            </a:lvl4pPr>
            <a:lvl5pPr algn="r">
              <a:defRPr sz="833" b="0">
                <a:solidFill>
                  <a:schemeClr val="tx1"/>
                </a:solidFill>
              </a:defRPr>
            </a:lvl5pPr>
          </a:lstStyle>
          <a:p>
            <a:pPr lvl="0"/>
            <a:r>
              <a:rPr lang="en-US"/>
              <a:t>1.000000.100</a:t>
            </a:r>
          </a:p>
          <a:p>
            <a:pPr lvl="0"/>
            <a:r>
              <a:rPr lang="en-US"/>
              <a:t>0116</a:t>
            </a:r>
          </a:p>
        </p:txBody>
      </p:sp>
    </p:spTree>
    <p:extLst>
      <p:ext uri="{BB962C8B-B14F-4D97-AF65-F5344CB8AC3E}">
        <p14:creationId xmlns:p14="http://schemas.microsoft.com/office/powerpoint/2010/main" val="8202392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FI_External_Onscreen_Cover">
    <p:spTree>
      <p:nvGrpSpPr>
        <p:cNvPr id="1" name=""/>
        <p:cNvGrpSpPr/>
        <p:nvPr/>
      </p:nvGrpSpPr>
      <p:grpSpPr>
        <a:xfrm>
          <a:off x="0" y="0"/>
          <a:ext cx="0" cy="0"/>
          <a:chOff x="0" y="0"/>
          <a:chExt cx="0" cy="0"/>
        </a:xfrm>
      </p:grpSpPr>
      <p:pic>
        <p:nvPicPr>
          <p:cNvPr id="15" name="Picture 14" descr="A picture containing game&#10;&#10;Description automatically generated">
            <a:extLst>
              <a:ext uri="{FF2B5EF4-FFF2-40B4-BE49-F238E27FC236}">
                <a16:creationId xmlns:a16="http://schemas.microsoft.com/office/drawing/2014/main" id="{2727D70F-139A-4BC0-B1C1-5A7E2FA987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4" name="Picture 13">
            <a:extLst>
              <a:ext uri="{FF2B5EF4-FFF2-40B4-BE49-F238E27FC236}">
                <a16:creationId xmlns:a16="http://schemas.microsoft.com/office/drawing/2014/main" id="{51463E8E-CCC9-4CE9-8E1D-643E37AA74B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1882" y="735168"/>
            <a:ext cx="1940879" cy="117852"/>
          </a:xfrm>
          <a:prstGeom prst="rect">
            <a:avLst/>
          </a:prstGeom>
        </p:spPr>
      </p:pic>
      <p:sp>
        <p:nvSpPr>
          <p:cNvPr id="43" name="Rectangle 6"/>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p>
        </p:txBody>
      </p:sp>
      <p:sp>
        <p:nvSpPr>
          <p:cNvPr id="42" name="Text Placeholder 43"/>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a:t>Date</a:t>
            </a:r>
          </a:p>
        </p:txBody>
      </p:sp>
      <p:sp>
        <p:nvSpPr>
          <p:cNvPr id="81" name="Content Placeholder 52"/>
          <p:cNvSpPr txBox="1">
            <a:spLocks/>
          </p:cNvSpPr>
          <p:nvPr userDrawn="1"/>
        </p:nvSpPr>
        <p:spPr>
          <a:xfrm>
            <a:off x="939070" y="3842382"/>
            <a:ext cx="3316817" cy="1652265"/>
          </a:xfrm>
          <a:prstGeom prst="rect">
            <a:avLst/>
          </a:prstGeom>
        </p:spPr>
        <p:txBody>
          <a:bodyPr lIns="124532" tIns="56605" rIns="124532" bIns="56605"/>
          <a:lstStyle>
            <a:lvl1pPr marL="0" indent="0" algn="l" rtl="0" eaLnBrk="0" fontAlgn="base" hangingPunct="0">
              <a:spcBef>
                <a:spcPts val="1200"/>
              </a:spcBef>
              <a:spcAft>
                <a:spcPct val="0"/>
              </a:spcAft>
              <a:buClr>
                <a:schemeClr val="bg1"/>
              </a:buClr>
              <a:buNone/>
              <a:tabLst>
                <a:tab pos="120626" algn="l"/>
                <a:tab pos="299978" algn="l"/>
                <a:tab pos="1034844" algn="l"/>
              </a:tabLst>
              <a:defRPr lang="en-US" sz="1000" b="1" kern="1200" dirty="0" smtClean="0">
                <a:solidFill>
                  <a:schemeClr val="tx1"/>
                </a:solidFill>
                <a:latin typeface="Arial" charset="0"/>
                <a:ea typeface="ＭＳ Ｐゴシック" charset="-128"/>
                <a:cs typeface="+mn-cs"/>
              </a:defRPr>
            </a:lvl1pPr>
            <a:lvl2pPr marL="0" indent="0" algn="l" rtl="0" eaLnBrk="0" fontAlgn="base" hangingPunct="0">
              <a:spcBef>
                <a:spcPct val="20000"/>
              </a:spcBef>
              <a:spcAft>
                <a:spcPct val="0"/>
              </a:spcAft>
              <a:buClr>
                <a:schemeClr val="bg1"/>
              </a:buClr>
              <a:buFontTx/>
              <a:buNone/>
              <a:tabLst>
                <a:tab pos="120626" algn="l"/>
                <a:tab pos="299978" algn="l"/>
                <a:tab pos="1034844" algn="l"/>
              </a:tabLst>
              <a:defRPr lang="en-US" sz="1000" b="1" i="1" kern="1200" dirty="0" smtClean="0">
                <a:solidFill>
                  <a:schemeClr val="tx1"/>
                </a:solidFill>
                <a:latin typeface="Arial" charset="0"/>
                <a:ea typeface="ＭＳ Ｐゴシック" charset="-128"/>
                <a:cs typeface="+mn-cs"/>
              </a:defRPr>
            </a:lvl2pPr>
            <a:lvl3pPr marL="326960" indent="0" algn="l" rtl="0" eaLnBrk="0" fontAlgn="base" hangingPunct="0">
              <a:spcBef>
                <a:spcPct val="20000"/>
              </a:spcBef>
              <a:spcAft>
                <a:spcPct val="0"/>
              </a:spcAft>
              <a:buClr>
                <a:schemeClr val="bg1"/>
              </a:buClr>
              <a:buNone/>
              <a:tabLst>
                <a:tab pos="120626" algn="l"/>
                <a:tab pos="299978" algn="l"/>
                <a:tab pos="1034844" algn="l"/>
              </a:tabLst>
              <a:defRPr sz="1200" b="1">
                <a:solidFill>
                  <a:schemeClr val="accent2"/>
                </a:solidFill>
                <a:latin typeface="+mn-lt"/>
              </a:defRPr>
            </a:lvl3pPr>
            <a:lvl4pPr marL="914218"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4pPr>
            <a:lvl5pPr marL="1142772"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5pPr>
            <a:lvl6pPr marL="2514096" indent="-228554" algn="l" rtl="0" fontAlgn="base">
              <a:spcBef>
                <a:spcPct val="20000"/>
              </a:spcBef>
              <a:spcAft>
                <a:spcPct val="0"/>
              </a:spcAft>
              <a:buChar char="»"/>
              <a:defRPr sz="2000">
                <a:solidFill>
                  <a:schemeClr val="tx1"/>
                </a:solidFill>
                <a:latin typeface="+mn-lt"/>
              </a:defRPr>
            </a:lvl6pPr>
            <a:lvl7pPr marL="2971205" indent="-228554" algn="l" rtl="0" fontAlgn="base">
              <a:spcBef>
                <a:spcPct val="20000"/>
              </a:spcBef>
              <a:spcAft>
                <a:spcPct val="0"/>
              </a:spcAft>
              <a:buChar char="»"/>
              <a:defRPr sz="2000">
                <a:solidFill>
                  <a:schemeClr val="tx1"/>
                </a:solidFill>
                <a:latin typeface="+mn-lt"/>
              </a:defRPr>
            </a:lvl7pPr>
            <a:lvl8pPr marL="3428314" indent="-228554" algn="l" rtl="0" fontAlgn="base">
              <a:spcBef>
                <a:spcPct val="20000"/>
              </a:spcBef>
              <a:spcAft>
                <a:spcPct val="0"/>
              </a:spcAft>
              <a:buChar char="»"/>
              <a:defRPr sz="2000">
                <a:solidFill>
                  <a:schemeClr val="tx1"/>
                </a:solidFill>
                <a:latin typeface="+mn-lt"/>
              </a:defRPr>
            </a:lvl8pPr>
            <a:lvl9pPr marL="3885423" indent="-228554" algn="l" rtl="0" fontAlgn="base">
              <a:spcBef>
                <a:spcPct val="20000"/>
              </a:spcBef>
              <a:spcAft>
                <a:spcPct val="0"/>
              </a:spcAft>
              <a:buChar char="»"/>
              <a:defRPr sz="2000">
                <a:solidFill>
                  <a:schemeClr val="tx1"/>
                </a:solidFill>
                <a:latin typeface="+mn-lt"/>
              </a:defRPr>
            </a:lvl9pPr>
          </a:lstStyle>
          <a:p>
            <a:pPr>
              <a:buClr>
                <a:srgbClr val="FFFFFF"/>
              </a:buClr>
            </a:pPr>
            <a:endParaRPr sz="833" b="0">
              <a:solidFill>
                <a:srgbClr val="000000"/>
              </a:solidFill>
              <a:latin typeface="Arial"/>
            </a:endParaRPr>
          </a:p>
        </p:txBody>
      </p:sp>
      <p:sp>
        <p:nvSpPr>
          <p:cNvPr id="120" name="Content Placeholder 52"/>
          <p:cNvSpPr>
            <a:spLocks noGrp="1"/>
          </p:cNvSpPr>
          <p:nvPr>
            <p:ph sz="quarter" idx="12"/>
          </p:nvPr>
        </p:nvSpPr>
        <p:spPr>
          <a:xfrm>
            <a:off x="939070" y="4270075"/>
            <a:ext cx="3435351" cy="718868"/>
          </a:xfrm>
          <a:solidFill>
            <a:schemeClr val="bg1">
              <a:lumMod val="95000"/>
            </a:schemeClr>
          </a:solidFill>
        </p:spPr>
        <p:txBody>
          <a:bodyPr anchor="ctr"/>
          <a:lstStyle>
            <a:lvl1pPr>
              <a:defRPr lang="en-US" sz="1251" b="0" kern="0" dirty="0" smtClean="0">
                <a:solidFill>
                  <a:srgbClr val="FFFFFF">
                    <a:lumMod val="50000"/>
                  </a:srgbClr>
                </a:solidFill>
              </a:defRPr>
            </a:lvl1pPr>
            <a:lvl2pPr>
              <a:defRPr lang="en-US" sz="1000" b="1" kern="1200" dirty="0" smtClean="0">
                <a:solidFill>
                  <a:schemeClr val="accent2"/>
                </a:solidFill>
                <a:ea typeface="ＭＳ Ｐゴシック"/>
                <a:cs typeface="ＭＳ Ｐゴシック"/>
              </a:defRPr>
            </a:lvl2pPr>
          </a:lstStyle>
          <a:p>
            <a:pPr marL="0" lvl="0" indent="0" eaLnBrk="0" hangingPunct="0">
              <a:spcBef>
                <a:spcPct val="20000"/>
              </a:spcBef>
              <a:buClr>
                <a:srgbClr val="FFFFFF"/>
              </a:buClr>
              <a:buNone/>
              <a:tabLst>
                <a:tab pos="100519" algn="l"/>
                <a:tab pos="249975" algn="l"/>
                <a:tab pos="862349" algn="l"/>
              </a:tabLst>
            </a:pPr>
            <a:r>
              <a:rPr lang="en-US"/>
              <a:t>Click to edit Master text styles</a:t>
            </a:r>
          </a:p>
        </p:txBody>
      </p:sp>
      <p:sp>
        <p:nvSpPr>
          <p:cNvPr id="121" name="Content Placeholder 52"/>
          <p:cNvSpPr>
            <a:spLocks noGrp="1"/>
          </p:cNvSpPr>
          <p:nvPr>
            <p:ph sz="quarter" idx="15"/>
          </p:nvPr>
        </p:nvSpPr>
        <p:spPr>
          <a:xfrm>
            <a:off x="7376039" y="3988171"/>
            <a:ext cx="3435351" cy="1653303"/>
          </a:xfrm>
        </p:spPr>
        <p:txBody>
          <a:bodyPr/>
          <a:lstStyle>
            <a:lvl1pPr marL="0" indent="0">
              <a:spcBef>
                <a:spcPts val="1485"/>
              </a:spcBef>
              <a:defRPr lang="en-US" sz="1251" b="1" kern="1200" dirty="0" smtClean="0">
                <a:solidFill>
                  <a:schemeClr val="bg1"/>
                </a:solidFill>
                <a:latin typeface="Arial" charset="0"/>
                <a:ea typeface="ＭＳ Ｐゴシック" charset="-128"/>
                <a:cs typeface="+mn-cs"/>
              </a:defRPr>
            </a:lvl1pPr>
            <a:lvl2pPr marL="0" indent="0">
              <a:buFontTx/>
              <a:buNone/>
              <a:defRPr lang="en-US" sz="1251"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41" name="Rectangle 9"/>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a:t>Click To Edit Master Title Style</a:t>
            </a:r>
          </a:p>
        </p:txBody>
      </p:sp>
      <p:sp>
        <p:nvSpPr>
          <p:cNvPr id="18" name="Text Placeholder 43"/>
          <p:cNvSpPr>
            <a:spLocks noGrp="1"/>
          </p:cNvSpPr>
          <p:nvPr>
            <p:ph type="body" sz="quarter" idx="16"/>
          </p:nvPr>
        </p:nvSpPr>
        <p:spPr>
          <a:xfrm>
            <a:off x="941304" y="3985581"/>
            <a:ext cx="3472545" cy="327631"/>
          </a:xfrm>
        </p:spPr>
        <p:txBody>
          <a:bodyPr/>
          <a:lstStyle>
            <a:lvl1pPr>
              <a:defRPr lang="en-US" sz="1251" b="0" kern="1200" smtClean="0">
                <a:solidFill>
                  <a:schemeClr val="bg1"/>
                </a:solidFill>
                <a:latin typeface="Arial"/>
                <a:ea typeface="ＭＳ Ｐゴシック"/>
                <a:cs typeface="ＭＳ Ｐゴシック"/>
              </a:defRPr>
            </a:lvl1pPr>
          </a:lstStyle>
          <a:p>
            <a:pPr lvl="0"/>
            <a:r>
              <a:rPr lang="en-US"/>
              <a:t>Click to edit Master text styles</a:t>
            </a:r>
          </a:p>
        </p:txBody>
      </p:sp>
      <p:sp>
        <p:nvSpPr>
          <p:cNvPr id="13" name="Rectangle 176">
            <a:extLst>
              <a:ext uri="{FF2B5EF4-FFF2-40B4-BE49-F238E27FC236}">
                <a16:creationId xmlns:a16="http://schemas.microsoft.com/office/drawing/2014/main" id="{E0CEA082-314F-4934-9A59-2FCE896C053B}"/>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917" b="1" kern="1200" dirty="0">
                <a:solidFill>
                  <a:schemeClr val="bg1"/>
                </a:solidFill>
                <a:latin typeface="Arial"/>
                <a:ea typeface="ＭＳ Ｐゴシック" pitchFamily="34" charset="-128"/>
                <a:cs typeface="+mn-cs"/>
              </a:defRPr>
            </a:lvl1pPr>
          </a:lstStyle>
          <a:p>
            <a:pPr>
              <a:defRPr/>
            </a:pPr>
            <a:r>
              <a:rPr lang="en-US" sz="1000" b="0"/>
              <a:t>For investment professional use only.</a:t>
            </a:r>
          </a:p>
        </p:txBody>
      </p:sp>
      <p:pic>
        <p:nvPicPr>
          <p:cNvPr id="16" name="Picture 15">
            <a:extLst>
              <a:ext uri="{FF2B5EF4-FFF2-40B4-BE49-F238E27FC236}">
                <a16:creationId xmlns:a16="http://schemas.microsoft.com/office/drawing/2014/main" id="{D13311C0-553F-444A-A4AD-DA8E77AAA520}"/>
              </a:ext>
            </a:extLst>
          </p:cNvPr>
          <p:cNvPicPr>
            <a:picLocks noChangeAspect="1"/>
          </p:cNvPicPr>
          <p:nvPr userDrawn="1"/>
        </p:nvPicPr>
        <p:blipFill>
          <a:blip r:embed="rId5"/>
          <a:stretch>
            <a:fillRect/>
          </a:stretch>
        </p:blipFill>
        <p:spPr>
          <a:xfrm>
            <a:off x="10223209" y="6299067"/>
            <a:ext cx="1524000" cy="335008"/>
          </a:xfrm>
          <a:prstGeom prst="rect">
            <a:avLst/>
          </a:prstGeom>
        </p:spPr>
      </p:pic>
    </p:spTree>
    <p:custDataLst>
      <p:tags r:id="rId1"/>
    </p:custDataLst>
    <p:extLst>
      <p:ext uri="{BB962C8B-B14F-4D97-AF65-F5344CB8AC3E}">
        <p14:creationId xmlns:p14="http://schemas.microsoft.com/office/powerpoint/2010/main" val="829600786"/>
      </p:ext>
    </p:extLst>
  </p:cSld>
  <p:clrMapOvr>
    <a:masterClrMapping/>
  </p:clrMapOvr>
  <p:extLst>
    <p:ext uri="{DCECCB84-F9BA-43D5-87BE-67443E8EF086}">
      <p15:sldGuideLst xmlns:p15="http://schemas.microsoft.com/office/powerpoint/2012/main">
        <p15:guide id="1" orient="horz" pos="2160">
          <p15:clr>
            <a:srgbClr val="FBAE40"/>
          </p15:clr>
        </p15:guide>
        <p15:guide id="2" pos="70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FI_Internal_Onscreen_Cover">
    <p:spTree>
      <p:nvGrpSpPr>
        <p:cNvPr id="1" name=""/>
        <p:cNvGrpSpPr/>
        <p:nvPr/>
      </p:nvGrpSpPr>
      <p:grpSpPr>
        <a:xfrm>
          <a:off x="0" y="0"/>
          <a:ext cx="0" cy="0"/>
          <a:chOff x="0" y="0"/>
          <a:chExt cx="0" cy="0"/>
        </a:xfrm>
      </p:grpSpPr>
      <p:pic>
        <p:nvPicPr>
          <p:cNvPr id="15" name="Picture 14" descr="A picture containing game&#10;&#10;Description automatically generated">
            <a:extLst>
              <a:ext uri="{FF2B5EF4-FFF2-40B4-BE49-F238E27FC236}">
                <a16:creationId xmlns:a16="http://schemas.microsoft.com/office/drawing/2014/main" id="{2727D70F-139A-4BC0-B1C1-5A7E2FA987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1" name="Content Placeholder 52"/>
          <p:cNvSpPr>
            <a:spLocks noGrp="1"/>
          </p:cNvSpPr>
          <p:nvPr>
            <p:ph sz="quarter" idx="15"/>
          </p:nvPr>
        </p:nvSpPr>
        <p:spPr>
          <a:xfrm>
            <a:off x="939754" y="3988171"/>
            <a:ext cx="3435351" cy="1653303"/>
          </a:xfrm>
        </p:spPr>
        <p:txBody>
          <a:bodyPr/>
          <a:lstStyle>
            <a:lvl1pPr marL="0" indent="0">
              <a:spcBef>
                <a:spcPts val="800"/>
              </a:spcBef>
              <a:defRPr lang="en-US" sz="1200" b="1" kern="1200" dirty="0" smtClean="0">
                <a:solidFill>
                  <a:schemeClr val="bg1"/>
                </a:solidFill>
                <a:latin typeface="Arial" charset="0"/>
                <a:ea typeface="ＭＳ Ｐゴシック" charset="-128"/>
                <a:cs typeface="+mn-cs"/>
              </a:defRPr>
            </a:lvl1pPr>
            <a:lvl2pPr marL="0" indent="0">
              <a:spcBef>
                <a:spcPts val="800"/>
              </a:spcBef>
              <a:buFontTx/>
              <a:buNone/>
              <a:defRPr lang="en-US" sz="1200"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16" name="Rectangle 176">
            <a:extLst>
              <a:ext uri="{FF2B5EF4-FFF2-40B4-BE49-F238E27FC236}">
                <a16:creationId xmlns:a16="http://schemas.microsoft.com/office/drawing/2014/main" id="{995629D3-A9FF-4D19-B784-949A67B80E95}"/>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917" b="1" kern="1200" dirty="0">
                <a:solidFill>
                  <a:schemeClr val="bg1"/>
                </a:solidFill>
                <a:latin typeface="Arial"/>
                <a:ea typeface="ＭＳ Ｐゴシック" pitchFamily="34" charset="-128"/>
                <a:cs typeface="+mn-cs"/>
              </a:defRPr>
            </a:lvl1pPr>
          </a:lstStyle>
          <a:p>
            <a:pPr>
              <a:defRPr/>
            </a:pPr>
            <a:r>
              <a:rPr lang="en-US" sz="1000" b="0"/>
              <a:t>For investment professional use only.</a:t>
            </a:r>
          </a:p>
        </p:txBody>
      </p:sp>
      <p:sp>
        <p:nvSpPr>
          <p:cNvPr id="43" name="Rectangle 6"/>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p>
        </p:txBody>
      </p:sp>
      <p:sp>
        <p:nvSpPr>
          <p:cNvPr id="42" name="Text Placeholder 43"/>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a:t>Date</a:t>
            </a:r>
          </a:p>
        </p:txBody>
      </p:sp>
      <p:sp>
        <p:nvSpPr>
          <p:cNvPr id="41" name="Rectangle 9"/>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a:t>Click To Edit Master Title Style</a:t>
            </a:r>
          </a:p>
        </p:txBody>
      </p:sp>
      <p:pic>
        <p:nvPicPr>
          <p:cNvPr id="10" name="Picture 9">
            <a:extLst>
              <a:ext uri="{FF2B5EF4-FFF2-40B4-BE49-F238E27FC236}">
                <a16:creationId xmlns:a16="http://schemas.microsoft.com/office/drawing/2014/main" id="{3351E0D8-4E11-4261-9743-AE6FD652358B}"/>
              </a:ext>
            </a:extLst>
          </p:cNvPr>
          <p:cNvPicPr>
            <a:picLocks noChangeAspect="1"/>
          </p:cNvPicPr>
          <p:nvPr userDrawn="1"/>
        </p:nvPicPr>
        <p:blipFill>
          <a:blip r:embed="rId4"/>
          <a:stretch>
            <a:fillRect/>
          </a:stretch>
        </p:blipFill>
        <p:spPr>
          <a:xfrm>
            <a:off x="10223209" y="6299067"/>
            <a:ext cx="1524000" cy="335008"/>
          </a:xfrm>
          <a:prstGeom prst="rect">
            <a:avLst/>
          </a:prstGeom>
        </p:spPr>
      </p:pic>
      <p:pic>
        <p:nvPicPr>
          <p:cNvPr id="12" name="Picture 11">
            <a:extLst>
              <a:ext uri="{FF2B5EF4-FFF2-40B4-BE49-F238E27FC236}">
                <a16:creationId xmlns:a16="http://schemas.microsoft.com/office/drawing/2014/main" id="{137CE6A9-EE68-49AD-8C1E-EDF37DE0FB8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31882" y="735168"/>
            <a:ext cx="1940879" cy="117852"/>
          </a:xfrm>
          <a:prstGeom prst="rect">
            <a:avLst/>
          </a:prstGeom>
        </p:spPr>
      </p:pic>
    </p:spTree>
    <p:custDataLst>
      <p:tags r:id="rId1"/>
    </p:custDataLst>
    <p:extLst>
      <p:ext uri="{BB962C8B-B14F-4D97-AF65-F5344CB8AC3E}">
        <p14:creationId xmlns:p14="http://schemas.microsoft.com/office/powerpoint/2010/main" val="2466538866"/>
      </p:ext>
    </p:extLst>
  </p:cSld>
  <p:clrMapOvr>
    <a:masterClrMapping/>
  </p:clrMapOvr>
  <p:extLst>
    <p:ext uri="{DCECCB84-F9BA-43D5-87BE-67443E8EF086}">
      <p15:sldGuideLst xmlns:p15="http://schemas.microsoft.com/office/powerpoint/2012/main">
        <p15:guide id="1" orient="horz" pos="4176">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Onscreen Divider">
    <p:bg>
      <p:bgPr>
        <a:solidFill>
          <a:srgbClr val="47525B"/>
        </a:solidFill>
        <a:effectLst/>
      </p:bgPr>
    </p:bg>
    <p:spTree>
      <p:nvGrpSpPr>
        <p:cNvPr id="1" name=""/>
        <p:cNvGrpSpPr/>
        <p:nvPr/>
      </p:nvGrpSpPr>
      <p:grpSpPr>
        <a:xfrm>
          <a:off x="0" y="0"/>
          <a:ext cx="0" cy="0"/>
          <a:chOff x="0" y="0"/>
          <a:chExt cx="0" cy="0"/>
        </a:xfrm>
      </p:grpSpPr>
      <p:pic>
        <p:nvPicPr>
          <p:cNvPr id="9" name="Picture 8" descr="A picture containing computer&#10;&#10;Description automatically generated">
            <a:extLst>
              <a:ext uri="{FF2B5EF4-FFF2-40B4-BE49-F238E27FC236}">
                <a16:creationId xmlns:a16="http://schemas.microsoft.com/office/drawing/2014/main" id="{1336A0B8-642C-4139-954E-2886717BF63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p>
        </p:txBody>
      </p:sp>
      <p:sp>
        <p:nvSpPr>
          <p:cNvPr id="658489" name="Rectangle 57"/>
          <p:cNvSpPr>
            <a:spLocks noGrp="1" noChangeArrowheads="1"/>
          </p:cNvSpPr>
          <p:nvPr>
            <p:ph type="subTitle" idx="1"/>
          </p:nvPr>
        </p:nvSpPr>
        <p:spPr>
          <a:xfrm>
            <a:off x="937400" y="2752345"/>
            <a:ext cx="10434595" cy="283464"/>
          </a:xfrm>
          <a:ln algn="ctr"/>
        </p:spPr>
        <p:txBody>
          <a:bodyPr tIns="0"/>
          <a:lstStyle>
            <a:lvl1pPr marL="0" indent="0" algn="l" rtl="0" fontAlgn="base">
              <a:lnSpc>
                <a:spcPct val="100000"/>
              </a:lnSpc>
              <a:spcBef>
                <a:spcPct val="0"/>
              </a:spcBef>
              <a:spcAft>
                <a:spcPct val="0"/>
              </a:spcAft>
              <a:defRPr lang="en-US" sz="2400" b="0" kern="1200" dirty="0">
                <a:solidFill>
                  <a:srgbClr val="7A9B3D"/>
                </a:solidFill>
                <a:latin typeface="Arial"/>
                <a:ea typeface="ＭＳ Ｐゴシック" pitchFamily="34" charset="-128"/>
                <a:cs typeface="+mn-cs"/>
              </a:defRPr>
            </a:lvl1pPr>
          </a:lstStyle>
          <a:p>
            <a:r>
              <a:rPr lang="en-US"/>
              <a:t>Click to edit Master subtitle style</a:t>
            </a:r>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a:t>For investment professional use only.</a:t>
            </a:r>
          </a:p>
        </p:txBody>
      </p:sp>
      <p:cxnSp>
        <p:nvCxnSpPr>
          <p:cNvPr id="6" name="Straight Connector 5"/>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pic>
        <p:nvPicPr>
          <p:cNvPr id="10" name="Picture 9">
            <a:extLst>
              <a:ext uri="{FF2B5EF4-FFF2-40B4-BE49-F238E27FC236}">
                <a16:creationId xmlns:a16="http://schemas.microsoft.com/office/drawing/2014/main" id="{6EA06FA9-9917-473C-8342-EC6C8A360586}"/>
              </a:ext>
            </a:extLst>
          </p:cNvPr>
          <p:cNvPicPr>
            <a:picLocks noChangeAspect="1"/>
          </p:cNvPicPr>
          <p:nvPr userDrawn="1"/>
        </p:nvPicPr>
        <p:blipFill>
          <a:blip r:embed="rId4"/>
          <a:stretch>
            <a:fillRect/>
          </a:stretch>
        </p:blipFill>
        <p:spPr>
          <a:xfrm>
            <a:off x="10223209" y="6299067"/>
            <a:ext cx="1524000" cy="335008"/>
          </a:xfrm>
          <a:prstGeom prst="rect">
            <a:avLst/>
          </a:prstGeom>
        </p:spPr>
      </p:pic>
    </p:spTree>
    <p:custDataLst>
      <p:tags r:id="rId1"/>
    </p:custDataLst>
    <p:extLst>
      <p:ext uri="{BB962C8B-B14F-4D97-AF65-F5344CB8AC3E}">
        <p14:creationId xmlns:p14="http://schemas.microsoft.com/office/powerpoint/2010/main" val="1660020410"/>
      </p:ext>
    </p:extLst>
  </p:cSld>
  <p:clrMapOvr>
    <a:masterClrMapping/>
  </p:clrMapOvr>
  <p:extLst>
    <p:ext uri="{DCECCB84-F9BA-43D5-87BE-67443E8EF086}">
      <p15:sldGuideLst xmlns:p15="http://schemas.microsoft.com/office/powerpoint/2012/main">
        <p15:guide id="1" orient="horz" pos="4176">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Onscreen Divider Speakers">
    <p:bg>
      <p:bgPr>
        <a:solidFill>
          <a:srgbClr val="47525B"/>
        </a:solidFill>
        <a:effectLst/>
      </p:bgPr>
    </p:bg>
    <p:spTree>
      <p:nvGrpSpPr>
        <p:cNvPr id="1" name=""/>
        <p:cNvGrpSpPr/>
        <p:nvPr/>
      </p:nvGrpSpPr>
      <p:grpSpPr>
        <a:xfrm>
          <a:off x="0" y="0"/>
          <a:ext cx="0" cy="0"/>
          <a:chOff x="0" y="0"/>
          <a:chExt cx="0" cy="0"/>
        </a:xfrm>
      </p:grpSpPr>
      <p:pic>
        <p:nvPicPr>
          <p:cNvPr id="7" name="Picture 6" descr="A picture containing computer&#10;&#10;Description automatically generated">
            <a:extLst>
              <a:ext uri="{FF2B5EF4-FFF2-40B4-BE49-F238E27FC236}">
                <a16:creationId xmlns:a16="http://schemas.microsoft.com/office/drawing/2014/main" id="{014B9140-1C84-4CDF-AB91-AC6C22BAFD0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19A126A0-219D-4B29-8EE9-66FD932F4BB3}"/>
              </a:ext>
            </a:extLst>
          </p:cNvPr>
          <p:cNvPicPr>
            <a:picLocks noChangeAspect="1"/>
          </p:cNvPicPr>
          <p:nvPr userDrawn="1"/>
        </p:nvPicPr>
        <p:blipFill>
          <a:blip r:embed="rId3"/>
          <a:stretch>
            <a:fillRect/>
          </a:stretch>
        </p:blipFill>
        <p:spPr>
          <a:xfrm>
            <a:off x="10223209" y="6299067"/>
            <a:ext cx="1524000" cy="335008"/>
          </a:xfrm>
          <a:prstGeom prst="rect">
            <a:avLst/>
          </a:prstGeom>
        </p:spPr>
      </p:pic>
      <p:cxnSp>
        <p:nvCxnSpPr>
          <p:cNvPr id="59" name="Straight Connector 58"/>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p>
        </p:txBody>
      </p:sp>
      <p:sp>
        <p:nvSpPr>
          <p:cNvPr id="658489" name="Rectangle 57"/>
          <p:cNvSpPr>
            <a:spLocks noGrp="1" noChangeArrowheads="1"/>
          </p:cNvSpPr>
          <p:nvPr>
            <p:ph type="subTitle" idx="1"/>
          </p:nvPr>
        </p:nvSpPr>
        <p:spPr>
          <a:xfrm>
            <a:off x="937401" y="2819388"/>
            <a:ext cx="10434593" cy="282925"/>
          </a:xfrm>
          <a:ln algn="ctr"/>
        </p:spPr>
        <p:txBody>
          <a:bodyPr tIns="0"/>
          <a:lstStyle>
            <a:lvl1pPr marL="0" indent="0" algn="l" rtl="0" fontAlgn="base">
              <a:lnSpc>
                <a:spcPct val="100000"/>
              </a:lnSpc>
              <a:spcBef>
                <a:spcPts val="743"/>
              </a:spcBef>
              <a:spcAft>
                <a:spcPct val="0"/>
              </a:spcAft>
              <a:defRPr lang="en-US" sz="2400" b="1" kern="1200" baseline="0" dirty="0">
                <a:solidFill>
                  <a:srgbClr val="7A9B3D"/>
                </a:solidFill>
                <a:latin typeface="Arial"/>
                <a:ea typeface="ＭＳ Ｐゴシック" pitchFamily="34" charset="-128"/>
                <a:cs typeface="+mn-cs"/>
              </a:defRPr>
            </a:lvl1pPr>
          </a:lstStyle>
          <a:p>
            <a:r>
              <a:rPr lang="en-US"/>
              <a:t>Click to edit Master subtitle style</a:t>
            </a:r>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a:t>For investment professional use only.</a:t>
            </a:r>
          </a:p>
        </p:txBody>
      </p:sp>
    </p:spTree>
    <p:extLst>
      <p:ext uri="{BB962C8B-B14F-4D97-AF65-F5344CB8AC3E}">
        <p14:creationId xmlns:p14="http://schemas.microsoft.com/office/powerpoint/2010/main" val="731635098"/>
      </p:ext>
    </p:extLst>
  </p:cSld>
  <p:clrMapOvr>
    <a:masterClrMapping/>
  </p:clrMapOvr>
  <p:extLst>
    <p:ext uri="{DCECCB84-F9BA-43D5-87BE-67443E8EF086}">
      <p15:sldGuideLst xmlns:p15="http://schemas.microsoft.com/office/powerpoint/2012/main">
        <p15:guide id="1" orient="horz" pos="4176">
          <p15:clr>
            <a:srgbClr val="FBAE40"/>
          </p15:clr>
        </p15:guide>
        <p15:guide id="2" pos="7392">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OC/Agenda">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422820" y="1339851"/>
            <a:ext cx="10918280" cy="4878388"/>
          </a:xfrm>
        </p:spPr>
        <p:txBody>
          <a:bodyPr/>
          <a:lstStyle>
            <a:lvl1pPr marL="281054" indent="-281054">
              <a:spcBef>
                <a:spcPts val="743"/>
              </a:spcBef>
              <a:buClr>
                <a:srgbClr val="7A9B3D"/>
              </a:buClr>
              <a:buSzPct val="100000"/>
              <a:buFont typeface="+mj-lt"/>
              <a:buAutoNum type="arabicPeriod"/>
              <a:defRPr sz="1600" b="0" i="0" baseline="0">
                <a:solidFill>
                  <a:srgbClr val="000000"/>
                </a:solidFill>
                <a:latin typeface="Arial" pitchFamily="34" charset="0"/>
              </a:defRPr>
            </a:lvl1pPr>
            <a:lvl2pPr marL="571934" indent="-269261">
              <a:spcBef>
                <a:spcPts val="743"/>
              </a:spcBef>
              <a:buClr>
                <a:srgbClr val="768692"/>
              </a:buClr>
              <a:buFont typeface="+mj-lt"/>
              <a:buAutoNum type="alphaUcPeriod"/>
              <a:defRPr sz="1400" baseline="0">
                <a:solidFill>
                  <a:srgbClr val="000000"/>
                </a:solidFill>
                <a:latin typeface="Arial" pitchFamily="34" charset="0"/>
              </a:defRPr>
            </a:lvl2pPr>
            <a:lvl3pPr>
              <a:spcBef>
                <a:spcPts val="743"/>
              </a:spcBef>
              <a:buClr>
                <a:srgbClr val="000000"/>
              </a:buClr>
              <a:defRPr sz="1400" baseline="0">
                <a:solidFill>
                  <a:srgbClr val="000000"/>
                </a:solidFill>
              </a:defRPr>
            </a:lvl3pPr>
          </a:lstStyle>
          <a:p>
            <a:pPr lvl="0"/>
            <a:r>
              <a:rPr lang="en-US"/>
              <a:t>Click to edit Master text styles</a:t>
            </a:r>
          </a:p>
          <a:p>
            <a:pPr lvl="1"/>
            <a:r>
              <a:rPr lang="en-US"/>
              <a:t>Second level</a:t>
            </a:r>
          </a:p>
          <a:p>
            <a:pPr lvl="2"/>
            <a:r>
              <a:rPr lang="en-US"/>
              <a:t>Third level</a:t>
            </a:r>
          </a:p>
        </p:txBody>
      </p:sp>
      <p:grpSp>
        <p:nvGrpSpPr>
          <p:cNvPr id="35" name="Group 34">
            <a:extLst>
              <a:ext uri="{FF2B5EF4-FFF2-40B4-BE49-F238E27FC236}">
                <a16:creationId xmlns:a16="http://schemas.microsoft.com/office/drawing/2014/main" id="{550BA3F0-1359-4A16-8F53-8D46EA3D2D14}"/>
              </a:ext>
            </a:extLst>
          </p:cNvPr>
          <p:cNvGrpSpPr/>
          <p:nvPr userDrawn="1"/>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7C482834-35AD-4625-AA9E-55C0F51373E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564170FC-8D6E-4539-A777-D804F3B62C2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EC26E4C9-79E0-4FF0-8609-9C1E2650985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70A2BFC0-EC59-4703-84C4-1DC9CE493FD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4">
              <a:extLst>
                <a:ext uri="{FF2B5EF4-FFF2-40B4-BE49-F238E27FC236}">
                  <a16:creationId xmlns:a16="http://schemas.microsoft.com/office/drawing/2014/main" id="{BA5C8BEA-31EF-4F5A-BF9C-575F61C2D9D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5">
              <a:extLst>
                <a:ext uri="{FF2B5EF4-FFF2-40B4-BE49-F238E27FC236}">
                  <a16:creationId xmlns:a16="http://schemas.microsoft.com/office/drawing/2014/main" id="{945D18E0-D618-4D71-9AA0-49226A6539E3}"/>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6">
              <a:extLst>
                <a:ext uri="{FF2B5EF4-FFF2-40B4-BE49-F238E27FC236}">
                  <a16:creationId xmlns:a16="http://schemas.microsoft.com/office/drawing/2014/main" id="{AE523D21-62A3-459F-B3EE-A35C364E786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7">
              <a:extLst>
                <a:ext uri="{FF2B5EF4-FFF2-40B4-BE49-F238E27FC236}">
                  <a16:creationId xmlns:a16="http://schemas.microsoft.com/office/drawing/2014/main" id="{A7BAFE61-8CFA-47F1-9387-B9F80599A2F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8">
              <a:extLst>
                <a:ext uri="{FF2B5EF4-FFF2-40B4-BE49-F238E27FC236}">
                  <a16:creationId xmlns:a16="http://schemas.microsoft.com/office/drawing/2014/main" id="{C7164E93-F32B-4270-A88A-EA1C86DC9F1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9">
              <a:extLst>
                <a:ext uri="{FF2B5EF4-FFF2-40B4-BE49-F238E27FC236}">
                  <a16:creationId xmlns:a16="http://schemas.microsoft.com/office/drawing/2014/main" id="{F979A1D9-F7E8-4B31-BF83-BC0DA9D4C903}"/>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90">
              <a:extLst>
                <a:ext uri="{FF2B5EF4-FFF2-40B4-BE49-F238E27FC236}">
                  <a16:creationId xmlns:a16="http://schemas.microsoft.com/office/drawing/2014/main" id="{D876983D-B0E3-4698-88DD-002569D26581}"/>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91">
              <a:extLst>
                <a:ext uri="{FF2B5EF4-FFF2-40B4-BE49-F238E27FC236}">
                  <a16:creationId xmlns:a16="http://schemas.microsoft.com/office/drawing/2014/main" id="{8B70D9D3-619E-489B-ADE5-4C1F1D8A663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2">
              <a:extLst>
                <a:ext uri="{FF2B5EF4-FFF2-40B4-BE49-F238E27FC236}">
                  <a16:creationId xmlns:a16="http://schemas.microsoft.com/office/drawing/2014/main" id="{5E12EE61-B7EA-410C-AB20-CCBAA330D961}"/>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3">
              <a:extLst>
                <a:ext uri="{FF2B5EF4-FFF2-40B4-BE49-F238E27FC236}">
                  <a16:creationId xmlns:a16="http://schemas.microsoft.com/office/drawing/2014/main" id="{A59707A2-42E0-4C2C-889A-92F4D058FBC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4">
              <a:extLst>
                <a:ext uri="{FF2B5EF4-FFF2-40B4-BE49-F238E27FC236}">
                  <a16:creationId xmlns:a16="http://schemas.microsoft.com/office/drawing/2014/main" id="{C40D2430-F314-4D59-9E50-AD659303430B}"/>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5">
              <a:extLst>
                <a:ext uri="{FF2B5EF4-FFF2-40B4-BE49-F238E27FC236}">
                  <a16:creationId xmlns:a16="http://schemas.microsoft.com/office/drawing/2014/main" id="{11A61A3B-AC99-4A11-A869-CA10B23EF029}"/>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6">
              <a:extLst>
                <a:ext uri="{FF2B5EF4-FFF2-40B4-BE49-F238E27FC236}">
                  <a16:creationId xmlns:a16="http://schemas.microsoft.com/office/drawing/2014/main" id="{2E79E82D-9F50-480A-B516-70AB96F069CF}"/>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7">
              <a:extLst>
                <a:ext uri="{FF2B5EF4-FFF2-40B4-BE49-F238E27FC236}">
                  <a16:creationId xmlns:a16="http://schemas.microsoft.com/office/drawing/2014/main" id="{92427D14-8FA7-4976-9497-BE52FAD26176}"/>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8">
              <a:extLst>
                <a:ext uri="{FF2B5EF4-FFF2-40B4-BE49-F238E27FC236}">
                  <a16:creationId xmlns:a16="http://schemas.microsoft.com/office/drawing/2014/main" id="{5C004A33-FF06-4557-B2CF-FC4BE0C67B8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9">
              <a:extLst>
                <a:ext uri="{FF2B5EF4-FFF2-40B4-BE49-F238E27FC236}">
                  <a16:creationId xmlns:a16="http://schemas.microsoft.com/office/drawing/2014/main" id="{8D60EB51-38EF-498D-A7AB-143F38B255C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100">
              <a:extLst>
                <a:ext uri="{FF2B5EF4-FFF2-40B4-BE49-F238E27FC236}">
                  <a16:creationId xmlns:a16="http://schemas.microsoft.com/office/drawing/2014/main" id="{875B2BF5-5618-4736-A9FD-CA8A95F0322F}"/>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101">
              <a:extLst>
                <a:ext uri="{FF2B5EF4-FFF2-40B4-BE49-F238E27FC236}">
                  <a16:creationId xmlns:a16="http://schemas.microsoft.com/office/drawing/2014/main" id="{9D1E1698-30DD-4022-9411-9D949CA45641}"/>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2">
              <a:extLst>
                <a:ext uri="{FF2B5EF4-FFF2-40B4-BE49-F238E27FC236}">
                  <a16:creationId xmlns:a16="http://schemas.microsoft.com/office/drawing/2014/main" id="{8DD88DA0-5DF6-4D70-92ED-1EFCC5C5CD75}"/>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3">
              <a:extLst>
                <a:ext uri="{FF2B5EF4-FFF2-40B4-BE49-F238E27FC236}">
                  <a16:creationId xmlns:a16="http://schemas.microsoft.com/office/drawing/2014/main" id="{DC7D28AC-1E0E-464E-988A-1D4211D831C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4">
              <a:extLst>
                <a:ext uri="{FF2B5EF4-FFF2-40B4-BE49-F238E27FC236}">
                  <a16:creationId xmlns:a16="http://schemas.microsoft.com/office/drawing/2014/main" id="{BC85F20B-9F98-43D9-87B6-8BD6177BC0A6}"/>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5" name="Freeform 105">
              <a:extLst>
                <a:ext uri="{FF2B5EF4-FFF2-40B4-BE49-F238E27FC236}">
                  <a16:creationId xmlns:a16="http://schemas.microsoft.com/office/drawing/2014/main" id="{E99EF339-8D67-4A35-A01D-5514C81BDCD2}"/>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
        <p:nvSpPr>
          <p:cNvPr id="34" name="Rectangle 33">
            <a:extLst>
              <a:ext uri="{FF2B5EF4-FFF2-40B4-BE49-F238E27FC236}">
                <a16:creationId xmlns:a16="http://schemas.microsoft.com/office/drawing/2014/main" id="{FF059744-14E7-434E-8C94-152BBD8CCC4F}"/>
              </a:ext>
            </a:extLst>
          </p:cNvPr>
          <p:cNvSpPr/>
          <p:nvPr userDrawn="1"/>
        </p:nvSpPr>
        <p:spPr>
          <a:xfrm>
            <a:off x="126727" y="6463639"/>
            <a:ext cx="347727" cy="215195"/>
          </a:xfrm>
          <a:prstGeom prst="rect">
            <a:avLst/>
          </a:prstGeom>
        </p:spPr>
        <p:txBody>
          <a:bodyPr wrap="square" lIns="91192" tIns="45597" rIns="91192" bIns="4559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fld id="{8BBCF510-F584-4DA7-8D95-29C9BFD0633A}" type="slidenum">
              <a:rPr kumimoji="0" lang="en-US" sz="800" b="0" i="0" u="none" strike="noStrike" kern="0" cap="none" spc="0" normalizeH="0" baseline="0" noProof="0" smtClean="0">
                <a:ln>
                  <a:noFill/>
                </a:ln>
                <a:solidFill>
                  <a:schemeClr val="bg1">
                    <a:lumMod val="75000"/>
                  </a:schemeClr>
                </a:solidFill>
                <a:effectLst/>
                <a:uLnTx/>
                <a:uFillTx/>
              </a:rPr>
              <a:pPr marL="0" marR="0" lvl="0" indent="0" algn="ctr" defTabSz="914400" eaLnBrk="1" fontAlgn="auto" latinLnBrk="0" hangingPunct="1">
                <a:lnSpc>
                  <a:spcPct val="100000"/>
                </a:lnSpc>
                <a:spcBef>
                  <a:spcPts val="0"/>
                </a:spcBef>
                <a:spcAft>
                  <a:spcPts val="0"/>
                </a:spcAft>
                <a:buClrTx/>
                <a:buSzTx/>
                <a:buFontTx/>
                <a:buNone/>
                <a:tabLst/>
                <a:defRPr/>
              </a:pPr>
              <a:t>‹#›</a:t>
            </a:fld>
            <a:endParaRPr kumimoji="0" lang="en-US" sz="800" b="0" i="0" u="none" strike="noStrike" kern="0" cap="none" spc="0" normalizeH="0" baseline="0" noProof="0">
              <a:ln>
                <a:noFill/>
              </a:ln>
              <a:solidFill>
                <a:schemeClr val="bg1">
                  <a:lumMod val="75000"/>
                </a:schemeClr>
              </a:solidFill>
              <a:effectLst/>
              <a:uLnTx/>
              <a:uFillTx/>
            </a:endParaRPr>
          </a:p>
        </p:txBody>
      </p:sp>
    </p:spTree>
    <p:extLst>
      <p:ext uri="{BB962C8B-B14F-4D97-AF65-F5344CB8AC3E}">
        <p14:creationId xmlns:p14="http://schemas.microsoft.com/office/powerpoint/2010/main" val="4273627848"/>
      </p:ext>
    </p:extLst>
  </p:cSld>
  <p:clrMapOvr>
    <a:masterClrMapping/>
  </p:clrMapOvr>
  <p:extLst>
    <p:ext uri="{DCECCB84-F9BA-43D5-87BE-67443E8EF086}">
      <p15:sldGuideLst xmlns:p15="http://schemas.microsoft.com/office/powerpoint/2012/main">
        <p15:guide id="1" orient="horz" pos="4176">
          <p15:clr>
            <a:srgbClr val="FBAE40"/>
          </p15:clr>
        </p15:guide>
        <p15:guide id="2" pos="739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FI_Internal_Onscreen_Cover">
    <p:spTree>
      <p:nvGrpSpPr>
        <p:cNvPr id="1" name=""/>
        <p:cNvGrpSpPr/>
        <p:nvPr/>
      </p:nvGrpSpPr>
      <p:grpSpPr>
        <a:xfrm>
          <a:off x="0" y="0"/>
          <a:ext cx="0" cy="0"/>
          <a:chOff x="0" y="0"/>
          <a:chExt cx="0" cy="0"/>
        </a:xfrm>
      </p:grpSpPr>
      <p:pic>
        <p:nvPicPr>
          <p:cNvPr id="15" name="Picture 14" descr="A picture containing game&#10;&#10;Description automatically generated">
            <a:extLst>
              <a:ext uri="{FF2B5EF4-FFF2-40B4-BE49-F238E27FC236}">
                <a16:creationId xmlns:a16="http://schemas.microsoft.com/office/drawing/2014/main" id="{2727D70F-139A-4BC0-B1C1-5A7E2FA987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1" name="Content Placeholder 52"/>
          <p:cNvSpPr>
            <a:spLocks noGrp="1"/>
          </p:cNvSpPr>
          <p:nvPr>
            <p:ph sz="quarter" idx="15"/>
          </p:nvPr>
        </p:nvSpPr>
        <p:spPr>
          <a:xfrm>
            <a:off x="939754" y="3988171"/>
            <a:ext cx="3435351" cy="1653303"/>
          </a:xfrm>
        </p:spPr>
        <p:txBody>
          <a:bodyPr/>
          <a:lstStyle>
            <a:lvl1pPr marL="0" indent="0">
              <a:spcBef>
                <a:spcPts val="800"/>
              </a:spcBef>
              <a:defRPr lang="en-US" sz="1200" b="1" kern="1200" dirty="0" smtClean="0">
                <a:solidFill>
                  <a:schemeClr val="bg1"/>
                </a:solidFill>
                <a:latin typeface="Arial" charset="0"/>
                <a:ea typeface="ＭＳ Ｐゴシック" charset="-128"/>
                <a:cs typeface="+mn-cs"/>
              </a:defRPr>
            </a:lvl1pPr>
            <a:lvl2pPr marL="0" indent="0">
              <a:spcBef>
                <a:spcPts val="800"/>
              </a:spcBef>
              <a:buFontTx/>
              <a:buNone/>
              <a:defRPr lang="en-US" sz="1200"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16" name="Rectangle 176">
            <a:extLst>
              <a:ext uri="{FF2B5EF4-FFF2-40B4-BE49-F238E27FC236}">
                <a16:creationId xmlns:a16="http://schemas.microsoft.com/office/drawing/2014/main" id="{995629D3-A9FF-4D19-B784-949A67B80E95}"/>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917" b="1" kern="1200" dirty="0">
                <a:solidFill>
                  <a:schemeClr val="bg1"/>
                </a:solidFill>
                <a:latin typeface="Arial"/>
                <a:ea typeface="ＭＳ Ｐゴシック" pitchFamily="34" charset="-128"/>
                <a:cs typeface="+mn-cs"/>
              </a:defRPr>
            </a:lvl1pPr>
          </a:lstStyle>
          <a:p>
            <a:pPr>
              <a:defRPr/>
            </a:pPr>
            <a:r>
              <a:rPr lang="en-US"/>
              <a:t>For investment professional use only.</a:t>
            </a:r>
            <a:endParaRPr lang="en-US" sz="1000" b="0"/>
          </a:p>
        </p:txBody>
      </p:sp>
      <p:sp>
        <p:nvSpPr>
          <p:cNvPr id="43" name="Rectangle 6"/>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p>
        </p:txBody>
      </p:sp>
      <p:sp>
        <p:nvSpPr>
          <p:cNvPr id="42" name="Text Placeholder 43"/>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a:t>Date</a:t>
            </a:r>
          </a:p>
        </p:txBody>
      </p:sp>
      <p:sp>
        <p:nvSpPr>
          <p:cNvPr id="41" name="Rectangle 9"/>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a:t>Click To Edit Master Title Style</a:t>
            </a:r>
          </a:p>
        </p:txBody>
      </p:sp>
      <p:pic>
        <p:nvPicPr>
          <p:cNvPr id="10" name="Picture 9">
            <a:extLst>
              <a:ext uri="{FF2B5EF4-FFF2-40B4-BE49-F238E27FC236}">
                <a16:creationId xmlns:a16="http://schemas.microsoft.com/office/drawing/2014/main" id="{3351E0D8-4E11-4261-9743-AE6FD652358B}"/>
              </a:ext>
            </a:extLst>
          </p:cNvPr>
          <p:cNvPicPr>
            <a:picLocks noChangeAspect="1"/>
          </p:cNvPicPr>
          <p:nvPr userDrawn="1"/>
        </p:nvPicPr>
        <p:blipFill>
          <a:blip r:embed="rId4"/>
          <a:stretch>
            <a:fillRect/>
          </a:stretch>
        </p:blipFill>
        <p:spPr>
          <a:xfrm>
            <a:off x="10223209" y="6299067"/>
            <a:ext cx="1524000" cy="335008"/>
          </a:xfrm>
          <a:prstGeom prst="rect">
            <a:avLst/>
          </a:prstGeom>
        </p:spPr>
      </p:pic>
      <p:pic>
        <p:nvPicPr>
          <p:cNvPr id="11" name="Picture 10">
            <a:extLst>
              <a:ext uri="{FF2B5EF4-FFF2-40B4-BE49-F238E27FC236}">
                <a16:creationId xmlns:a16="http://schemas.microsoft.com/office/drawing/2014/main" id="{2180517F-961B-4AE0-B63A-3439BDB0748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40777" y="740779"/>
            <a:ext cx="1761455" cy="108397"/>
          </a:xfrm>
          <a:prstGeom prst="rect">
            <a:avLst/>
          </a:prstGeom>
        </p:spPr>
      </p:pic>
    </p:spTree>
    <p:custDataLst>
      <p:tags r:id="rId1"/>
    </p:custDataLst>
    <p:extLst>
      <p:ext uri="{BB962C8B-B14F-4D97-AF65-F5344CB8AC3E}">
        <p14:creationId xmlns:p14="http://schemas.microsoft.com/office/powerpoint/2010/main" val="2063997175"/>
      </p:ext>
    </p:extLst>
  </p:cSld>
  <p:clrMapOvr>
    <a:masterClrMapping/>
  </p:clrMapOvr>
  <p:extLst>
    <p:ext uri="{DCECCB84-F9BA-43D5-87BE-67443E8EF086}">
      <p15:sldGuideLst xmlns:p15="http://schemas.microsoft.com/office/powerpoint/2012/main">
        <p15:guide id="1" orient="horz" pos="4176">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p>
        </p:txBody>
      </p:sp>
      <p:grpSp>
        <p:nvGrpSpPr>
          <p:cNvPr id="33" name="Group 32">
            <a:extLst>
              <a:ext uri="{FF2B5EF4-FFF2-40B4-BE49-F238E27FC236}">
                <a16:creationId xmlns:a16="http://schemas.microsoft.com/office/drawing/2014/main" id="{4E28DBED-1F29-47C1-A785-9E2CCECF085E}"/>
              </a:ext>
            </a:extLst>
          </p:cNvPr>
          <p:cNvGrpSpPr/>
          <p:nvPr userDrawn="1"/>
        </p:nvGrpSpPr>
        <p:grpSpPr>
          <a:xfrm>
            <a:off x="10215053" y="6295153"/>
            <a:ext cx="1527048" cy="338328"/>
            <a:chOff x="6923088" y="4475163"/>
            <a:chExt cx="1873251" cy="403225"/>
          </a:xfrm>
        </p:grpSpPr>
        <p:sp>
          <p:nvSpPr>
            <p:cNvPr id="34" name="AutoShape 4">
              <a:extLst>
                <a:ext uri="{FF2B5EF4-FFF2-40B4-BE49-F238E27FC236}">
                  <a16:creationId xmlns:a16="http://schemas.microsoft.com/office/drawing/2014/main" id="{354CA2DF-92C1-4AE5-9DE2-C17B850C7E80}"/>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5" name="Freeform 6">
              <a:extLst>
                <a:ext uri="{FF2B5EF4-FFF2-40B4-BE49-F238E27FC236}">
                  <a16:creationId xmlns:a16="http://schemas.microsoft.com/office/drawing/2014/main" id="{25B37B6E-DCCC-4ADD-9056-C925F0D607F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7">
              <a:extLst>
                <a:ext uri="{FF2B5EF4-FFF2-40B4-BE49-F238E27FC236}">
                  <a16:creationId xmlns:a16="http://schemas.microsoft.com/office/drawing/2014/main" id="{1F873A83-AAE3-44D1-B173-C7592639221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3">
              <a:extLst>
                <a:ext uri="{FF2B5EF4-FFF2-40B4-BE49-F238E27FC236}">
                  <a16:creationId xmlns:a16="http://schemas.microsoft.com/office/drawing/2014/main" id="{D0A787E4-5B81-464E-A224-0D6FFEC2BF4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4">
              <a:extLst>
                <a:ext uri="{FF2B5EF4-FFF2-40B4-BE49-F238E27FC236}">
                  <a16:creationId xmlns:a16="http://schemas.microsoft.com/office/drawing/2014/main" id="{F3A118D5-A684-4A66-B354-B50F9F1E7625}"/>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5">
              <a:extLst>
                <a:ext uri="{FF2B5EF4-FFF2-40B4-BE49-F238E27FC236}">
                  <a16:creationId xmlns:a16="http://schemas.microsoft.com/office/drawing/2014/main" id="{D24DE251-FF8A-4F7D-86B7-7050AD095594}"/>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6">
              <a:extLst>
                <a:ext uri="{FF2B5EF4-FFF2-40B4-BE49-F238E27FC236}">
                  <a16:creationId xmlns:a16="http://schemas.microsoft.com/office/drawing/2014/main" id="{5EE5D32B-F3B3-451C-AF81-9CF50CB9A4DF}"/>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7">
              <a:extLst>
                <a:ext uri="{FF2B5EF4-FFF2-40B4-BE49-F238E27FC236}">
                  <a16:creationId xmlns:a16="http://schemas.microsoft.com/office/drawing/2014/main" id="{4190B673-869F-4B5A-B909-1D65B44EED1A}"/>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8">
              <a:extLst>
                <a:ext uri="{FF2B5EF4-FFF2-40B4-BE49-F238E27FC236}">
                  <a16:creationId xmlns:a16="http://schemas.microsoft.com/office/drawing/2014/main" id="{7E4A8ABA-C166-4BFF-9D0B-8E1A65FC2CA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9">
              <a:extLst>
                <a:ext uri="{FF2B5EF4-FFF2-40B4-BE49-F238E27FC236}">
                  <a16:creationId xmlns:a16="http://schemas.microsoft.com/office/drawing/2014/main" id="{A43514D3-56D5-4809-A809-5B4B1FA99117}"/>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90">
              <a:extLst>
                <a:ext uri="{FF2B5EF4-FFF2-40B4-BE49-F238E27FC236}">
                  <a16:creationId xmlns:a16="http://schemas.microsoft.com/office/drawing/2014/main" id="{0EFEC20D-0924-4E7D-965B-7AA681BBB132}"/>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1">
              <a:extLst>
                <a:ext uri="{FF2B5EF4-FFF2-40B4-BE49-F238E27FC236}">
                  <a16:creationId xmlns:a16="http://schemas.microsoft.com/office/drawing/2014/main" id="{3B5945D4-025A-4212-AF2C-C3D25B56AB04}"/>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2">
              <a:extLst>
                <a:ext uri="{FF2B5EF4-FFF2-40B4-BE49-F238E27FC236}">
                  <a16:creationId xmlns:a16="http://schemas.microsoft.com/office/drawing/2014/main" id="{24DC6E91-1937-4E26-A99D-BD657014736C}"/>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3">
              <a:extLst>
                <a:ext uri="{FF2B5EF4-FFF2-40B4-BE49-F238E27FC236}">
                  <a16:creationId xmlns:a16="http://schemas.microsoft.com/office/drawing/2014/main" id="{136F4DBA-943F-4485-A265-6999F2B7BF1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4">
              <a:extLst>
                <a:ext uri="{FF2B5EF4-FFF2-40B4-BE49-F238E27FC236}">
                  <a16:creationId xmlns:a16="http://schemas.microsoft.com/office/drawing/2014/main" id="{94AB506A-52A0-4303-B084-75D28B1A0B37}"/>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5">
              <a:extLst>
                <a:ext uri="{FF2B5EF4-FFF2-40B4-BE49-F238E27FC236}">
                  <a16:creationId xmlns:a16="http://schemas.microsoft.com/office/drawing/2014/main" id="{441E1489-4E55-4F92-A23A-4CC967904D10}"/>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6">
              <a:extLst>
                <a:ext uri="{FF2B5EF4-FFF2-40B4-BE49-F238E27FC236}">
                  <a16:creationId xmlns:a16="http://schemas.microsoft.com/office/drawing/2014/main" id="{E2938380-2167-4E02-81B1-189DF8E519DF}"/>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7">
              <a:extLst>
                <a:ext uri="{FF2B5EF4-FFF2-40B4-BE49-F238E27FC236}">
                  <a16:creationId xmlns:a16="http://schemas.microsoft.com/office/drawing/2014/main" id="{307D2305-BBEE-437F-9058-815B72A5299C}"/>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8">
              <a:extLst>
                <a:ext uri="{FF2B5EF4-FFF2-40B4-BE49-F238E27FC236}">
                  <a16:creationId xmlns:a16="http://schemas.microsoft.com/office/drawing/2014/main" id="{54678D13-16BD-414C-9959-228D32B0F1AB}"/>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9">
              <a:extLst>
                <a:ext uri="{FF2B5EF4-FFF2-40B4-BE49-F238E27FC236}">
                  <a16:creationId xmlns:a16="http://schemas.microsoft.com/office/drawing/2014/main" id="{EE5572CF-2FD8-4DFE-8548-4FC8B8771FAE}"/>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100">
              <a:extLst>
                <a:ext uri="{FF2B5EF4-FFF2-40B4-BE49-F238E27FC236}">
                  <a16:creationId xmlns:a16="http://schemas.microsoft.com/office/drawing/2014/main" id="{B8782544-759F-4A17-9450-5B7E65A448F8}"/>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1">
              <a:extLst>
                <a:ext uri="{FF2B5EF4-FFF2-40B4-BE49-F238E27FC236}">
                  <a16:creationId xmlns:a16="http://schemas.microsoft.com/office/drawing/2014/main" id="{8C6CCFE7-5CB7-442D-BB23-69DAB220A567}"/>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2">
              <a:extLst>
                <a:ext uri="{FF2B5EF4-FFF2-40B4-BE49-F238E27FC236}">
                  <a16:creationId xmlns:a16="http://schemas.microsoft.com/office/drawing/2014/main" id="{B6BBDB81-9186-4D77-84F7-46591A2B3311}"/>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3">
              <a:extLst>
                <a:ext uri="{FF2B5EF4-FFF2-40B4-BE49-F238E27FC236}">
                  <a16:creationId xmlns:a16="http://schemas.microsoft.com/office/drawing/2014/main" id="{62B15F74-9CDF-4590-A192-F3E41CE25F0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4">
              <a:extLst>
                <a:ext uri="{FF2B5EF4-FFF2-40B4-BE49-F238E27FC236}">
                  <a16:creationId xmlns:a16="http://schemas.microsoft.com/office/drawing/2014/main" id="{E1D34A83-FCF6-4916-8AFF-91A42B5F665E}"/>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5">
              <a:extLst>
                <a:ext uri="{FF2B5EF4-FFF2-40B4-BE49-F238E27FC236}">
                  <a16:creationId xmlns:a16="http://schemas.microsoft.com/office/drawing/2014/main" id="{6B1BD4F9-D7EF-4946-B0ED-96F03B54DCB0}"/>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
        <p:nvSpPr>
          <p:cNvPr id="32" name="Rectangle 31">
            <a:extLst>
              <a:ext uri="{FF2B5EF4-FFF2-40B4-BE49-F238E27FC236}">
                <a16:creationId xmlns:a16="http://schemas.microsoft.com/office/drawing/2014/main" id="{7E61638B-9A00-4E90-B6A7-2F9BBDCE206B}"/>
              </a:ext>
            </a:extLst>
          </p:cNvPr>
          <p:cNvSpPr/>
          <p:nvPr userDrawn="1"/>
        </p:nvSpPr>
        <p:spPr>
          <a:xfrm>
            <a:off x="126727" y="6463639"/>
            <a:ext cx="347727" cy="215195"/>
          </a:xfrm>
          <a:prstGeom prst="rect">
            <a:avLst/>
          </a:prstGeom>
        </p:spPr>
        <p:txBody>
          <a:bodyPr wrap="square" lIns="91192" tIns="45597" rIns="91192" bIns="4559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fld id="{8BBCF510-F584-4DA7-8D95-29C9BFD0633A}" type="slidenum">
              <a:rPr kumimoji="0" lang="en-US" sz="800" b="0" i="0" u="none" strike="noStrike" kern="0" cap="none" spc="0" normalizeH="0" baseline="0" noProof="0" smtClean="0">
                <a:ln>
                  <a:noFill/>
                </a:ln>
                <a:solidFill>
                  <a:schemeClr val="bg1">
                    <a:lumMod val="75000"/>
                  </a:schemeClr>
                </a:solidFill>
                <a:effectLst/>
                <a:uLnTx/>
                <a:uFillTx/>
              </a:rPr>
              <a:pPr marL="0" marR="0" lvl="0" indent="0" algn="ctr" defTabSz="914400" eaLnBrk="1" fontAlgn="auto" latinLnBrk="0" hangingPunct="1">
                <a:lnSpc>
                  <a:spcPct val="100000"/>
                </a:lnSpc>
                <a:spcBef>
                  <a:spcPts val="0"/>
                </a:spcBef>
                <a:spcAft>
                  <a:spcPts val="0"/>
                </a:spcAft>
                <a:buClrTx/>
                <a:buSzTx/>
                <a:buFontTx/>
                <a:buNone/>
                <a:tabLst/>
                <a:defRPr/>
              </a:pPr>
              <a:t>‹#›</a:t>
            </a:fld>
            <a:endParaRPr kumimoji="0" lang="en-US" sz="800" b="0" i="0" u="none" strike="noStrike" kern="0" cap="none" spc="0" normalizeH="0" baseline="0" noProof="0">
              <a:ln>
                <a:noFill/>
              </a:ln>
              <a:solidFill>
                <a:schemeClr val="bg1">
                  <a:lumMod val="75000"/>
                </a:schemeClr>
              </a:solidFill>
              <a:effectLst/>
              <a:uLnTx/>
              <a:uFillTx/>
            </a:endParaRPr>
          </a:p>
        </p:txBody>
      </p:sp>
    </p:spTree>
    <p:extLst>
      <p:ext uri="{BB962C8B-B14F-4D97-AF65-F5344CB8AC3E}">
        <p14:creationId xmlns:p14="http://schemas.microsoft.com/office/powerpoint/2010/main" val="2353481027"/>
      </p:ext>
    </p:extLst>
  </p:cSld>
  <p:clrMapOvr>
    <a:masterClrMapping/>
  </p:clrMapOvr>
  <p:extLst>
    <p:ext uri="{DCECCB84-F9BA-43D5-87BE-67443E8EF086}">
      <p15:sldGuideLst xmlns:p15="http://schemas.microsoft.com/office/powerpoint/2012/main">
        <p15:guide id="1" orient="horz" pos="2160">
          <p15:clr>
            <a:srgbClr val="FBAE40"/>
          </p15:clr>
        </p15:guide>
        <p15:guide id="2" pos="7392">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p>
        </p:txBody>
      </p:sp>
      <p:sp>
        <p:nvSpPr>
          <p:cNvPr id="7" name="Content Placeholder 2"/>
          <p:cNvSpPr>
            <a:spLocks noGrp="1"/>
          </p:cNvSpPr>
          <p:nvPr>
            <p:ph idx="13"/>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A3D"/>
                </a:solidFill>
                <a:latin typeface="+mn-lt"/>
                <a:ea typeface="+mn-ea"/>
                <a:cs typeface="+mn-cs"/>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lvl="0"/>
            <a:r>
              <a:rPr lang="en-US"/>
              <a:t>Click to edit Master text styles</a:t>
            </a:r>
          </a:p>
        </p:txBody>
      </p:sp>
      <p:grpSp>
        <p:nvGrpSpPr>
          <p:cNvPr id="34" name="Group 33">
            <a:extLst>
              <a:ext uri="{FF2B5EF4-FFF2-40B4-BE49-F238E27FC236}">
                <a16:creationId xmlns:a16="http://schemas.microsoft.com/office/drawing/2014/main" id="{F6E62061-E1B2-4C1E-95B2-762CF1B881C9}"/>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8055079D-13D3-44E4-9785-A9EB3765D698}"/>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9B409620-C01F-4CCF-8E67-ED5AEB13DE0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51A57AC3-D65A-49B8-A1C4-AB5B4AB7E14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B4B57DEE-B0DC-4317-A94C-32FA73B1DEC4}"/>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4">
              <a:extLst>
                <a:ext uri="{FF2B5EF4-FFF2-40B4-BE49-F238E27FC236}">
                  <a16:creationId xmlns:a16="http://schemas.microsoft.com/office/drawing/2014/main" id="{88AB428D-711C-40E3-93E5-D5AD3692028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5">
              <a:extLst>
                <a:ext uri="{FF2B5EF4-FFF2-40B4-BE49-F238E27FC236}">
                  <a16:creationId xmlns:a16="http://schemas.microsoft.com/office/drawing/2014/main" id="{D9C75FDE-FB8E-425A-A9B5-FAB9ACD80F9A}"/>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08BB0907-1766-4B8E-8D56-3710D356B1F1}"/>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E353BF7F-39C1-4001-B6F3-2ADB6441C2B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09656C6B-F0A7-4F27-9DAD-517815463061}"/>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FF8DEDE5-A027-43DC-A465-98E5FFEDB859}"/>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453899CD-0FE8-410F-AB40-DDE6932A06AA}"/>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0833C076-706E-4E5B-957D-ECA20719EF5F}"/>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9A0B6FA9-88F5-4633-8771-48D2EA2D4601}"/>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8DDC5475-16E4-4A7E-B308-22C2AF996716}"/>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EE67A0EC-6A9B-4849-8936-F34E1A0A84E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30FCC973-85E9-4CBF-8393-55408BBEE92F}"/>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60CA8FFE-234F-46A1-8A7B-F8C79D02079D}"/>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B1D3BDF5-7C51-4099-A45F-0FF22723D099}"/>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0EE5A69A-9F30-45CA-B8DB-5636501E732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2202343C-12FE-4519-8FA1-C1A8F3BC17A8}"/>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04FDD4AB-F0D3-4732-99E7-FBED05E0FC70}"/>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D411EEFA-B7A2-4B30-867A-2F7FA14D41AC}"/>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2C54726F-543D-4726-8614-47E1CB73B592}"/>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EEF25480-4FA8-4DA4-AF9B-A29C762DB092}"/>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78259B57-3D57-4514-B038-4AC6CBE8A138}"/>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EF64F5DA-6D3E-4160-9B99-D1E3DE012AF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
        <p:nvSpPr>
          <p:cNvPr id="64" name="Rectangle 63">
            <a:extLst>
              <a:ext uri="{FF2B5EF4-FFF2-40B4-BE49-F238E27FC236}">
                <a16:creationId xmlns:a16="http://schemas.microsoft.com/office/drawing/2014/main" id="{4EE104B3-5138-47EA-B7E5-9301417A1F8F}"/>
              </a:ext>
            </a:extLst>
          </p:cNvPr>
          <p:cNvSpPr/>
          <p:nvPr userDrawn="1"/>
        </p:nvSpPr>
        <p:spPr>
          <a:xfrm>
            <a:off x="126727" y="6463639"/>
            <a:ext cx="347727" cy="215195"/>
          </a:xfrm>
          <a:prstGeom prst="rect">
            <a:avLst/>
          </a:prstGeom>
        </p:spPr>
        <p:txBody>
          <a:bodyPr wrap="square" lIns="91192" tIns="45597" rIns="91192" bIns="4559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fld id="{8BBCF510-F584-4DA7-8D95-29C9BFD0633A}" type="slidenum">
              <a:rPr kumimoji="0" lang="en-US" sz="800" b="0" i="0" u="none" strike="noStrike" kern="0" cap="none" spc="0" normalizeH="0" baseline="0" noProof="0" smtClean="0">
                <a:ln>
                  <a:noFill/>
                </a:ln>
                <a:solidFill>
                  <a:schemeClr val="bg1">
                    <a:lumMod val="75000"/>
                  </a:schemeClr>
                </a:solidFill>
                <a:effectLst/>
                <a:uLnTx/>
                <a:uFillTx/>
              </a:rPr>
              <a:pPr marL="0" marR="0" lvl="0" indent="0" algn="ctr" defTabSz="914400" eaLnBrk="1" fontAlgn="auto" latinLnBrk="0" hangingPunct="1">
                <a:lnSpc>
                  <a:spcPct val="100000"/>
                </a:lnSpc>
                <a:spcBef>
                  <a:spcPts val="0"/>
                </a:spcBef>
                <a:spcAft>
                  <a:spcPts val="0"/>
                </a:spcAft>
                <a:buClrTx/>
                <a:buSzTx/>
                <a:buFontTx/>
                <a:buNone/>
                <a:tabLst/>
                <a:defRPr/>
              </a:pPr>
              <a:t>‹#›</a:t>
            </a:fld>
            <a:endParaRPr kumimoji="0" lang="en-US" sz="800" b="0" i="0" u="none" strike="noStrike" kern="0" cap="none" spc="0" normalizeH="0" baseline="0" noProof="0">
              <a:ln>
                <a:noFill/>
              </a:ln>
              <a:solidFill>
                <a:schemeClr val="bg1">
                  <a:lumMod val="75000"/>
                </a:schemeClr>
              </a:solidFill>
              <a:effectLst/>
              <a:uLnTx/>
              <a:uFillTx/>
            </a:endParaRPr>
          </a:p>
        </p:txBody>
      </p:sp>
    </p:spTree>
    <p:extLst>
      <p:ext uri="{BB962C8B-B14F-4D97-AF65-F5344CB8AC3E}">
        <p14:creationId xmlns:p14="http://schemas.microsoft.com/office/powerpoint/2010/main" val="27414948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solidFill>
                  <a:srgbClr val="333F48"/>
                </a:solidFill>
              </a:defRPr>
            </a:lvl1pPr>
          </a:lstStyle>
          <a:p>
            <a:r>
              <a:rPr lang="en-US"/>
              <a:t>Click to edit Master title style</a:t>
            </a:r>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B3D"/>
                </a:solidFill>
                <a:latin typeface="+mn-lt"/>
                <a:ea typeface="+mn-ea"/>
                <a:cs typeface="+mn-cs"/>
              </a:defRPr>
            </a:lvl1pPr>
            <a:lvl2pPr marL="141510" indent="-141510">
              <a:spcBef>
                <a:spcPts val="357"/>
              </a:spcBef>
              <a:buClr>
                <a:srgbClr val="7A9B3D"/>
              </a:buClr>
              <a:defRPr lang="en-US" sz="1600" dirty="0" smtClean="0">
                <a:solidFill>
                  <a:srgbClr val="000000"/>
                </a:solidFill>
                <a:latin typeface="+mn-lt"/>
              </a:defRPr>
            </a:lvl2pPr>
            <a:lvl3pPr marL="283018" indent="-141510">
              <a:buClr>
                <a:srgbClr val="768692"/>
              </a:buClr>
              <a:defRPr lang="en-US" sz="1400" dirty="0" smtClean="0">
                <a:solidFill>
                  <a:srgbClr val="000000"/>
                </a:solidFill>
                <a:latin typeface="+mn-lt"/>
              </a:defRPr>
            </a:lvl3pPr>
            <a:lvl4pPr marL="424528" indent="-141510">
              <a:buClr>
                <a:srgbClr val="000000"/>
              </a:buClr>
              <a:buSzPct val="100000"/>
              <a:buFont typeface="Arial" pitchFamily="34" charset="0"/>
              <a:buChar char="•"/>
              <a:defRPr sz="14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grpSp>
        <p:nvGrpSpPr>
          <p:cNvPr id="34" name="Group 33">
            <a:extLst>
              <a:ext uri="{FF2B5EF4-FFF2-40B4-BE49-F238E27FC236}">
                <a16:creationId xmlns:a16="http://schemas.microsoft.com/office/drawing/2014/main" id="{3DA7D0A2-6D37-4435-BDBA-DE3FEB1B8955}"/>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B3EE7F98-F321-4D0C-803D-7B3D294A300A}"/>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687294CF-EA26-47FE-AEEC-AF16E2303EB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47B69C5D-C844-4E94-9BE9-922EBA9DCFE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D475F07D-8517-4229-A4FD-B4754E6BBB3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4">
              <a:extLst>
                <a:ext uri="{FF2B5EF4-FFF2-40B4-BE49-F238E27FC236}">
                  <a16:creationId xmlns:a16="http://schemas.microsoft.com/office/drawing/2014/main" id="{4F68A102-799F-4CCC-9880-10B4A90B0DD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5">
              <a:extLst>
                <a:ext uri="{FF2B5EF4-FFF2-40B4-BE49-F238E27FC236}">
                  <a16:creationId xmlns:a16="http://schemas.microsoft.com/office/drawing/2014/main" id="{E6DA3469-7CE5-40C0-B6CE-7F47831582FD}"/>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BC32028A-ECB1-4437-91EA-385BDC0533DA}"/>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4F41B773-E1C1-49AC-AAC0-DDC705149FE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28E4E23B-2EAA-4884-951B-7087893F7638}"/>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AE0FDE3D-DF37-49A0-9600-28D4F145BF46}"/>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3ACC0254-DDF7-4EE4-A501-7AF31D3303B3}"/>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1EE3584E-9567-4381-98DE-8D72522865A2}"/>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0A9CB4EB-F89C-463A-8976-5CE92193E803}"/>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37E63F6C-6ABA-4164-A3BC-2F43B82B5A6F}"/>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06563592-22B7-429A-B5F8-C1741220A34A}"/>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0D2AE38D-121E-4CAD-86B9-FC8B8F5D70E9}"/>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7FCBD58F-4408-4407-9DB0-3BCFB5D4422F}"/>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8E799FAF-FA4F-4877-8FF1-D895F4AACA33}"/>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541295E1-43D5-4CAF-A561-D6CF1E196D00}"/>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4FEBF633-8A9B-47DA-B7A7-D88B5EFAEFF3}"/>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594D7258-BED9-47C4-A447-04D7EFA8D4F3}"/>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440F352B-C738-4442-B41C-8FB148B33574}"/>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EDB9D29D-B69A-4D9C-B1F8-E88AD5CCB32D}"/>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4516805B-99EF-49F9-93FC-3F528B5C64A7}"/>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981D6376-F4D5-4355-8920-1E31E219656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F1801EA5-ABC9-42C4-9526-8806457AF2B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
        <p:nvSpPr>
          <p:cNvPr id="64" name="Rectangle 63">
            <a:extLst>
              <a:ext uri="{FF2B5EF4-FFF2-40B4-BE49-F238E27FC236}">
                <a16:creationId xmlns:a16="http://schemas.microsoft.com/office/drawing/2014/main" id="{6B4D234D-73AA-4BBE-AAAE-6D0FB04D2CC0}"/>
              </a:ext>
            </a:extLst>
          </p:cNvPr>
          <p:cNvSpPr/>
          <p:nvPr userDrawn="1"/>
        </p:nvSpPr>
        <p:spPr>
          <a:xfrm>
            <a:off x="126727" y="6463639"/>
            <a:ext cx="347727" cy="215195"/>
          </a:xfrm>
          <a:prstGeom prst="rect">
            <a:avLst/>
          </a:prstGeom>
        </p:spPr>
        <p:txBody>
          <a:bodyPr wrap="square" lIns="91192" tIns="45597" rIns="91192" bIns="4559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fld id="{8BBCF510-F584-4DA7-8D95-29C9BFD0633A}" type="slidenum">
              <a:rPr kumimoji="0" lang="en-US" sz="800" b="0" i="0" u="none" strike="noStrike" kern="0" cap="none" spc="0" normalizeH="0" baseline="0" noProof="0" smtClean="0">
                <a:ln>
                  <a:noFill/>
                </a:ln>
                <a:solidFill>
                  <a:schemeClr val="bg1">
                    <a:lumMod val="75000"/>
                  </a:schemeClr>
                </a:solidFill>
                <a:effectLst/>
                <a:uLnTx/>
                <a:uFillTx/>
              </a:rPr>
              <a:pPr marL="0" marR="0" lvl="0" indent="0" algn="ctr" defTabSz="914400" eaLnBrk="1" fontAlgn="auto" latinLnBrk="0" hangingPunct="1">
                <a:lnSpc>
                  <a:spcPct val="100000"/>
                </a:lnSpc>
                <a:spcBef>
                  <a:spcPts val="0"/>
                </a:spcBef>
                <a:spcAft>
                  <a:spcPts val="0"/>
                </a:spcAft>
                <a:buClrTx/>
                <a:buSzTx/>
                <a:buFontTx/>
                <a:buNone/>
                <a:tabLst/>
                <a:defRPr/>
              </a:pPr>
              <a:t>‹#›</a:t>
            </a:fld>
            <a:endParaRPr kumimoji="0" lang="en-US" sz="800" b="0" i="0" u="none" strike="noStrike" kern="0" cap="none" spc="0" normalizeH="0" baseline="0" noProof="0">
              <a:ln>
                <a:noFill/>
              </a:ln>
              <a:solidFill>
                <a:schemeClr val="bg1">
                  <a:lumMod val="75000"/>
                </a:schemeClr>
              </a:solidFill>
              <a:effectLst/>
              <a:uLnTx/>
              <a:uFillTx/>
            </a:endParaRPr>
          </a:p>
        </p:txBody>
      </p:sp>
    </p:spTree>
    <p:extLst>
      <p:ext uri="{BB962C8B-B14F-4D97-AF65-F5344CB8AC3E}">
        <p14:creationId xmlns:p14="http://schemas.microsoft.com/office/powerpoint/2010/main" val="39016332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ulleted List - with subhead">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lvl1pPr>
          </a:lstStyle>
          <a:p>
            <a:r>
              <a:rPr lang="en-US"/>
              <a:t>Click to edit Master title style</a:t>
            </a:r>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600" b="1" dirty="0" smtClean="0">
                <a:solidFill>
                  <a:srgbClr val="7A9B3D"/>
                </a:solidFill>
                <a:latin typeface="+mn-lt"/>
                <a:ea typeface="+mn-ea"/>
                <a:cs typeface="+mn-cs"/>
              </a:defRPr>
            </a:lvl1pPr>
            <a:lvl2pPr marL="141510" indent="-141510">
              <a:spcBef>
                <a:spcPts val="357"/>
              </a:spcBef>
              <a:buClr>
                <a:srgbClr val="7A9B3D"/>
              </a:buClr>
              <a:defRPr lang="en-US" sz="1400" dirty="0" smtClean="0">
                <a:solidFill>
                  <a:srgbClr val="000000"/>
                </a:solidFill>
                <a:latin typeface="+mn-lt"/>
              </a:defRPr>
            </a:lvl2pPr>
            <a:lvl3pPr marL="283018" indent="-141510">
              <a:buClr>
                <a:srgbClr val="768692"/>
              </a:buClr>
              <a:defRPr lang="en-US" sz="1200" dirty="0" smtClean="0">
                <a:solidFill>
                  <a:srgbClr val="000000"/>
                </a:solidFill>
                <a:latin typeface="+mn-lt"/>
              </a:defRPr>
            </a:lvl3pPr>
            <a:lvl4pPr marL="424528" indent="-14151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grpSp>
        <p:nvGrpSpPr>
          <p:cNvPr id="34" name="Group 33">
            <a:extLst>
              <a:ext uri="{FF2B5EF4-FFF2-40B4-BE49-F238E27FC236}">
                <a16:creationId xmlns:a16="http://schemas.microsoft.com/office/drawing/2014/main" id="{95979BCC-BC07-4C0B-BEB7-1206EBE5BFBA}"/>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0CF3F6E4-4FFE-47F7-AD5D-3AF3A6806E50}"/>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BE06DC7D-46F4-4529-9F80-37C737E75DD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117BD02D-2DF3-4D46-8B61-B53F56FD6576}"/>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14EDFEA9-FCE8-46E8-8492-D22E0B7FDFF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4">
              <a:extLst>
                <a:ext uri="{FF2B5EF4-FFF2-40B4-BE49-F238E27FC236}">
                  <a16:creationId xmlns:a16="http://schemas.microsoft.com/office/drawing/2014/main" id="{EE19ED73-7F9B-4BE4-A67E-4FB14EC2056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5">
              <a:extLst>
                <a:ext uri="{FF2B5EF4-FFF2-40B4-BE49-F238E27FC236}">
                  <a16:creationId xmlns:a16="http://schemas.microsoft.com/office/drawing/2014/main" id="{12E83DEB-5278-4A9C-80E0-44F30F950233}"/>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190AF0AF-D80C-4854-ACC3-D83D6B3FEB24}"/>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5C3365F2-F439-45BF-A77C-7A376D96DAB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BC6ED06F-A9AC-4ADE-A907-A7AADE28A64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D1117C0D-ED7E-4B85-9886-343D587BDC34}"/>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AF20EB05-E682-451F-A4D8-1E098558726F}"/>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A9191B08-9318-47C8-9441-E9523EB2FE8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0C1116C3-EB9E-491D-A42E-6DE160A87D4A}"/>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8B8751B8-3EF5-4AFE-84B4-D5D07E857EF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DD3DC83B-B226-4680-9813-791417B23484}"/>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1AC26A9B-7597-49AB-8A4B-69454D8C77B8}"/>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EB322305-8A52-4A83-AFAD-C80059079DBA}"/>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F4FFFFE4-5746-455C-A853-AE017A3FDE74}"/>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C71201A5-1FE5-4D91-BCEB-8671C295F9D7}"/>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10E63411-C831-49E3-A5D1-DB1965F8B2A0}"/>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8286CFD3-F86C-458D-8D52-378378975848}"/>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851F3242-B41D-46D0-8BA8-86F062BC673B}"/>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79A08035-DA21-4B77-A5FE-4BF29589E209}"/>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1412B28E-A9F7-448B-AA9D-948D3F10BD8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8C941D0A-3A6C-45CF-BB59-ED9F728FE33F}"/>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D1892786-68FA-49EB-A4F1-9B448112BEDA}"/>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
        <p:nvSpPr>
          <p:cNvPr id="64" name="Rectangle 63">
            <a:extLst>
              <a:ext uri="{FF2B5EF4-FFF2-40B4-BE49-F238E27FC236}">
                <a16:creationId xmlns:a16="http://schemas.microsoft.com/office/drawing/2014/main" id="{A16548DD-C3D4-4179-BEA6-CCC336C1807B}"/>
              </a:ext>
            </a:extLst>
          </p:cNvPr>
          <p:cNvSpPr/>
          <p:nvPr userDrawn="1"/>
        </p:nvSpPr>
        <p:spPr>
          <a:xfrm>
            <a:off x="126727" y="6463639"/>
            <a:ext cx="347727" cy="215195"/>
          </a:xfrm>
          <a:prstGeom prst="rect">
            <a:avLst/>
          </a:prstGeom>
        </p:spPr>
        <p:txBody>
          <a:bodyPr wrap="square" lIns="91192" tIns="45597" rIns="91192" bIns="4559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fld id="{8BBCF510-F584-4DA7-8D95-29C9BFD0633A}" type="slidenum">
              <a:rPr kumimoji="0" lang="en-US" sz="800" b="0" i="0" u="none" strike="noStrike" kern="0" cap="none" spc="0" normalizeH="0" baseline="0" noProof="0" smtClean="0">
                <a:ln>
                  <a:noFill/>
                </a:ln>
                <a:solidFill>
                  <a:schemeClr val="bg1">
                    <a:lumMod val="75000"/>
                  </a:schemeClr>
                </a:solidFill>
                <a:effectLst/>
                <a:uLnTx/>
                <a:uFillTx/>
              </a:rPr>
              <a:pPr marL="0" marR="0" lvl="0" indent="0" algn="ctr" defTabSz="914400" eaLnBrk="1" fontAlgn="auto" latinLnBrk="0" hangingPunct="1">
                <a:lnSpc>
                  <a:spcPct val="100000"/>
                </a:lnSpc>
                <a:spcBef>
                  <a:spcPts val="0"/>
                </a:spcBef>
                <a:spcAft>
                  <a:spcPts val="0"/>
                </a:spcAft>
                <a:buClrTx/>
                <a:buSzTx/>
                <a:buFontTx/>
                <a:buNone/>
                <a:tabLst/>
                <a:defRPr/>
              </a:pPr>
              <a:t>‹#›</a:t>
            </a:fld>
            <a:endParaRPr kumimoji="0" lang="en-US" sz="800" b="0" i="0" u="none" strike="noStrike" kern="0" cap="none" spc="0" normalizeH="0" baseline="0" noProof="0">
              <a:ln>
                <a:noFill/>
              </a:ln>
              <a:solidFill>
                <a:schemeClr val="bg1">
                  <a:lumMod val="75000"/>
                </a:schemeClr>
              </a:solidFill>
              <a:effectLst/>
              <a:uLnTx/>
              <a:uFillTx/>
            </a:endParaRPr>
          </a:p>
        </p:txBody>
      </p:sp>
    </p:spTree>
    <p:extLst>
      <p:ext uri="{BB962C8B-B14F-4D97-AF65-F5344CB8AC3E}">
        <p14:creationId xmlns:p14="http://schemas.microsoft.com/office/powerpoint/2010/main" val="11989010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898323" cy="838200"/>
          </a:xfrm>
        </p:spPr>
        <p:txBody>
          <a:bodyPr/>
          <a:lstStyle>
            <a:lvl1pPr>
              <a:defRPr sz="3000"/>
            </a:lvl1pPr>
          </a:lstStyle>
          <a:p>
            <a:r>
              <a:rPr lang="en-US"/>
              <a:t>Click to edit Master title style</a:t>
            </a:r>
          </a:p>
        </p:txBody>
      </p:sp>
      <p:sp>
        <p:nvSpPr>
          <p:cNvPr id="3" name="Content Placeholder 2"/>
          <p:cNvSpPr>
            <a:spLocks noGrp="1"/>
          </p:cNvSpPr>
          <p:nvPr>
            <p:ph sz="half" idx="1"/>
          </p:nvPr>
        </p:nvSpPr>
        <p:spPr>
          <a:xfrm>
            <a:off x="42282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p:cNvSpPr>
            <a:spLocks noGrp="1"/>
          </p:cNvSpPr>
          <p:nvPr>
            <p:ph sz="half" idx="13"/>
          </p:nvPr>
        </p:nvSpPr>
        <p:spPr>
          <a:xfrm>
            <a:off x="614860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grpSp>
        <p:nvGrpSpPr>
          <p:cNvPr id="35" name="Group 34">
            <a:extLst>
              <a:ext uri="{FF2B5EF4-FFF2-40B4-BE49-F238E27FC236}">
                <a16:creationId xmlns:a16="http://schemas.microsoft.com/office/drawing/2014/main" id="{E69A40C0-EBB3-4928-8A37-F3080BEABBD1}"/>
              </a:ext>
            </a:extLst>
          </p:cNvPr>
          <p:cNvGrpSpPr/>
          <p:nvPr userDrawn="1"/>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1F0A2C42-11EF-4A14-B581-8C23379A4656}"/>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542C7A61-C681-49C4-860F-5D1F0E454B4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8470EC3B-84EC-47DC-AEED-2BABE8291BF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1C06E9FB-DAFC-46E5-8196-94EAE3D58FB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4">
              <a:extLst>
                <a:ext uri="{FF2B5EF4-FFF2-40B4-BE49-F238E27FC236}">
                  <a16:creationId xmlns:a16="http://schemas.microsoft.com/office/drawing/2014/main" id="{174B5C38-470D-4D29-992D-35137BBDBAF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5">
              <a:extLst>
                <a:ext uri="{FF2B5EF4-FFF2-40B4-BE49-F238E27FC236}">
                  <a16:creationId xmlns:a16="http://schemas.microsoft.com/office/drawing/2014/main" id="{A9B388DD-4D16-4B75-A6FB-BD5F9A45141C}"/>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6">
              <a:extLst>
                <a:ext uri="{FF2B5EF4-FFF2-40B4-BE49-F238E27FC236}">
                  <a16:creationId xmlns:a16="http://schemas.microsoft.com/office/drawing/2014/main" id="{1D7EA3AC-C7C3-4798-BBC9-128F3F8FA46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7">
              <a:extLst>
                <a:ext uri="{FF2B5EF4-FFF2-40B4-BE49-F238E27FC236}">
                  <a16:creationId xmlns:a16="http://schemas.microsoft.com/office/drawing/2014/main" id="{4B34FACB-F12F-456A-B762-15FB05EC88A1}"/>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8">
              <a:extLst>
                <a:ext uri="{FF2B5EF4-FFF2-40B4-BE49-F238E27FC236}">
                  <a16:creationId xmlns:a16="http://schemas.microsoft.com/office/drawing/2014/main" id="{EF0025F0-E3F2-4885-B47C-33C71DFBCBB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9">
              <a:extLst>
                <a:ext uri="{FF2B5EF4-FFF2-40B4-BE49-F238E27FC236}">
                  <a16:creationId xmlns:a16="http://schemas.microsoft.com/office/drawing/2014/main" id="{BD6D4E4F-646E-4A1E-8849-B110E1213677}"/>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0">
              <a:extLst>
                <a:ext uri="{FF2B5EF4-FFF2-40B4-BE49-F238E27FC236}">
                  <a16:creationId xmlns:a16="http://schemas.microsoft.com/office/drawing/2014/main" id="{E497D99E-5754-432A-AD6A-F92D89C8DB15}"/>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1">
              <a:extLst>
                <a:ext uri="{FF2B5EF4-FFF2-40B4-BE49-F238E27FC236}">
                  <a16:creationId xmlns:a16="http://schemas.microsoft.com/office/drawing/2014/main" id="{9D8A866D-850F-4EC3-94E2-06F03E465484}"/>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2">
              <a:extLst>
                <a:ext uri="{FF2B5EF4-FFF2-40B4-BE49-F238E27FC236}">
                  <a16:creationId xmlns:a16="http://schemas.microsoft.com/office/drawing/2014/main" id="{3B440CC8-C3C6-4C4C-9D73-FC66C34FC8C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3">
              <a:extLst>
                <a:ext uri="{FF2B5EF4-FFF2-40B4-BE49-F238E27FC236}">
                  <a16:creationId xmlns:a16="http://schemas.microsoft.com/office/drawing/2014/main" id="{11297386-9540-433F-993C-EC467DA8B09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4">
              <a:extLst>
                <a:ext uri="{FF2B5EF4-FFF2-40B4-BE49-F238E27FC236}">
                  <a16:creationId xmlns:a16="http://schemas.microsoft.com/office/drawing/2014/main" id="{62805BB9-191C-4026-888F-25FF28AF7527}"/>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5">
              <a:extLst>
                <a:ext uri="{FF2B5EF4-FFF2-40B4-BE49-F238E27FC236}">
                  <a16:creationId xmlns:a16="http://schemas.microsoft.com/office/drawing/2014/main" id="{E8C20767-C6EE-4D6F-A731-5C77DA3EB7D4}"/>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6">
              <a:extLst>
                <a:ext uri="{FF2B5EF4-FFF2-40B4-BE49-F238E27FC236}">
                  <a16:creationId xmlns:a16="http://schemas.microsoft.com/office/drawing/2014/main" id="{0CDF7782-0DA4-4CF8-87C3-BCB7672243A7}"/>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7">
              <a:extLst>
                <a:ext uri="{FF2B5EF4-FFF2-40B4-BE49-F238E27FC236}">
                  <a16:creationId xmlns:a16="http://schemas.microsoft.com/office/drawing/2014/main" id="{A205F883-0C5E-41DA-B849-40AF24D2320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8">
              <a:extLst>
                <a:ext uri="{FF2B5EF4-FFF2-40B4-BE49-F238E27FC236}">
                  <a16:creationId xmlns:a16="http://schemas.microsoft.com/office/drawing/2014/main" id="{63BAC0AB-4365-47B8-AB3A-CB4C567AF334}"/>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9">
              <a:extLst>
                <a:ext uri="{FF2B5EF4-FFF2-40B4-BE49-F238E27FC236}">
                  <a16:creationId xmlns:a16="http://schemas.microsoft.com/office/drawing/2014/main" id="{D04755C1-85C5-48E5-89A9-9B19557A35E4}"/>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0">
              <a:extLst>
                <a:ext uri="{FF2B5EF4-FFF2-40B4-BE49-F238E27FC236}">
                  <a16:creationId xmlns:a16="http://schemas.microsoft.com/office/drawing/2014/main" id="{CE5611DE-1A1C-4E52-9C04-845BDAF9A2B7}"/>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1">
              <a:extLst>
                <a:ext uri="{FF2B5EF4-FFF2-40B4-BE49-F238E27FC236}">
                  <a16:creationId xmlns:a16="http://schemas.microsoft.com/office/drawing/2014/main" id="{E43E4F94-2D61-4221-8BB7-7A36591BFCE8}"/>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2">
              <a:extLst>
                <a:ext uri="{FF2B5EF4-FFF2-40B4-BE49-F238E27FC236}">
                  <a16:creationId xmlns:a16="http://schemas.microsoft.com/office/drawing/2014/main" id="{F3EAB659-25FF-4730-9E9E-209CB30E6D38}"/>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3">
              <a:extLst>
                <a:ext uri="{FF2B5EF4-FFF2-40B4-BE49-F238E27FC236}">
                  <a16:creationId xmlns:a16="http://schemas.microsoft.com/office/drawing/2014/main" id="{E9CE1248-5C12-41EA-BFD3-2A7494F7F3DA}"/>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4">
              <a:extLst>
                <a:ext uri="{FF2B5EF4-FFF2-40B4-BE49-F238E27FC236}">
                  <a16:creationId xmlns:a16="http://schemas.microsoft.com/office/drawing/2014/main" id="{C96D3304-06E9-4581-8E5B-49BCD22FF9AA}"/>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5">
              <a:extLst>
                <a:ext uri="{FF2B5EF4-FFF2-40B4-BE49-F238E27FC236}">
                  <a16:creationId xmlns:a16="http://schemas.microsoft.com/office/drawing/2014/main" id="{20A29A3C-4B13-4CB8-95C9-06FD2A64FE84}"/>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
        <p:nvSpPr>
          <p:cNvPr id="65" name="Rectangle 64">
            <a:extLst>
              <a:ext uri="{FF2B5EF4-FFF2-40B4-BE49-F238E27FC236}">
                <a16:creationId xmlns:a16="http://schemas.microsoft.com/office/drawing/2014/main" id="{A99BCF37-3A77-4D7B-A2A6-477C92722723}"/>
              </a:ext>
            </a:extLst>
          </p:cNvPr>
          <p:cNvSpPr/>
          <p:nvPr userDrawn="1"/>
        </p:nvSpPr>
        <p:spPr>
          <a:xfrm>
            <a:off x="126727" y="6463639"/>
            <a:ext cx="347727" cy="215195"/>
          </a:xfrm>
          <a:prstGeom prst="rect">
            <a:avLst/>
          </a:prstGeom>
        </p:spPr>
        <p:txBody>
          <a:bodyPr wrap="square" lIns="91192" tIns="45597" rIns="91192" bIns="4559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fld id="{8BBCF510-F584-4DA7-8D95-29C9BFD0633A}" type="slidenum">
              <a:rPr kumimoji="0" lang="en-US" sz="800" b="0" i="0" u="none" strike="noStrike" kern="0" cap="none" spc="0" normalizeH="0" baseline="0" noProof="0" smtClean="0">
                <a:ln>
                  <a:noFill/>
                </a:ln>
                <a:solidFill>
                  <a:schemeClr val="bg1">
                    <a:lumMod val="75000"/>
                  </a:schemeClr>
                </a:solidFill>
                <a:effectLst/>
                <a:uLnTx/>
                <a:uFillTx/>
              </a:rPr>
              <a:pPr marL="0" marR="0" lvl="0" indent="0" algn="ctr" defTabSz="914400" eaLnBrk="1" fontAlgn="auto" latinLnBrk="0" hangingPunct="1">
                <a:lnSpc>
                  <a:spcPct val="100000"/>
                </a:lnSpc>
                <a:spcBef>
                  <a:spcPts val="0"/>
                </a:spcBef>
                <a:spcAft>
                  <a:spcPts val="0"/>
                </a:spcAft>
                <a:buClrTx/>
                <a:buSzTx/>
                <a:buFontTx/>
                <a:buNone/>
                <a:tabLst/>
                <a:defRPr/>
              </a:pPr>
              <a:t>‹#›</a:t>
            </a:fld>
            <a:endParaRPr kumimoji="0" lang="en-US" sz="800" b="0" i="0" u="none" strike="noStrike" kern="0" cap="none" spc="0" normalizeH="0" baseline="0" noProof="0">
              <a:ln>
                <a:noFill/>
              </a:ln>
              <a:solidFill>
                <a:schemeClr val="bg1">
                  <a:lumMod val="75000"/>
                </a:schemeClr>
              </a:solidFill>
              <a:effectLst/>
              <a:uLnTx/>
              <a:uFillTx/>
            </a:endParaRPr>
          </a:p>
        </p:txBody>
      </p:sp>
    </p:spTree>
    <p:extLst>
      <p:ext uri="{BB962C8B-B14F-4D97-AF65-F5344CB8AC3E}">
        <p14:creationId xmlns:p14="http://schemas.microsoft.com/office/powerpoint/2010/main" val="13389399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iograph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p>
        </p:txBody>
      </p:sp>
      <p:sp>
        <p:nvSpPr>
          <p:cNvPr id="3" name="Content Placeholder 2"/>
          <p:cNvSpPr>
            <a:spLocks noGrp="1"/>
          </p:cNvSpPr>
          <p:nvPr>
            <p:ph idx="1"/>
          </p:nvPr>
        </p:nvSpPr>
        <p:spPr>
          <a:xfrm>
            <a:off x="422820" y="10732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1"/>
            <a:ext cx="10918280" cy="4691388"/>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35" name="Group 34">
            <a:extLst>
              <a:ext uri="{FF2B5EF4-FFF2-40B4-BE49-F238E27FC236}">
                <a16:creationId xmlns:a16="http://schemas.microsoft.com/office/drawing/2014/main" id="{A3CB867E-115B-4463-B506-1878380C6F85}"/>
              </a:ext>
            </a:extLst>
          </p:cNvPr>
          <p:cNvGrpSpPr/>
          <p:nvPr userDrawn="1"/>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8A938654-BDEE-48FC-90AD-62EF747FA9F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6B64FED4-FDF1-49AF-AFDF-938F7B6EEE4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D2D9AA8B-3248-4A68-9FE3-18880C2E792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B25141AC-9D65-4587-8283-DF139EC8100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4">
              <a:extLst>
                <a:ext uri="{FF2B5EF4-FFF2-40B4-BE49-F238E27FC236}">
                  <a16:creationId xmlns:a16="http://schemas.microsoft.com/office/drawing/2014/main" id="{04590193-0A66-4090-AFEF-ED3E07DF0C6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5">
              <a:extLst>
                <a:ext uri="{FF2B5EF4-FFF2-40B4-BE49-F238E27FC236}">
                  <a16:creationId xmlns:a16="http://schemas.microsoft.com/office/drawing/2014/main" id="{B85C986D-333F-48B9-A5D3-24BC0DE9F716}"/>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6">
              <a:extLst>
                <a:ext uri="{FF2B5EF4-FFF2-40B4-BE49-F238E27FC236}">
                  <a16:creationId xmlns:a16="http://schemas.microsoft.com/office/drawing/2014/main" id="{5B5DE2BA-AAE7-4A61-82E0-8C345006C9F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7">
              <a:extLst>
                <a:ext uri="{FF2B5EF4-FFF2-40B4-BE49-F238E27FC236}">
                  <a16:creationId xmlns:a16="http://schemas.microsoft.com/office/drawing/2014/main" id="{7F875C9F-E06F-49AA-B4C8-B022D50A062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8">
              <a:extLst>
                <a:ext uri="{FF2B5EF4-FFF2-40B4-BE49-F238E27FC236}">
                  <a16:creationId xmlns:a16="http://schemas.microsoft.com/office/drawing/2014/main" id="{56D7D577-F876-4768-9B18-C0DE1BAFEEF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9">
              <a:extLst>
                <a:ext uri="{FF2B5EF4-FFF2-40B4-BE49-F238E27FC236}">
                  <a16:creationId xmlns:a16="http://schemas.microsoft.com/office/drawing/2014/main" id="{FB9219A6-61EE-462E-8A8F-DFE9FEB3F820}"/>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0">
              <a:extLst>
                <a:ext uri="{FF2B5EF4-FFF2-40B4-BE49-F238E27FC236}">
                  <a16:creationId xmlns:a16="http://schemas.microsoft.com/office/drawing/2014/main" id="{2636F033-C7F7-4CDB-A526-35C347CD1D52}"/>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1">
              <a:extLst>
                <a:ext uri="{FF2B5EF4-FFF2-40B4-BE49-F238E27FC236}">
                  <a16:creationId xmlns:a16="http://schemas.microsoft.com/office/drawing/2014/main" id="{268BDF96-C2A7-4383-A874-E5A247396771}"/>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2">
              <a:extLst>
                <a:ext uri="{FF2B5EF4-FFF2-40B4-BE49-F238E27FC236}">
                  <a16:creationId xmlns:a16="http://schemas.microsoft.com/office/drawing/2014/main" id="{507977F2-03B4-4332-A46B-712795BF6544}"/>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3">
              <a:extLst>
                <a:ext uri="{FF2B5EF4-FFF2-40B4-BE49-F238E27FC236}">
                  <a16:creationId xmlns:a16="http://schemas.microsoft.com/office/drawing/2014/main" id="{8161A06F-0399-4660-836E-2DC9E902932F}"/>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4">
              <a:extLst>
                <a:ext uri="{FF2B5EF4-FFF2-40B4-BE49-F238E27FC236}">
                  <a16:creationId xmlns:a16="http://schemas.microsoft.com/office/drawing/2014/main" id="{2616C1AB-30A3-4016-A609-994A50170FD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5">
              <a:extLst>
                <a:ext uri="{FF2B5EF4-FFF2-40B4-BE49-F238E27FC236}">
                  <a16:creationId xmlns:a16="http://schemas.microsoft.com/office/drawing/2014/main" id="{CAE9B70F-F6F8-4F13-B021-3EEDECC4E626}"/>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6">
              <a:extLst>
                <a:ext uri="{FF2B5EF4-FFF2-40B4-BE49-F238E27FC236}">
                  <a16:creationId xmlns:a16="http://schemas.microsoft.com/office/drawing/2014/main" id="{1F6C7346-29B3-4DC7-B707-E81D155A2854}"/>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7">
              <a:extLst>
                <a:ext uri="{FF2B5EF4-FFF2-40B4-BE49-F238E27FC236}">
                  <a16:creationId xmlns:a16="http://schemas.microsoft.com/office/drawing/2014/main" id="{B882B421-9844-4500-9042-0635F6284E0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8">
              <a:extLst>
                <a:ext uri="{FF2B5EF4-FFF2-40B4-BE49-F238E27FC236}">
                  <a16:creationId xmlns:a16="http://schemas.microsoft.com/office/drawing/2014/main" id="{2277F4FC-C774-45D5-9046-755490198F32}"/>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9">
              <a:extLst>
                <a:ext uri="{FF2B5EF4-FFF2-40B4-BE49-F238E27FC236}">
                  <a16:creationId xmlns:a16="http://schemas.microsoft.com/office/drawing/2014/main" id="{DB906032-81A5-4A79-9709-3AB64AE0A8A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0">
              <a:extLst>
                <a:ext uri="{FF2B5EF4-FFF2-40B4-BE49-F238E27FC236}">
                  <a16:creationId xmlns:a16="http://schemas.microsoft.com/office/drawing/2014/main" id="{ED9F5D8E-EFAE-4568-B34C-8FEB8C653051}"/>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1">
              <a:extLst>
                <a:ext uri="{FF2B5EF4-FFF2-40B4-BE49-F238E27FC236}">
                  <a16:creationId xmlns:a16="http://schemas.microsoft.com/office/drawing/2014/main" id="{16AC7C12-4C15-4010-A997-461496C0855B}"/>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2">
              <a:extLst>
                <a:ext uri="{FF2B5EF4-FFF2-40B4-BE49-F238E27FC236}">
                  <a16:creationId xmlns:a16="http://schemas.microsoft.com/office/drawing/2014/main" id="{57232508-3C0E-4B70-86C6-A44DE2B13426}"/>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3">
              <a:extLst>
                <a:ext uri="{FF2B5EF4-FFF2-40B4-BE49-F238E27FC236}">
                  <a16:creationId xmlns:a16="http://schemas.microsoft.com/office/drawing/2014/main" id="{7A418493-5C83-4590-AFD0-0E25C7F0434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4">
              <a:extLst>
                <a:ext uri="{FF2B5EF4-FFF2-40B4-BE49-F238E27FC236}">
                  <a16:creationId xmlns:a16="http://schemas.microsoft.com/office/drawing/2014/main" id="{B69B8624-30F2-4701-BEAD-DC4F37DD5AB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5">
              <a:extLst>
                <a:ext uri="{FF2B5EF4-FFF2-40B4-BE49-F238E27FC236}">
                  <a16:creationId xmlns:a16="http://schemas.microsoft.com/office/drawing/2014/main" id="{48AE9FB3-CEBD-41A9-9B68-1976B8293930}"/>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
        <p:nvSpPr>
          <p:cNvPr id="65" name="Rectangle 64">
            <a:extLst>
              <a:ext uri="{FF2B5EF4-FFF2-40B4-BE49-F238E27FC236}">
                <a16:creationId xmlns:a16="http://schemas.microsoft.com/office/drawing/2014/main" id="{6FE958B1-7819-4A58-A42B-3400F9051F49}"/>
              </a:ext>
            </a:extLst>
          </p:cNvPr>
          <p:cNvSpPr/>
          <p:nvPr userDrawn="1"/>
        </p:nvSpPr>
        <p:spPr>
          <a:xfrm>
            <a:off x="126727" y="6463639"/>
            <a:ext cx="347727" cy="215195"/>
          </a:xfrm>
          <a:prstGeom prst="rect">
            <a:avLst/>
          </a:prstGeom>
        </p:spPr>
        <p:txBody>
          <a:bodyPr wrap="square" lIns="91192" tIns="45597" rIns="91192" bIns="4559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fld id="{8BBCF510-F584-4DA7-8D95-29C9BFD0633A}" type="slidenum">
              <a:rPr kumimoji="0" lang="en-US" sz="800" b="0" i="0" u="none" strike="noStrike" kern="0" cap="none" spc="0" normalizeH="0" baseline="0" noProof="0" smtClean="0">
                <a:ln>
                  <a:noFill/>
                </a:ln>
                <a:solidFill>
                  <a:schemeClr val="bg1">
                    <a:lumMod val="75000"/>
                  </a:schemeClr>
                </a:solidFill>
                <a:effectLst/>
                <a:uLnTx/>
                <a:uFillTx/>
              </a:rPr>
              <a:pPr marL="0" marR="0" lvl="0" indent="0" algn="ctr" defTabSz="914400" eaLnBrk="1" fontAlgn="auto" latinLnBrk="0" hangingPunct="1">
                <a:lnSpc>
                  <a:spcPct val="100000"/>
                </a:lnSpc>
                <a:spcBef>
                  <a:spcPts val="0"/>
                </a:spcBef>
                <a:spcAft>
                  <a:spcPts val="0"/>
                </a:spcAft>
                <a:buClrTx/>
                <a:buSzTx/>
                <a:buFontTx/>
                <a:buNone/>
                <a:tabLst/>
                <a:defRPr/>
              </a:pPr>
              <a:t>‹#›</a:t>
            </a:fld>
            <a:endParaRPr kumimoji="0" lang="en-US" sz="800" b="0" i="0" u="none" strike="noStrike" kern="0" cap="none" spc="0" normalizeH="0" baseline="0" noProof="0">
              <a:ln>
                <a:noFill/>
              </a:ln>
              <a:solidFill>
                <a:schemeClr val="bg1">
                  <a:lumMod val="75000"/>
                </a:schemeClr>
              </a:solidFill>
              <a:effectLst/>
              <a:uLnTx/>
              <a:uFillTx/>
            </a:endParaRPr>
          </a:p>
        </p:txBody>
      </p:sp>
    </p:spTree>
    <p:extLst>
      <p:ext uri="{BB962C8B-B14F-4D97-AF65-F5344CB8AC3E}">
        <p14:creationId xmlns:p14="http://schemas.microsoft.com/office/powerpoint/2010/main" val="5198759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iography 2">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917264" cy="838200"/>
          </a:xfrm>
        </p:spPr>
        <p:txBody>
          <a:bodyPr/>
          <a:lstStyle>
            <a:lvl1pPr>
              <a:defRPr sz="3000"/>
            </a:lvl1pPr>
          </a:lstStyle>
          <a:p>
            <a:r>
              <a:rPr lang="en-US"/>
              <a:t>Click to edit Master title style</a:t>
            </a:r>
          </a:p>
        </p:txBody>
      </p:sp>
      <p:sp>
        <p:nvSpPr>
          <p:cNvPr id="3" name="Content Placeholder 2"/>
          <p:cNvSpPr>
            <a:spLocks noGrp="1"/>
          </p:cNvSpPr>
          <p:nvPr>
            <p:ph idx="1"/>
          </p:nvPr>
        </p:nvSpPr>
        <p:spPr>
          <a:xfrm>
            <a:off x="422821" y="1073260"/>
            <a:ext cx="10917264"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7"/>
          </p:nvPr>
        </p:nvSpPr>
        <p:spPr>
          <a:xfrm>
            <a:off x="422820" y="36664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9" name="Content Placeholder 9"/>
          <p:cNvSpPr>
            <a:spLocks noGrp="1"/>
          </p:cNvSpPr>
          <p:nvPr>
            <p:ph sz="quarter" idx="18"/>
          </p:nvPr>
        </p:nvSpPr>
        <p:spPr>
          <a:xfrm>
            <a:off x="422820" y="41200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37" name="Group 36">
            <a:extLst>
              <a:ext uri="{FF2B5EF4-FFF2-40B4-BE49-F238E27FC236}">
                <a16:creationId xmlns:a16="http://schemas.microsoft.com/office/drawing/2014/main" id="{E96FA1CC-8E42-4FAB-BC84-018DDB0DEE68}"/>
              </a:ext>
            </a:extLst>
          </p:cNvPr>
          <p:cNvGrpSpPr/>
          <p:nvPr userDrawn="1"/>
        </p:nvGrpSpPr>
        <p:grpSpPr>
          <a:xfrm>
            <a:off x="10215053" y="6295153"/>
            <a:ext cx="1527048" cy="338328"/>
            <a:chOff x="6923088" y="4475163"/>
            <a:chExt cx="1873251" cy="403225"/>
          </a:xfrm>
        </p:grpSpPr>
        <p:sp>
          <p:nvSpPr>
            <p:cNvPr id="38" name="AutoShape 4">
              <a:extLst>
                <a:ext uri="{FF2B5EF4-FFF2-40B4-BE49-F238E27FC236}">
                  <a16:creationId xmlns:a16="http://schemas.microsoft.com/office/drawing/2014/main" id="{FDB3A529-62F4-42AC-951D-23F4A7E86BA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6">
              <a:extLst>
                <a:ext uri="{FF2B5EF4-FFF2-40B4-BE49-F238E27FC236}">
                  <a16:creationId xmlns:a16="http://schemas.microsoft.com/office/drawing/2014/main" id="{B1598055-CFEB-43B6-94D1-91B9BE2040B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7">
              <a:extLst>
                <a:ext uri="{FF2B5EF4-FFF2-40B4-BE49-F238E27FC236}">
                  <a16:creationId xmlns:a16="http://schemas.microsoft.com/office/drawing/2014/main" id="{997E3BA7-7F50-4AC6-9F66-9B16FB28322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3">
              <a:extLst>
                <a:ext uri="{FF2B5EF4-FFF2-40B4-BE49-F238E27FC236}">
                  <a16:creationId xmlns:a16="http://schemas.microsoft.com/office/drawing/2014/main" id="{1D265DC9-86D8-4E9C-87D7-448058C21A3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4">
              <a:extLst>
                <a:ext uri="{FF2B5EF4-FFF2-40B4-BE49-F238E27FC236}">
                  <a16:creationId xmlns:a16="http://schemas.microsoft.com/office/drawing/2014/main" id="{F7E846A4-4257-46B9-A51C-B7897EB6F49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5">
              <a:extLst>
                <a:ext uri="{FF2B5EF4-FFF2-40B4-BE49-F238E27FC236}">
                  <a16:creationId xmlns:a16="http://schemas.microsoft.com/office/drawing/2014/main" id="{2DF9F73C-B262-4FAE-B63A-8189E784AD70}"/>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6">
              <a:extLst>
                <a:ext uri="{FF2B5EF4-FFF2-40B4-BE49-F238E27FC236}">
                  <a16:creationId xmlns:a16="http://schemas.microsoft.com/office/drawing/2014/main" id="{297DEA44-3185-4C0A-9CAC-54EFD4ABC65E}"/>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7">
              <a:extLst>
                <a:ext uri="{FF2B5EF4-FFF2-40B4-BE49-F238E27FC236}">
                  <a16:creationId xmlns:a16="http://schemas.microsoft.com/office/drawing/2014/main" id="{F6ADEFC9-057D-421E-B61E-93A15347DC6E}"/>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88">
              <a:extLst>
                <a:ext uri="{FF2B5EF4-FFF2-40B4-BE49-F238E27FC236}">
                  <a16:creationId xmlns:a16="http://schemas.microsoft.com/office/drawing/2014/main" id="{4F03F7AC-9440-4F7D-B8BF-C08A1E585F2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89">
              <a:extLst>
                <a:ext uri="{FF2B5EF4-FFF2-40B4-BE49-F238E27FC236}">
                  <a16:creationId xmlns:a16="http://schemas.microsoft.com/office/drawing/2014/main" id="{970712D6-94E2-4C3D-A565-6176B96D6E4A}"/>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0">
              <a:extLst>
                <a:ext uri="{FF2B5EF4-FFF2-40B4-BE49-F238E27FC236}">
                  <a16:creationId xmlns:a16="http://schemas.microsoft.com/office/drawing/2014/main" id="{D1EE7E46-42CC-4959-8346-E808CAF90F8C}"/>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1">
              <a:extLst>
                <a:ext uri="{FF2B5EF4-FFF2-40B4-BE49-F238E27FC236}">
                  <a16:creationId xmlns:a16="http://schemas.microsoft.com/office/drawing/2014/main" id="{294830DD-B508-4AF3-9D0B-2D211C5D6599}"/>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2">
              <a:extLst>
                <a:ext uri="{FF2B5EF4-FFF2-40B4-BE49-F238E27FC236}">
                  <a16:creationId xmlns:a16="http://schemas.microsoft.com/office/drawing/2014/main" id="{B93D1C63-6554-4487-89B4-BF0E1D2D7B73}"/>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3">
              <a:extLst>
                <a:ext uri="{FF2B5EF4-FFF2-40B4-BE49-F238E27FC236}">
                  <a16:creationId xmlns:a16="http://schemas.microsoft.com/office/drawing/2014/main" id="{2EA68048-B683-4B28-9173-9277014DEE1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4">
              <a:extLst>
                <a:ext uri="{FF2B5EF4-FFF2-40B4-BE49-F238E27FC236}">
                  <a16:creationId xmlns:a16="http://schemas.microsoft.com/office/drawing/2014/main" id="{C2D4073F-C390-4BB6-931A-74406761995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5">
              <a:extLst>
                <a:ext uri="{FF2B5EF4-FFF2-40B4-BE49-F238E27FC236}">
                  <a16:creationId xmlns:a16="http://schemas.microsoft.com/office/drawing/2014/main" id="{34B2DE3E-6BE3-46F2-879A-F13FCE9525BA}"/>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6">
              <a:extLst>
                <a:ext uri="{FF2B5EF4-FFF2-40B4-BE49-F238E27FC236}">
                  <a16:creationId xmlns:a16="http://schemas.microsoft.com/office/drawing/2014/main" id="{6BC5B55E-277C-481A-9759-397524F9C425}"/>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7">
              <a:extLst>
                <a:ext uri="{FF2B5EF4-FFF2-40B4-BE49-F238E27FC236}">
                  <a16:creationId xmlns:a16="http://schemas.microsoft.com/office/drawing/2014/main" id="{212C4FC6-A3DC-4F34-9A4A-34B8C646F5C8}"/>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98">
              <a:extLst>
                <a:ext uri="{FF2B5EF4-FFF2-40B4-BE49-F238E27FC236}">
                  <a16:creationId xmlns:a16="http://schemas.microsoft.com/office/drawing/2014/main" id="{D4FED52E-FCF7-40CD-B884-08CDDEED1F5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99">
              <a:extLst>
                <a:ext uri="{FF2B5EF4-FFF2-40B4-BE49-F238E27FC236}">
                  <a16:creationId xmlns:a16="http://schemas.microsoft.com/office/drawing/2014/main" id="{3A914F48-E51A-44A1-91DC-6262E2E30793}"/>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0">
              <a:extLst>
                <a:ext uri="{FF2B5EF4-FFF2-40B4-BE49-F238E27FC236}">
                  <a16:creationId xmlns:a16="http://schemas.microsoft.com/office/drawing/2014/main" id="{60967023-A11C-4C53-ADAC-19B9420B641C}"/>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1">
              <a:extLst>
                <a:ext uri="{FF2B5EF4-FFF2-40B4-BE49-F238E27FC236}">
                  <a16:creationId xmlns:a16="http://schemas.microsoft.com/office/drawing/2014/main" id="{890FC8D3-8EFF-46D3-A761-53E93E764CB8}"/>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2">
              <a:extLst>
                <a:ext uri="{FF2B5EF4-FFF2-40B4-BE49-F238E27FC236}">
                  <a16:creationId xmlns:a16="http://schemas.microsoft.com/office/drawing/2014/main" id="{7416EEB4-F19F-4D49-910E-53E1316511AE}"/>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3">
              <a:extLst>
                <a:ext uri="{FF2B5EF4-FFF2-40B4-BE49-F238E27FC236}">
                  <a16:creationId xmlns:a16="http://schemas.microsoft.com/office/drawing/2014/main" id="{04A63982-716C-45DD-84F2-3E9C5794813D}"/>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5" name="Freeform 104">
              <a:extLst>
                <a:ext uri="{FF2B5EF4-FFF2-40B4-BE49-F238E27FC236}">
                  <a16:creationId xmlns:a16="http://schemas.microsoft.com/office/drawing/2014/main" id="{49D933E1-1FA0-4B06-BBBB-35C3E611E565}"/>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6" name="Freeform 105">
              <a:extLst>
                <a:ext uri="{FF2B5EF4-FFF2-40B4-BE49-F238E27FC236}">
                  <a16:creationId xmlns:a16="http://schemas.microsoft.com/office/drawing/2014/main" id="{E6B2D9F8-5442-4C5E-9D94-47D05A73BF8C}"/>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
        <p:nvSpPr>
          <p:cNvPr id="67" name="Rectangle 66">
            <a:extLst>
              <a:ext uri="{FF2B5EF4-FFF2-40B4-BE49-F238E27FC236}">
                <a16:creationId xmlns:a16="http://schemas.microsoft.com/office/drawing/2014/main" id="{72CC34CC-F459-4B38-96C4-6A2270299783}"/>
              </a:ext>
            </a:extLst>
          </p:cNvPr>
          <p:cNvSpPr/>
          <p:nvPr userDrawn="1"/>
        </p:nvSpPr>
        <p:spPr>
          <a:xfrm>
            <a:off x="126727" y="6463639"/>
            <a:ext cx="347727" cy="215195"/>
          </a:xfrm>
          <a:prstGeom prst="rect">
            <a:avLst/>
          </a:prstGeom>
        </p:spPr>
        <p:txBody>
          <a:bodyPr wrap="square" lIns="91192" tIns="45597" rIns="91192" bIns="4559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fld id="{8BBCF510-F584-4DA7-8D95-29C9BFD0633A}" type="slidenum">
              <a:rPr kumimoji="0" lang="en-US" sz="800" b="0" i="0" u="none" strike="noStrike" kern="0" cap="none" spc="0" normalizeH="0" baseline="0" noProof="0" smtClean="0">
                <a:ln>
                  <a:noFill/>
                </a:ln>
                <a:solidFill>
                  <a:schemeClr val="bg1">
                    <a:lumMod val="75000"/>
                  </a:schemeClr>
                </a:solidFill>
                <a:effectLst/>
                <a:uLnTx/>
                <a:uFillTx/>
              </a:rPr>
              <a:pPr marL="0" marR="0" lvl="0" indent="0" algn="ctr" defTabSz="914400" eaLnBrk="1" fontAlgn="auto" latinLnBrk="0" hangingPunct="1">
                <a:lnSpc>
                  <a:spcPct val="100000"/>
                </a:lnSpc>
                <a:spcBef>
                  <a:spcPts val="0"/>
                </a:spcBef>
                <a:spcAft>
                  <a:spcPts val="0"/>
                </a:spcAft>
                <a:buClrTx/>
                <a:buSzTx/>
                <a:buFontTx/>
                <a:buNone/>
                <a:tabLst/>
                <a:defRPr/>
              </a:pPr>
              <a:t>‹#›</a:t>
            </a:fld>
            <a:endParaRPr kumimoji="0" lang="en-US" sz="800" b="0" i="0" u="none" strike="noStrike" kern="0" cap="none" spc="0" normalizeH="0" baseline="0" noProof="0">
              <a:ln>
                <a:noFill/>
              </a:ln>
              <a:solidFill>
                <a:schemeClr val="bg1">
                  <a:lumMod val="75000"/>
                </a:schemeClr>
              </a:solidFill>
              <a:effectLst/>
              <a:uLnTx/>
              <a:uFillTx/>
            </a:endParaRPr>
          </a:p>
        </p:txBody>
      </p:sp>
    </p:spTree>
    <p:extLst>
      <p:ext uri="{BB962C8B-B14F-4D97-AF65-F5344CB8AC3E}">
        <p14:creationId xmlns:p14="http://schemas.microsoft.com/office/powerpoint/2010/main" val="16542969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Important Information">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p>
        </p:txBody>
      </p:sp>
      <p:sp>
        <p:nvSpPr>
          <p:cNvPr id="3" name="Content Placeholder 2"/>
          <p:cNvSpPr>
            <a:spLocks noGrp="1"/>
          </p:cNvSpPr>
          <p:nvPr>
            <p:ph idx="1"/>
          </p:nvPr>
        </p:nvSpPr>
        <p:spPr>
          <a:xfrm>
            <a:off x="422820" y="1076325"/>
            <a:ext cx="10918280" cy="4808539"/>
          </a:xfrm>
          <a:noFill/>
          <a:ln w="9525">
            <a:noFill/>
            <a:miter lim="800000"/>
            <a:headEnd/>
            <a:tailEnd/>
          </a:ln>
          <a:effectLst/>
        </p:spPr>
        <p:txBody>
          <a:bodyPr lIns="135852"/>
          <a:lstStyle>
            <a:lvl1pPr marL="0" indent="0" algn="l" rtl="0" eaLnBrk="1" fontAlgn="base" hangingPunct="1">
              <a:spcAft>
                <a:spcPct val="0"/>
              </a:spcAft>
              <a:buSzPct val="40000"/>
              <a:defRPr lang="en-US" sz="1200" b="0" dirty="0" smtClean="0">
                <a:solidFill>
                  <a:srgbClr val="000000"/>
                </a:solidFill>
                <a:latin typeface="+mn-lt"/>
                <a:ea typeface="+mn-ea"/>
                <a:cs typeface="+mn-cs"/>
              </a:defRPr>
            </a:lvl1pPr>
            <a:lvl2pPr marL="0" indent="0" algn="l" rtl="0" eaLnBrk="1" fontAlgn="base" hangingPunct="1">
              <a:spcBef>
                <a:spcPts val="743"/>
              </a:spcBef>
              <a:spcAft>
                <a:spcPct val="0"/>
              </a:spcAft>
              <a:buSzPct val="40000"/>
              <a:buNone/>
              <a:defRPr lang="en-US" sz="1200" b="1" dirty="0">
                <a:solidFill>
                  <a:srgbClr val="000000"/>
                </a:solidFill>
                <a:latin typeface="+mn-lt"/>
                <a:ea typeface="+mn-ea"/>
                <a:cs typeface="+mn-cs"/>
              </a:defRPr>
            </a:lvl2pPr>
          </a:lstStyle>
          <a:p>
            <a:pPr lvl="0"/>
            <a:r>
              <a:rPr lang="en-US"/>
              <a:t>Click to edit Master text styles</a:t>
            </a:r>
          </a:p>
          <a:p>
            <a:pPr lvl="1"/>
            <a:r>
              <a:rPr lang="en-US"/>
              <a:t>Second level</a:t>
            </a:r>
          </a:p>
        </p:txBody>
      </p:sp>
      <p:grpSp>
        <p:nvGrpSpPr>
          <p:cNvPr id="34" name="Group 33">
            <a:extLst>
              <a:ext uri="{FF2B5EF4-FFF2-40B4-BE49-F238E27FC236}">
                <a16:creationId xmlns:a16="http://schemas.microsoft.com/office/drawing/2014/main" id="{BE8EB743-578A-4F2E-9831-A0AD76B8E6F5}"/>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58D3C79E-30E9-4B4B-A701-FAEF8B1987B4}"/>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B224E115-5A85-4E9E-AE96-ACA56BB87D8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1A8B288D-FA7D-4770-85A9-EF4DB41E30D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3">
              <a:extLst>
                <a:ext uri="{FF2B5EF4-FFF2-40B4-BE49-F238E27FC236}">
                  <a16:creationId xmlns:a16="http://schemas.microsoft.com/office/drawing/2014/main" id="{6AB80B8C-E086-463F-8456-EB675BFFDD9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4">
              <a:extLst>
                <a:ext uri="{FF2B5EF4-FFF2-40B4-BE49-F238E27FC236}">
                  <a16:creationId xmlns:a16="http://schemas.microsoft.com/office/drawing/2014/main" id="{253B09A1-B315-4923-8D53-F472D03C687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5">
              <a:extLst>
                <a:ext uri="{FF2B5EF4-FFF2-40B4-BE49-F238E27FC236}">
                  <a16:creationId xmlns:a16="http://schemas.microsoft.com/office/drawing/2014/main" id="{3FAF1FF8-DE53-4A11-A839-59D95821898F}"/>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88E1E33F-F262-4F49-A99D-19DADF05206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74275FC0-B765-4786-B565-C4F57EB7E56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20E6A29A-EFC4-4246-9006-B60905DCF941}"/>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44B6AB6A-3514-4FBF-AB9A-A9C60DA105DE}"/>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9EA79B57-CD57-4099-8FB6-77D2B3AB839C}"/>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ACC08612-8488-4B69-8015-6B0D6F45B8D6}"/>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B259BFB8-D7AA-4E37-B932-69F909DC4348}"/>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9150288D-0BA4-4551-8DBD-3BFF454DEF88}"/>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66BBCF85-CD37-4FF8-AEFD-09B0466EE60C}"/>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DC012AEB-548D-4A4B-B3FC-650800CB1CDB}"/>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CBAA0F1A-6D07-4906-94FC-225006129574}"/>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6467F326-5978-4C5E-ADCF-07DC6704C136}"/>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133B0156-6D1E-4B0A-B4BC-64B0CEAB1F4D}"/>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5B06DDBF-8883-4D66-8D60-AC8DA0296E1A}"/>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656CA39C-D073-454D-9A21-90212D19FA85}"/>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82F49F9C-CB5F-4BB4-8FD4-1F56EF7E525C}"/>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4291A22E-FAC9-40F5-A833-AAF9D3666A44}"/>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866554F8-3A95-4E3A-8257-37B352BBBD70}"/>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314B5DDB-8F45-4D5D-948A-E1F84370E531}"/>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A3A90DFB-D909-461A-9100-23433D00B7F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
        <p:nvSpPr>
          <p:cNvPr id="64" name="Rectangle 63">
            <a:extLst>
              <a:ext uri="{FF2B5EF4-FFF2-40B4-BE49-F238E27FC236}">
                <a16:creationId xmlns:a16="http://schemas.microsoft.com/office/drawing/2014/main" id="{775E31F8-5EA5-4101-B11B-6FC30023A24D}"/>
              </a:ext>
            </a:extLst>
          </p:cNvPr>
          <p:cNvSpPr/>
          <p:nvPr userDrawn="1"/>
        </p:nvSpPr>
        <p:spPr>
          <a:xfrm>
            <a:off x="126727" y="6463639"/>
            <a:ext cx="347727" cy="215195"/>
          </a:xfrm>
          <a:prstGeom prst="rect">
            <a:avLst/>
          </a:prstGeom>
        </p:spPr>
        <p:txBody>
          <a:bodyPr wrap="square" lIns="91192" tIns="45597" rIns="91192" bIns="4559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fld id="{8BBCF510-F584-4DA7-8D95-29C9BFD0633A}" type="slidenum">
              <a:rPr kumimoji="0" lang="en-US" sz="800" b="0" i="0" u="none" strike="noStrike" kern="0" cap="none" spc="0" normalizeH="0" baseline="0" noProof="0" smtClean="0">
                <a:ln>
                  <a:noFill/>
                </a:ln>
                <a:solidFill>
                  <a:schemeClr val="bg1">
                    <a:lumMod val="75000"/>
                  </a:schemeClr>
                </a:solidFill>
                <a:effectLst/>
                <a:uLnTx/>
                <a:uFillTx/>
              </a:rPr>
              <a:pPr marL="0" marR="0" lvl="0" indent="0" algn="ctr" defTabSz="914400" eaLnBrk="1" fontAlgn="auto" latinLnBrk="0" hangingPunct="1">
                <a:lnSpc>
                  <a:spcPct val="100000"/>
                </a:lnSpc>
                <a:spcBef>
                  <a:spcPts val="0"/>
                </a:spcBef>
                <a:spcAft>
                  <a:spcPts val="0"/>
                </a:spcAft>
                <a:buClrTx/>
                <a:buSzTx/>
                <a:buFontTx/>
                <a:buNone/>
                <a:tabLst/>
                <a:defRPr/>
              </a:pPr>
              <a:t>‹#›</a:t>
            </a:fld>
            <a:endParaRPr kumimoji="0" lang="en-US" sz="800" b="0" i="0" u="none" strike="noStrike" kern="0" cap="none" spc="0" normalizeH="0" baseline="0" noProof="0">
              <a:ln>
                <a:noFill/>
              </a:ln>
              <a:solidFill>
                <a:schemeClr val="bg1">
                  <a:lumMod val="75000"/>
                </a:schemeClr>
              </a:solidFill>
              <a:effectLst/>
              <a:uLnTx/>
              <a:uFillTx/>
            </a:endParaRPr>
          </a:p>
        </p:txBody>
      </p:sp>
    </p:spTree>
    <p:extLst>
      <p:ext uri="{BB962C8B-B14F-4D97-AF65-F5344CB8AC3E}">
        <p14:creationId xmlns:p14="http://schemas.microsoft.com/office/powerpoint/2010/main" val="22977461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385233" y="6565047"/>
            <a:ext cx="948267" cy="214312"/>
          </a:xfrm>
        </p:spPr>
        <p:txBody>
          <a:bodyPr/>
          <a:lstStyle>
            <a:lvl1pPr>
              <a:defRPr sz="800" b="0">
                <a:solidFill>
                  <a:schemeClr val="tx1"/>
                </a:solidFill>
              </a:defRPr>
            </a:lvl1pPr>
            <a:lvl2pPr>
              <a:defRPr sz="833" b="0">
                <a:solidFill>
                  <a:schemeClr val="tx1"/>
                </a:solidFill>
              </a:defRPr>
            </a:lvl2pPr>
            <a:lvl3pPr>
              <a:defRPr sz="833" b="0">
                <a:solidFill>
                  <a:schemeClr val="tx1"/>
                </a:solidFill>
              </a:defRPr>
            </a:lvl3pPr>
            <a:lvl4pPr>
              <a:defRPr sz="833" b="0">
                <a:solidFill>
                  <a:schemeClr val="tx1"/>
                </a:solidFill>
              </a:defRPr>
            </a:lvl4pPr>
            <a:lvl5pPr>
              <a:defRPr sz="833" b="0">
                <a:solidFill>
                  <a:schemeClr val="tx1"/>
                </a:solidFill>
              </a:defRPr>
            </a:lvl5pPr>
          </a:lstStyle>
          <a:p>
            <a:pPr lvl="0"/>
            <a:r>
              <a:rPr lang="en-US"/>
              <a:t>XXXXXX.1.0</a:t>
            </a:r>
          </a:p>
        </p:txBody>
      </p:sp>
      <p:sp>
        <p:nvSpPr>
          <p:cNvPr id="6" name="Content Placeholder 5"/>
          <p:cNvSpPr>
            <a:spLocks noGrp="1"/>
          </p:cNvSpPr>
          <p:nvPr>
            <p:ph sz="quarter" idx="14" hasCustomPrompt="1"/>
          </p:nvPr>
        </p:nvSpPr>
        <p:spPr>
          <a:xfrm>
            <a:off x="1778000" y="6535739"/>
            <a:ext cx="8636000" cy="214312"/>
          </a:xfrm>
        </p:spPr>
        <p:txBody>
          <a:bodyPr/>
          <a:lstStyle>
            <a:lvl1pPr algn="ctr">
              <a:defRPr sz="1067" b="0">
                <a:solidFill>
                  <a:schemeClr val="tx1"/>
                </a:solidFill>
              </a:defRPr>
            </a:lvl1pPr>
            <a:lvl2pPr algn="ctr">
              <a:defRPr sz="1084" b="0">
                <a:solidFill>
                  <a:schemeClr val="tx1"/>
                </a:solidFill>
              </a:defRPr>
            </a:lvl2pPr>
            <a:lvl3pPr algn="ctr">
              <a:defRPr sz="1084" b="0">
                <a:solidFill>
                  <a:schemeClr val="tx1"/>
                </a:solidFill>
              </a:defRPr>
            </a:lvl3pPr>
            <a:lvl4pPr algn="ctr">
              <a:defRPr sz="1084" b="0">
                <a:solidFill>
                  <a:schemeClr val="tx1"/>
                </a:solidFill>
              </a:defRPr>
            </a:lvl4pPr>
            <a:lvl5pPr algn="ctr">
              <a:defRPr sz="1084" b="0">
                <a:solidFill>
                  <a:schemeClr val="tx1"/>
                </a:solidFill>
              </a:defRPr>
            </a:lvl5pPr>
          </a:lstStyle>
          <a:p>
            <a:pPr lvl="0"/>
            <a:r>
              <a:rPr lang="en-US" altLang="en-US" sz="1084"/>
              <a:t>BROKER/DEALER and ADDRESS PLACEHOLDER</a:t>
            </a:r>
            <a:endParaRPr lang="en-US"/>
          </a:p>
        </p:txBody>
      </p:sp>
      <p:sp>
        <p:nvSpPr>
          <p:cNvPr id="7" name="Content Placeholder 2"/>
          <p:cNvSpPr>
            <a:spLocks noGrp="1"/>
          </p:cNvSpPr>
          <p:nvPr>
            <p:ph idx="13" hasCustomPrompt="1"/>
          </p:nvPr>
        </p:nvSpPr>
        <p:spPr>
          <a:xfrm>
            <a:off x="422820" y="3228975"/>
            <a:ext cx="11341613" cy="2903539"/>
          </a:xfrm>
        </p:spPr>
        <p:txBody>
          <a:bodyPr lIns="135852" anchor="b"/>
          <a:lstStyle>
            <a:lvl1pPr marL="0" indent="0" algn="l" rtl="0" eaLnBrk="1" fontAlgn="base" hangingPunct="1">
              <a:spcBef>
                <a:spcPts val="400"/>
              </a:spcBef>
              <a:spcAft>
                <a:spcPct val="0"/>
              </a:spcAft>
              <a:buClrTx/>
              <a:buSzTx/>
              <a:buFontTx/>
              <a:buNone/>
              <a:defRPr lang="en-US" sz="1200" b="0" dirty="0" smtClean="0">
                <a:solidFill>
                  <a:schemeClr val="tx1"/>
                </a:solidFill>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eaLnBrk="1" hangingPunct="1">
              <a:spcBef>
                <a:spcPts val="300"/>
              </a:spcBef>
              <a:buClrTx/>
              <a:buSzTx/>
              <a:buFontTx/>
              <a:buNone/>
            </a:pPr>
            <a:r>
              <a:rPr lang="en-US" sz="1251">
                <a:latin typeface="+mj-lt"/>
              </a:rPr>
              <a:t>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a:t>
            </a:r>
          </a:p>
          <a:p>
            <a:pPr eaLnBrk="1" hangingPunct="1">
              <a:spcBef>
                <a:spcPts val="300"/>
              </a:spcBef>
              <a:buClrTx/>
              <a:buSzTx/>
              <a:buFontTx/>
              <a:buNone/>
            </a:pPr>
            <a:r>
              <a:rPr lang="en-US" sz="1251" b="1">
                <a:latin typeface="+mj-lt"/>
              </a:rPr>
              <a:t>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a:t>
            </a:r>
          </a:p>
        </p:txBody>
      </p:sp>
      <p:sp>
        <p:nvSpPr>
          <p:cNvPr id="13" name="Content Placeholder 12"/>
          <p:cNvSpPr>
            <a:spLocks noGrp="1"/>
          </p:cNvSpPr>
          <p:nvPr>
            <p:ph sz="quarter" idx="16" hasCustomPrompt="1"/>
          </p:nvPr>
        </p:nvSpPr>
        <p:spPr>
          <a:xfrm>
            <a:off x="10655300" y="6488722"/>
            <a:ext cx="1210733" cy="377825"/>
          </a:xfrm>
        </p:spPr>
        <p:txBody>
          <a:bodyPr anchor="b"/>
          <a:lstStyle>
            <a:lvl1pPr algn="r">
              <a:spcBef>
                <a:spcPts val="0"/>
              </a:spcBef>
              <a:defRPr sz="800" b="0">
                <a:solidFill>
                  <a:schemeClr val="tx1"/>
                </a:solidFill>
              </a:defRPr>
            </a:lvl1pPr>
            <a:lvl2pPr algn="r">
              <a:defRPr sz="833" b="0">
                <a:solidFill>
                  <a:schemeClr val="tx1"/>
                </a:solidFill>
              </a:defRPr>
            </a:lvl2pPr>
            <a:lvl3pPr algn="r">
              <a:defRPr sz="833" b="0">
                <a:solidFill>
                  <a:schemeClr val="tx1"/>
                </a:solidFill>
              </a:defRPr>
            </a:lvl3pPr>
            <a:lvl4pPr algn="r">
              <a:defRPr sz="833" b="0">
                <a:solidFill>
                  <a:schemeClr val="tx1"/>
                </a:solidFill>
              </a:defRPr>
            </a:lvl4pPr>
            <a:lvl5pPr algn="r">
              <a:defRPr sz="833" b="0">
                <a:solidFill>
                  <a:schemeClr val="tx1"/>
                </a:solidFill>
              </a:defRPr>
            </a:lvl5pPr>
          </a:lstStyle>
          <a:p>
            <a:pPr lvl="0"/>
            <a:r>
              <a:rPr lang="en-US"/>
              <a:t>1.000000.100</a:t>
            </a:r>
          </a:p>
          <a:p>
            <a:pPr lvl="0"/>
            <a:r>
              <a:rPr lang="en-US"/>
              <a:t>0116</a:t>
            </a:r>
          </a:p>
        </p:txBody>
      </p:sp>
    </p:spTree>
    <p:extLst>
      <p:ext uri="{BB962C8B-B14F-4D97-AF65-F5344CB8AC3E}">
        <p14:creationId xmlns:p14="http://schemas.microsoft.com/office/powerpoint/2010/main" val="12310531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rgbClr val="333E47"/>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defRPr sz="1000" b="0" i="0">
                <a:solidFill>
                  <a:schemeClr val="tx1"/>
                </a:solidFill>
                <a:latin typeface="Arial"/>
                <a:cs typeface="Arial"/>
              </a:defRPr>
            </a:lvl1pPr>
          </a:lstStyle>
          <a:p>
            <a:pPr marL="12700">
              <a:lnSpc>
                <a:spcPts val="1195"/>
              </a:lnSpc>
            </a:pPr>
            <a:r>
              <a:rPr lang="en-US" sz="800"/>
              <a:t>For investment professional use only.</a:t>
            </a:r>
            <a:endParaRPr sz="80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r>
              <a:rPr lang="en-US"/>
              <a:t>977497.15.2</a:t>
            </a:r>
          </a:p>
        </p:txBody>
      </p:sp>
      <p:sp>
        <p:nvSpPr>
          <p:cNvPr id="6" name="Holder 6"/>
          <p:cNvSpPr>
            <a:spLocks noGrp="1"/>
          </p:cNvSpPr>
          <p:nvPr>
            <p:ph type="sldNum" sz="quarter" idx="7"/>
          </p:nvPr>
        </p:nvSpPr>
        <p:spPr/>
        <p:txBody>
          <a:bodyPr lIns="0" tIns="0" rIns="0" bIns="0"/>
          <a:lstStyle>
            <a:lvl1pPr>
              <a:defRPr sz="1000" b="1" i="0">
                <a:solidFill>
                  <a:schemeClr val="tx1"/>
                </a:solidFill>
                <a:latin typeface="Arial"/>
                <a:cs typeface="Arial"/>
              </a:defRPr>
            </a:lvl1pPr>
          </a:lstStyle>
          <a:p>
            <a:pPr marL="25400">
              <a:lnSpc>
                <a:spcPct val="100000"/>
              </a:lnSpc>
            </a:pPr>
            <a:fld id="{81D60167-4931-47E6-BA6A-407CBD079E47}" type="slidenum">
              <a:rPr spc="-5" dirty="0"/>
              <a:t>‹#›</a:t>
            </a:fld>
            <a:endParaRPr spc="-5"/>
          </a:p>
        </p:txBody>
      </p:sp>
    </p:spTree>
    <p:extLst>
      <p:ext uri="{BB962C8B-B14F-4D97-AF65-F5344CB8AC3E}">
        <p14:creationId xmlns:p14="http://schemas.microsoft.com/office/powerpoint/2010/main" val="2411919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Onscreen Divider">
    <p:bg>
      <p:bgPr>
        <a:solidFill>
          <a:srgbClr val="47525B"/>
        </a:solidFill>
        <a:effectLst/>
      </p:bgPr>
    </p:bg>
    <p:spTree>
      <p:nvGrpSpPr>
        <p:cNvPr id="1" name=""/>
        <p:cNvGrpSpPr/>
        <p:nvPr/>
      </p:nvGrpSpPr>
      <p:grpSpPr>
        <a:xfrm>
          <a:off x="0" y="0"/>
          <a:ext cx="0" cy="0"/>
          <a:chOff x="0" y="0"/>
          <a:chExt cx="0" cy="0"/>
        </a:xfrm>
      </p:grpSpPr>
      <p:pic>
        <p:nvPicPr>
          <p:cNvPr id="9" name="Picture 8" descr="A picture containing computer&#10;&#10;Description automatically generated">
            <a:extLst>
              <a:ext uri="{FF2B5EF4-FFF2-40B4-BE49-F238E27FC236}">
                <a16:creationId xmlns:a16="http://schemas.microsoft.com/office/drawing/2014/main" id="{1336A0B8-642C-4139-954E-2886717BF63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p>
        </p:txBody>
      </p:sp>
      <p:sp>
        <p:nvSpPr>
          <p:cNvPr id="658489" name="Rectangle 57"/>
          <p:cNvSpPr>
            <a:spLocks noGrp="1" noChangeArrowheads="1"/>
          </p:cNvSpPr>
          <p:nvPr>
            <p:ph type="subTitle" idx="1"/>
          </p:nvPr>
        </p:nvSpPr>
        <p:spPr>
          <a:xfrm>
            <a:off x="937400" y="2752345"/>
            <a:ext cx="10434595" cy="283464"/>
          </a:xfrm>
          <a:ln algn="ctr"/>
        </p:spPr>
        <p:txBody>
          <a:bodyPr tIns="0"/>
          <a:lstStyle>
            <a:lvl1pPr marL="0" indent="0" algn="l" rtl="0" fontAlgn="base">
              <a:lnSpc>
                <a:spcPct val="100000"/>
              </a:lnSpc>
              <a:spcBef>
                <a:spcPct val="0"/>
              </a:spcBef>
              <a:spcAft>
                <a:spcPct val="0"/>
              </a:spcAft>
              <a:defRPr lang="en-US" sz="2400" b="0" kern="1200" dirty="0">
                <a:solidFill>
                  <a:srgbClr val="7A9B3D"/>
                </a:solidFill>
                <a:latin typeface="Arial"/>
                <a:ea typeface="ＭＳ Ｐゴシック" pitchFamily="34" charset="-128"/>
                <a:cs typeface="+mn-cs"/>
              </a:defRPr>
            </a:lvl1pPr>
          </a:lstStyle>
          <a:p>
            <a:r>
              <a:rPr lang="en-US"/>
              <a:t>Click to edit Master subtitle style</a:t>
            </a:r>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a:t>For investment professional use only.</a:t>
            </a:r>
          </a:p>
        </p:txBody>
      </p:sp>
      <p:cxnSp>
        <p:nvCxnSpPr>
          <p:cNvPr id="6" name="Straight Connector 5"/>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pic>
        <p:nvPicPr>
          <p:cNvPr id="10" name="Picture 9">
            <a:extLst>
              <a:ext uri="{FF2B5EF4-FFF2-40B4-BE49-F238E27FC236}">
                <a16:creationId xmlns:a16="http://schemas.microsoft.com/office/drawing/2014/main" id="{6EA06FA9-9917-473C-8342-EC6C8A360586}"/>
              </a:ext>
            </a:extLst>
          </p:cNvPr>
          <p:cNvPicPr>
            <a:picLocks noChangeAspect="1"/>
          </p:cNvPicPr>
          <p:nvPr userDrawn="1"/>
        </p:nvPicPr>
        <p:blipFill>
          <a:blip r:embed="rId4"/>
          <a:stretch>
            <a:fillRect/>
          </a:stretch>
        </p:blipFill>
        <p:spPr>
          <a:xfrm>
            <a:off x="10223209" y="6299067"/>
            <a:ext cx="1524000" cy="335008"/>
          </a:xfrm>
          <a:prstGeom prst="rect">
            <a:avLst/>
          </a:prstGeom>
        </p:spPr>
      </p:pic>
    </p:spTree>
    <p:custDataLst>
      <p:tags r:id="rId1"/>
    </p:custDataLst>
    <p:extLst>
      <p:ext uri="{BB962C8B-B14F-4D97-AF65-F5344CB8AC3E}">
        <p14:creationId xmlns:p14="http://schemas.microsoft.com/office/powerpoint/2010/main" val="2635233848"/>
      </p:ext>
    </p:extLst>
  </p:cSld>
  <p:clrMapOvr>
    <a:masterClrMapping/>
  </p:clrMapOvr>
  <p:extLst>
    <p:ext uri="{DCECCB84-F9BA-43D5-87BE-67443E8EF086}">
      <p15:sldGuideLst xmlns:p15="http://schemas.microsoft.com/office/powerpoint/2012/main">
        <p15:guide id="1" orient="horz" pos="4176">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cSld name="1_FI_Internal_Onscreen_Cover_2023">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7BF274C-0990-FD24-3AB1-E1D32778B18E}"/>
              </a:ext>
            </a:extLst>
          </p:cNvPr>
          <p:cNvSpPr/>
          <p:nvPr userDrawn="1"/>
        </p:nvSpPr>
        <p:spPr bwMode="auto">
          <a:xfrm>
            <a:off x="0" y="0"/>
            <a:ext cx="12192000" cy="6858000"/>
          </a:xfrm>
          <a:prstGeom prst="rect">
            <a:avLst/>
          </a:prstGeom>
          <a:solidFill>
            <a:srgbClr val="47525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5" name="Rectangle 4">
            <a:extLst>
              <a:ext uri="{FF2B5EF4-FFF2-40B4-BE49-F238E27FC236}">
                <a16:creationId xmlns:a16="http://schemas.microsoft.com/office/drawing/2014/main" id="{8451F6E1-C461-4C59-9109-9A8F3B8350C5}"/>
              </a:ext>
            </a:extLst>
          </p:cNvPr>
          <p:cNvSpPr/>
          <p:nvPr/>
        </p:nvSpPr>
        <p:spPr bwMode="auto">
          <a:xfrm>
            <a:off x="0" y="0"/>
            <a:ext cx="12192000" cy="6858000"/>
          </a:xfrm>
          <a:prstGeom prst="rect">
            <a:avLst/>
          </a:prstGeom>
          <a:solidFill>
            <a:srgbClr val="47525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pic>
        <p:nvPicPr>
          <p:cNvPr id="6" name="Picture 5">
            <a:extLst>
              <a:ext uri="{FF2B5EF4-FFF2-40B4-BE49-F238E27FC236}">
                <a16:creationId xmlns:a16="http://schemas.microsoft.com/office/drawing/2014/main" id="{FAB7502F-CE9D-48E2-ABD9-AA9BD2FA5F06}"/>
              </a:ext>
            </a:extLst>
          </p:cNvPr>
          <p:cNvPicPr>
            <a:picLocks noChangeAspect="1"/>
          </p:cNvPicPr>
          <p:nvPr/>
        </p:nvPicPr>
        <p:blipFill>
          <a:blip r:embed="rId3"/>
          <a:stretch>
            <a:fillRect/>
          </a:stretch>
        </p:blipFill>
        <p:spPr>
          <a:xfrm>
            <a:off x="10223209" y="6298762"/>
            <a:ext cx="1524000" cy="335008"/>
          </a:xfrm>
          <a:prstGeom prst="rect">
            <a:avLst/>
          </a:prstGeom>
        </p:spPr>
      </p:pic>
      <p:sp>
        <p:nvSpPr>
          <p:cNvPr id="8" name="Content Placeholder 52">
            <a:extLst>
              <a:ext uri="{FF2B5EF4-FFF2-40B4-BE49-F238E27FC236}">
                <a16:creationId xmlns:a16="http://schemas.microsoft.com/office/drawing/2014/main" id="{43BA1E5B-18F8-40E2-9B60-AE1A6A6D64C5}"/>
              </a:ext>
            </a:extLst>
          </p:cNvPr>
          <p:cNvSpPr>
            <a:spLocks noGrp="1"/>
          </p:cNvSpPr>
          <p:nvPr>
            <p:ph sz="quarter" idx="15"/>
          </p:nvPr>
        </p:nvSpPr>
        <p:spPr>
          <a:xfrm>
            <a:off x="939754" y="3988171"/>
            <a:ext cx="3435351" cy="1653303"/>
          </a:xfrm>
        </p:spPr>
        <p:txBody>
          <a:bodyPr/>
          <a:lstStyle>
            <a:lvl1pPr marL="0" indent="0">
              <a:spcBef>
                <a:spcPts val="800"/>
              </a:spcBef>
              <a:defRPr lang="en-US" sz="1200" b="1" kern="1200" dirty="0" smtClean="0">
                <a:solidFill>
                  <a:schemeClr val="bg1"/>
                </a:solidFill>
                <a:latin typeface="Arial" charset="0"/>
                <a:ea typeface="ＭＳ Ｐゴシック" charset="-128"/>
                <a:cs typeface="+mn-cs"/>
              </a:defRPr>
            </a:lvl1pPr>
            <a:lvl2pPr marL="0" indent="0">
              <a:spcBef>
                <a:spcPts val="800"/>
              </a:spcBef>
              <a:buFontTx/>
              <a:buNone/>
              <a:defRPr lang="en-US" sz="1200"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10" name="Rectangle 6">
            <a:extLst>
              <a:ext uri="{FF2B5EF4-FFF2-40B4-BE49-F238E27FC236}">
                <a16:creationId xmlns:a16="http://schemas.microsoft.com/office/drawing/2014/main" id="{DBB43A24-833F-4080-BC2A-CF197AC6B16D}"/>
              </a:ext>
            </a:extLst>
          </p:cNvPr>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p>
        </p:txBody>
      </p:sp>
      <p:sp>
        <p:nvSpPr>
          <p:cNvPr id="11" name="Text Placeholder 43">
            <a:extLst>
              <a:ext uri="{FF2B5EF4-FFF2-40B4-BE49-F238E27FC236}">
                <a16:creationId xmlns:a16="http://schemas.microsoft.com/office/drawing/2014/main" id="{E45B4B39-F4F2-4213-BF55-A05E56C082F4}"/>
              </a:ext>
            </a:extLst>
          </p:cNvPr>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a:t>Date</a:t>
            </a:r>
          </a:p>
        </p:txBody>
      </p:sp>
      <p:sp>
        <p:nvSpPr>
          <p:cNvPr id="12" name="Rectangle 9">
            <a:extLst>
              <a:ext uri="{FF2B5EF4-FFF2-40B4-BE49-F238E27FC236}">
                <a16:creationId xmlns:a16="http://schemas.microsoft.com/office/drawing/2014/main" id="{B647B700-D485-4992-B8AF-C083BA630EB5}"/>
              </a:ext>
            </a:extLst>
          </p:cNvPr>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a:t>Click To Edit Master Title Style</a:t>
            </a:r>
          </a:p>
        </p:txBody>
      </p:sp>
      <p:sp>
        <p:nvSpPr>
          <p:cNvPr id="13" name="Rectangle 176">
            <a:extLst>
              <a:ext uri="{FF2B5EF4-FFF2-40B4-BE49-F238E27FC236}">
                <a16:creationId xmlns:a16="http://schemas.microsoft.com/office/drawing/2014/main" id="{A8D6414B-62A3-4F1F-8402-F16308DA64EB}"/>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1000" b="1" kern="1200" dirty="0">
                <a:solidFill>
                  <a:schemeClr val="bg1"/>
                </a:solidFill>
                <a:latin typeface="Arial"/>
                <a:ea typeface="ＭＳ Ｐゴシック" pitchFamily="34" charset="-128"/>
                <a:cs typeface="+mn-cs"/>
              </a:defRPr>
            </a:lvl1pPr>
          </a:lstStyle>
          <a:p>
            <a:pPr>
              <a:defRPr/>
            </a:pPr>
            <a:r>
              <a:rPr lang="en-US"/>
              <a:t>For investment professional use only.</a:t>
            </a:r>
            <a:endParaRPr lang="en-US" b="0"/>
          </a:p>
        </p:txBody>
      </p:sp>
      <p:pic>
        <p:nvPicPr>
          <p:cNvPr id="14" name="Picture 13">
            <a:extLst>
              <a:ext uri="{FF2B5EF4-FFF2-40B4-BE49-F238E27FC236}">
                <a16:creationId xmlns:a16="http://schemas.microsoft.com/office/drawing/2014/main" id="{B0FB76AB-EACF-4765-83D3-4BEDF4D6307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31882" y="735168"/>
            <a:ext cx="1839618" cy="113207"/>
          </a:xfrm>
          <a:prstGeom prst="rect">
            <a:avLst/>
          </a:prstGeom>
        </p:spPr>
      </p:pic>
      <p:pic>
        <p:nvPicPr>
          <p:cNvPr id="3" name="Picture 2">
            <a:extLst>
              <a:ext uri="{FF2B5EF4-FFF2-40B4-BE49-F238E27FC236}">
                <a16:creationId xmlns:a16="http://schemas.microsoft.com/office/drawing/2014/main" id="{42E8FA80-569D-E9B9-2B18-EC07FF2309C3}"/>
              </a:ext>
            </a:extLst>
          </p:cNvPr>
          <p:cNvPicPr>
            <a:picLocks noChangeAspect="1"/>
          </p:cNvPicPr>
          <p:nvPr userDrawn="1"/>
        </p:nvPicPr>
        <p:blipFill>
          <a:blip r:embed="rId3"/>
          <a:stretch>
            <a:fillRect/>
          </a:stretch>
        </p:blipFill>
        <p:spPr>
          <a:xfrm>
            <a:off x="10223209" y="6298762"/>
            <a:ext cx="1524000" cy="335008"/>
          </a:xfrm>
          <a:prstGeom prst="rect">
            <a:avLst/>
          </a:prstGeom>
        </p:spPr>
      </p:pic>
    </p:spTree>
    <p:custDataLst>
      <p:tags r:id="rId1"/>
    </p:custDataLst>
    <p:extLst>
      <p:ext uri="{BB962C8B-B14F-4D97-AF65-F5344CB8AC3E}">
        <p14:creationId xmlns:p14="http://schemas.microsoft.com/office/powerpoint/2010/main" val="1423147047"/>
      </p:ext>
    </p:extLst>
  </p:cSld>
  <p:clrMapOvr>
    <a:masterClrMapping/>
  </p:clrMapOvr>
  <p:extLst>
    <p:ext uri="{DCECCB84-F9BA-43D5-87BE-67443E8EF086}">
      <p15:sldGuideLst xmlns:p15="http://schemas.microsoft.com/office/powerpoint/2012/main">
        <p15:guide id="1" orient="horz" pos="4176">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2_FI_External_Onscreen_Cover_2023">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ABA70A-0AF5-B910-A5D8-F2A8D1258629}"/>
              </a:ext>
            </a:extLst>
          </p:cNvPr>
          <p:cNvSpPr/>
          <p:nvPr userDrawn="1"/>
        </p:nvSpPr>
        <p:spPr bwMode="auto">
          <a:xfrm>
            <a:off x="0" y="0"/>
            <a:ext cx="12192000" cy="6858000"/>
          </a:xfrm>
          <a:prstGeom prst="rect">
            <a:avLst/>
          </a:prstGeom>
          <a:solidFill>
            <a:srgbClr val="47525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 name="Rectangle 6">
            <a:extLst>
              <a:ext uri="{FF2B5EF4-FFF2-40B4-BE49-F238E27FC236}">
                <a16:creationId xmlns:a16="http://schemas.microsoft.com/office/drawing/2014/main" id="{006A13EB-976D-4CB9-9AD6-A999AA747F21}"/>
              </a:ext>
            </a:extLst>
          </p:cNvPr>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p>
        </p:txBody>
      </p:sp>
      <p:sp>
        <p:nvSpPr>
          <p:cNvPr id="4" name="Text Placeholder 43">
            <a:extLst>
              <a:ext uri="{FF2B5EF4-FFF2-40B4-BE49-F238E27FC236}">
                <a16:creationId xmlns:a16="http://schemas.microsoft.com/office/drawing/2014/main" id="{D00B81E4-4995-47B2-85B4-32951C8DE7CB}"/>
              </a:ext>
            </a:extLst>
          </p:cNvPr>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a:t>Date</a:t>
            </a:r>
          </a:p>
        </p:txBody>
      </p:sp>
      <p:sp>
        <p:nvSpPr>
          <p:cNvPr id="6" name="Content Placeholder 52">
            <a:extLst>
              <a:ext uri="{FF2B5EF4-FFF2-40B4-BE49-F238E27FC236}">
                <a16:creationId xmlns:a16="http://schemas.microsoft.com/office/drawing/2014/main" id="{83D8756A-9EEC-4808-A5F5-53009BC29F34}"/>
              </a:ext>
            </a:extLst>
          </p:cNvPr>
          <p:cNvSpPr>
            <a:spLocks noGrp="1"/>
          </p:cNvSpPr>
          <p:nvPr>
            <p:ph sz="quarter" idx="12"/>
          </p:nvPr>
        </p:nvSpPr>
        <p:spPr>
          <a:xfrm>
            <a:off x="939070" y="4270075"/>
            <a:ext cx="3435351" cy="718868"/>
          </a:xfrm>
          <a:solidFill>
            <a:schemeClr val="bg1">
              <a:lumMod val="95000"/>
            </a:schemeClr>
          </a:solidFill>
        </p:spPr>
        <p:txBody>
          <a:bodyPr anchor="ctr"/>
          <a:lstStyle>
            <a:lvl1pPr>
              <a:defRPr lang="en-US" sz="1251" b="0" kern="0" dirty="0" smtClean="0">
                <a:solidFill>
                  <a:srgbClr val="FFFFFF">
                    <a:lumMod val="50000"/>
                  </a:srgbClr>
                </a:solidFill>
              </a:defRPr>
            </a:lvl1pPr>
            <a:lvl2pPr>
              <a:defRPr lang="en-US" sz="1000" b="1" kern="1200" dirty="0" smtClean="0">
                <a:solidFill>
                  <a:schemeClr val="accent2"/>
                </a:solidFill>
                <a:ea typeface="ＭＳ Ｐゴシック"/>
                <a:cs typeface="ＭＳ Ｐゴシック"/>
              </a:defRPr>
            </a:lvl2pPr>
          </a:lstStyle>
          <a:p>
            <a:pPr marL="0" lvl="0" indent="0" eaLnBrk="0" hangingPunct="0">
              <a:spcBef>
                <a:spcPct val="20000"/>
              </a:spcBef>
              <a:buClr>
                <a:srgbClr val="FFFFFF"/>
              </a:buClr>
              <a:buNone/>
              <a:tabLst>
                <a:tab pos="100519" algn="l"/>
                <a:tab pos="249975" algn="l"/>
                <a:tab pos="862349" algn="l"/>
              </a:tabLst>
            </a:pPr>
            <a:r>
              <a:rPr lang="en-US"/>
              <a:t>Click to edit Master text styles</a:t>
            </a:r>
          </a:p>
        </p:txBody>
      </p:sp>
      <p:sp>
        <p:nvSpPr>
          <p:cNvPr id="7" name="Content Placeholder 52">
            <a:extLst>
              <a:ext uri="{FF2B5EF4-FFF2-40B4-BE49-F238E27FC236}">
                <a16:creationId xmlns:a16="http://schemas.microsoft.com/office/drawing/2014/main" id="{E39E3A1A-05A8-4419-A499-279D0B2E1DEF}"/>
              </a:ext>
            </a:extLst>
          </p:cNvPr>
          <p:cNvSpPr>
            <a:spLocks noGrp="1"/>
          </p:cNvSpPr>
          <p:nvPr>
            <p:ph sz="quarter" idx="15"/>
          </p:nvPr>
        </p:nvSpPr>
        <p:spPr>
          <a:xfrm>
            <a:off x="7376039" y="3988171"/>
            <a:ext cx="3435351" cy="1653303"/>
          </a:xfrm>
        </p:spPr>
        <p:txBody>
          <a:bodyPr/>
          <a:lstStyle>
            <a:lvl1pPr marL="0" indent="0">
              <a:spcBef>
                <a:spcPts val="1485"/>
              </a:spcBef>
              <a:defRPr lang="en-US" sz="1251" b="1" kern="1200" dirty="0" smtClean="0">
                <a:solidFill>
                  <a:schemeClr val="bg1"/>
                </a:solidFill>
                <a:latin typeface="Arial" charset="0"/>
                <a:ea typeface="ＭＳ Ｐゴシック" charset="-128"/>
                <a:cs typeface="+mn-cs"/>
              </a:defRPr>
            </a:lvl1pPr>
            <a:lvl2pPr marL="0" indent="0">
              <a:buFontTx/>
              <a:buNone/>
              <a:defRPr lang="en-US" sz="1251"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8" name="Rectangle 9">
            <a:extLst>
              <a:ext uri="{FF2B5EF4-FFF2-40B4-BE49-F238E27FC236}">
                <a16:creationId xmlns:a16="http://schemas.microsoft.com/office/drawing/2014/main" id="{A4018F48-3164-4075-BFA2-7FF19529031F}"/>
              </a:ext>
            </a:extLst>
          </p:cNvPr>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a:t>Click To Edit Master Title Style</a:t>
            </a:r>
          </a:p>
        </p:txBody>
      </p:sp>
      <p:sp>
        <p:nvSpPr>
          <p:cNvPr id="10" name="Rectangle 176">
            <a:extLst>
              <a:ext uri="{FF2B5EF4-FFF2-40B4-BE49-F238E27FC236}">
                <a16:creationId xmlns:a16="http://schemas.microsoft.com/office/drawing/2014/main" id="{C0CF0083-6CF7-4F22-87B7-819294BC4B07}"/>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1000" b="1" kern="1200" dirty="0">
                <a:solidFill>
                  <a:schemeClr val="bg1"/>
                </a:solidFill>
                <a:latin typeface="Arial"/>
                <a:ea typeface="ＭＳ Ｐゴシック" pitchFamily="34" charset="-128"/>
                <a:cs typeface="+mn-cs"/>
              </a:defRPr>
            </a:lvl1pPr>
          </a:lstStyle>
          <a:p>
            <a:pPr>
              <a:defRPr/>
            </a:pPr>
            <a:r>
              <a:rPr lang="en-US"/>
              <a:t>For investment professional use only.</a:t>
            </a:r>
            <a:endParaRPr lang="en-US" b="0"/>
          </a:p>
        </p:txBody>
      </p:sp>
      <p:pic>
        <p:nvPicPr>
          <p:cNvPr id="11" name="Picture 10">
            <a:extLst>
              <a:ext uri="{FF2B5EF4-FFF2-40B4-BE49-F238E27FC236}">
                <a16:creationId xmlns:a16="http://schemas.microsoft.com/office/drawing/2014/main" id="{DFB92C83-BDD2-477F-822A-9F6D1091C304}"/>
              </a:ext>
            </a:extLst>
          </p:cNvPr>
          <p:cNvPicPr>
            <a:picLocks noChangeAspect="1"/>
          </p:cNvPicPr>
          <p:nvPr/>
        </p:nvPicPr>
        <p:blipFill>
          <a:blip r:embed="rId3"/>
          <a:stretch>
            <a:fillRect/>
          </a:stretch>
        </p:blipFill>
        <p:spPr>
          <a:xfrm>
            <a:off x="10223209" y="6299067"/>
            <a:ext cx="1524000" cy="335008"/>
          </a:xfrm>
          <a:prstGeom prst="rect">
            <a:avLst/>
          </a:prstGeom>
        </p:spPr>
      </p:pic>
      <p:sp>
        <p:nvSpPr>
          <p:cNvPr id="13" name="Text Placeholder 43">
            <a:extLst>
              <a:ext uri="{FF2B5EF4-FFF2-40B4-BE49-F238E27FC236}">
                <a16:creationId xmlns:a16="http://schemas.microsoft.com/office/drawing/2014/main" id="{BDBF4268-3250-42FD-BAA7-51F06654763C}"/>
              </a:ext>
            </a:extLst>
          </p:cNvPr>
          <p:cNvSpPr>
            <a:spLocks noGrp="1"/>
          </p:cNvSpPr>
          <p:nvPr>
            <p:ph type="body" sz="quarter" idx="16"/>
          </p:nvPr>
        </p:nvSpPr>
        <p:spPr>
          <a:xfrm>
            <a:off x="941304" y="3985581"/>
            <a:ext cx="3472545" cy="327631"/>
          </a:xfrm>
        </p:spPr>
        <p:txBody>
          <a:bodyPr/>
          <a:lstStyle>
            <a:lvl1pPr>
              <a:defRPr lang="en-US" sz="1251" b="0" kern="1200" baseline="0" smtClean="0">
                <a:solidFill>
                  <a:schemeClr val="bg1"/>
                </a:solidFill>
                <a:latin typeface="Arial"/>
                <a:ea typeface="ＭＳ Ｐゴシック"/>
                <a:cs typeface="ＭＳ Ｐゴシック"/>
              </a:defRPr>
            </a:lvl1pPr>
          </a:lstStyle>
          <a:p>
            <a:pPr lvl="0"/>
            <a:r>
              <a:rPr lang="en-US"/>
              <a:t>Click to edit Master text styles</a:t>
            </a:r>
          </a:p>
        </p:txBody>
      </p:sp>
      <p:pic>
        <p:nvPicPr>
          <p:cNvPr id="14" name="Picture 13">
            <a:extLst>
              <a:ext uri="{FF2B5EF4-FFF2-40B4-BE49-F238E27FC236}">
                <a16:creationId xmlns:a16="http://schemas.microsoft.com/office/drawing/2014/main" id="{513C426F-5D4F-4B60-A3E4-09A47F6F32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31882" y="735168"/>
            <a:ext cx="1839618" cy="113207"/>
          </a:xfrm>
          <a:prstGeom prst="rect">
            <a:avLst/>
          </a:prstGeom>
        </p:spPr>
      </p:pic>
      <p:pic>
        <p:nvPicPr>
          <p:cNvPr id="9" name="Picture 8">
            <a:extLst>
              <a:ext uri="{FF2B5EF4-FFF2-40B4-BE49-F238E27FC236}">
                <a16:creationId xmlns:a16="http://schemas.microsoft.com/office/drawing/2014/main" id="{02B75BD4-CE6C-C54F-8A93-5B78EA5AADC4}"/>
              </a:ext>
            </a:extLst>
          </p:cNvPr>
          <p:cNvPicPr>
            <a:picLocks noChangeAspect="1"/>
          </p:cNvPicPr>
          <p:nvPr userDrawn="1"/>
        </p:nvPicPr>
        <p:blipFill>
          <a:blip r:embed="rId3"/>
          <a:stretch>
            <a:fillRect/>
          </a:stretch>
        </p:blipFill>
        <p:spPr>
          <a:xfrm>
            <a:off x="10223209" y="6299067"/>
            <a:ext cx="1524000" cy="335008"/>
          </a:xfrm>
          <a:prstGeom prst="rect">
            <a:avLst/>
          </a:prstGeom>
        </p:spPr>
      </p:pic>
    </p:spTree>
    <p:custDataLst>
      <p:tags r:id="rId1"/>
    </p:custDataLst>
    <p:extLst>
      <p:ext uri="{BB962C8B-B14F-4D97-AF65-F5344CB8AC3E}">
        <p14:creationId xmlns:p14="http://schemas.microsoft.com/office/powerpoint/2010/main" val="279112497"/>
      </p:ext>
    </p:extLst>
  </p:cSld>
  <p:clrMapOvr>
    <a:masterClrMapping/>
  </p:clrMapOvr>
  <p:extLst>
    <p:ext uri="{DCECCB84-F9BA-43D5-87BE-67443E8EF086}">
      <p15:sldGuideLst xmlns:p15="http://schemas.microsoft.com/office/powerpoint/2012/main">
        <p15:guide id="1" orient="horz" pos="4176">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itle" preserve="1">
  <p:cSld name="Onscreen Divider">
    <p:bg>
      <p:bgPr>
        <a:solidFill>
          <a:srgbClr val="47525B"/>
        </a:solidFill>
        <a:effectLst/>
      </p:bgPr>
    </p:bg>
    <p:spTree>
      <p:nvGrpSpPr>
        <p:cNvPr id="1" name=""/>
        <p:cNvGrpSpPr/>
        <p:nvPr/>
      </p:nvGrpSpPr>
      <p:grpSpPr>
        <a:xfrm>
          <a:off x="0" y="0"/>
          <a:ext cx="0" cy="0"/>
          <a:chOff x="0" y="0"/>
          <a:chExt cx="0" cy="0"/>
        </a:xfrm>
      </p:grpSpPr>
      <p:pic>
        <p:nvPicPr>
          <p:cNvPr id="2" name="Picture 1" descr="A picture containing computer&#10;&#10;Description automatically generated">
            <a:extLst>
              <a:ext uri="{FF2B5EF4-FFF2-40B4-BE49-F238E27FC236}">
                <a16:creationId xmlns:a16="http://schemas.microsoft.com/office/drawing/2014/main" id="{A5F67B12-6D9F-A5D5-FAAB-4AACC5AE00E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p>
        </p:txBody>
      </p:sp>
      <p:sp>
        <p:nvSpPr>
          <p:cNvPr id="658489" name="Rectangle 57"/>
          <p:cNvSpPr>
            <a:spLocks noGrp="1" noChangeArrowheads="1"/>
          </p:cNvSpPr>
          <p:nvPr>
            <p:ph type="subTitle" idx="1"/>
          </p:nvPr>
        </p:nvSpPr>
        <p:spPr>
          <a:xfrm>
            <a:off x="937400" y="2752345"/>
            <a:ext cx="10434595" cy="283464"/>
          </a:xfrm>
          <a:ln algn="ctr"/>
        </p:spPr>
        <p:txBody>
          <a:bodyPr tIns="0"/>
          <a:lstStyle>
            <a:lvl1pPr marL="0" indent="0" algn="l" rtl="0" fontAlgn="base">
              <a:lnSpc>
                <a:spcPct val="100000"/>
              </a:lnSpc>
              <a:spcBef>
                <a:spcPct val="0"/>
              </a:spcBef>
              <a:spcAft>
                <a:spcPct val="0"/>
              </a:spcAft>
              <a:defRPr lang="en-US" sz="2400" b="0" kern="1200" dirty="0">
                <a:solidFill>
                  <a:srgbClr val="7A9B3D"/>
                </a:solidFill>
                <a:latin typeface="Arial"/>
                <a:ea typeface="ＭＳ Ｐゴシック" pitchFamily="34" charset="-128"/>
                <a:cs typeface="+mn-cs"/>
              </a:defRPr>
            </a:lvl1pPr>
          </a:lstStyle>
          <a:p>
            <a:r>
              <a:rPr lang="en-US"/>
              <a:t>Click to edit Master subtitle style</a:t>
            </a:r>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a:t>For investment professional use only.</a:t>
            </a:r>
          </a:p>
        </p:txBody>
      </p:sp>
      <p:cxnSp>
        <p:nvCxnSpPr>
          <p:cNvPr id="6" name="Straight Connector 5"/>
          <p:cNvCxnSpPr/>
          <p:nvPr/>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pic>
        <p:nvPicPr>
          <p:cNvPr id="10" name="Picture 9">
            <a:extLst>
              <a:ext uri="{FF2B5EF4-FFF2-40B4-BE49-F238E27FC236}">
                <a16:creationId xmlns:a16="http://schemas.microsoft.com/office/drawing/2014/main" id="{6EA06FA9-9917-473C-8342-EC6C8A360586}"/>
              </a:ext>
            </a:extLst>
          </p:cNvPr>
          <p:cNvPicPr>
            <a:picLocks noChangeAspect="1"/>
          </p:cNvPicPr>
          <p:nvPr/>
        </p:nvPicPr>
        <p:blipFill>
          <a:blip r:embed="rId4"/>
          <a:stretch>
            <a:fillRect/>
          </a:stretch>
        </p:blipFill>
        <p:spPr>
          <a:xfrm>
            <a:off x="10223209" y="6299067"/>
            <a:ext cx="1524000" cy="335008"/>
          </a:xfrm>
          <a:prstGeom prst="rect">
            <a:avLst/>
          </a:prstGeom>
        </p:spPr>
      </p:pic>
      <p:cxnSp>
        <p:nvCxnSpPr>
          <p:cNvPr id="3" name="Straight Connector 2">
            <a:extLst>
              <a:ext uri="{FF2B5EF4-FFF2-40B4-BE49-F238E27FC236}">
                <a16:creationId xmlns:a16="http://schemas.microsoft.com/office/drawing/2014/main" id="{B5EF048A-F8E0-0F91-3CBD-E1EDDF5C3B66}"/>
              </a:ext>
            </a:extLst>
          </p:cNvPr>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pic>
        <p:nvPicPr>
          <p:cNvPr id="4" name="Picture 3">
            <a:extLst>
              <a:ext uri="{FF2B5EF4-FFF2-40B4-BE49-F238E27FC236}">
                <a16:creationId xmlns:a16="http://schemas.microsoft.com/office/drawing/2014/main" id="{B39C01E7-9C4B-8B53-B37B-213016B62FCF}"/>
              </a:ext>
            </a:extLst>
          </p:cNvPr>
          <p:cNvPicPr>
            <a:picLocks noChangeAspect="1"/>
          </p:cNvPicPr>
          <p:nvPr userDrawn="1"/>
        </p:nvPicPr>
        <p:blipFill>
          <a:blip r:embed="rId4"/>
          <a:stretch>
            <a:fillRect/>
          </a:stretch>
        </p:blipFill>
        <p:spPr>
          <a:xfrm>
            <a:off x="10223209" y="6299067"/>
            <a:ext cx="1524000" cy="335008"/>
          </a:xfrm>
          <a:prstGeom prst="rect">
            <a:avLst/>
          </a:prstGeom>
        </p:spPr>
      </p:pic>
    </p:spTree>
    <p:custDataLst>
      <p:tags r:id="rId1"/>
    </p:custDataLst>
    <p:extLst>
      <p:ext uri="{BB962C8B-B14F-4D97-AF65-F5344CB8AC3E}">
        <p14:creationId xmlns:p14="http://schemas.microsoft.com/office/powerpoint/2010/main" val="304552995"/>
      </p:ext>
    </p:extLst>
  </p:cSld>
  <p:clrMapOvr>
    <a:masterClrMapping/>
  </p:clrMapOvr>
  <p:extLst>
    <p:ext uri="{DCECCB84-F9BA-43D5-87BE-67443E8EF086}">
      <p15:sldGuideLst xmlns:p15="http://schemas.microsoft.com/office/powerpoint/2012/main">
        <p15:guide id="3" orient="horz" pos="4176">
          <p15:clr>
            <a:srgbClr val="FBAE40"/>
          </p15:clr>
        </p15:guide>
        <p15:guide id="4"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itle" preserve="1">
  <p:cSld name="Onscreen Divider Speakers">
    <p:bg>
      <p:bgPr>
        <a:solidFill>
          <a:srgbClr val="47525B"/>
        </a:solidFill>
        <a:effectLst/>
      </p:bgPr>
    </p:bg>
    <p:spTree>
      <p:nvGrpSpPr>
        <p:cNvPr id="1" name=""/>
        <p:cNvGrpSpPr/>
        <p:nvPr/>
      </p:nvGrpSpPr>
      <p:grpSpPr>
        <a:xfrm>
          <a:off x="0" y="0"/>
          <a:ext cx="0" cy="0"/>
          <a:chOff x="0" y="0"/>
          <a:chExt cx="0" cy="0"/>
        </a:xfrm>
      </p:grpSpPr>
      <p:pic>
        <p:nvPicPr>
          <p:cNvPr id="7" name="Picture 6" descr="A picture containing computer&#10;&#10;Description automatically generated">
            <a:extLst>
              <a:ext uri="{FF2B5EF4-FFF2-40B4-BE49-F238E27FC236}">
                <a16:creationId xmlns:a16="http://schemas.microsoft.com/office/drawing/2014/main" id="{014B9140-1C84-4CDF-AB91-AC6C22BAFD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19A126A0-219D-4B29-8EE9-66FD932F4BB3}"/>
              </a:ext>
            </a:extLst>
          </p:cNvPr>
          <p:cNvPicPr>
            <a:picLocks noChangeAspect="1"/>
          </p:cNvPicPr>
          <p:nvPr/>
        </p:nvPicPr>
        <p:blipFill>
          <a:blip r:embed="rId3"/>
          <a:stretch>
            <a:fillRect/>
          </a:stretch>
        </p:blipFill>
        <p:spPr>
          <a:xfrm>
            <a:off x="10223209" y="6299067"/>
            <a:ext cx="1524000" cy="335008"/>
          </a:xfrm>
          <a:prstGeom prst="rect">
            <a:avLst/>
          </a:prstGeom>
        </p:spPr>
      </p:pic>
      <p:cxnSp>
        <p:nvCxnSpPr>
          <p:cNvPr id="59" name="Straight Connector 58"/>
          <p:cNvCxnSpPr/>
          <p:nvPr/>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p>
        </p:txBody>
      </p:sp>
      <p:sp>
        <p:nvSpPr>
          <p:cNvPr id="658489" name="Rectangle 57"/>
          <p:cNvSpPr>
            <a:spLocks noGrp="1" noChangeArrowheads="1"/>
          </p:cNvSpPr>
          <p:nvPr>
            <p:ph type="subTitle" idx="1"/>
          </p:nvPr>
        </p:nvSpPr>
        <p:spPr>
          <a:xfrm>
            <a:off x="937401" y="2819388"/>
            <a:ext cx="10434593" cy="282925"/>
          </a:xfrm>
          <a:ln algn="ctr"/>
        </p:spPr>
        <p:txBody>
          <a:bodyPr tIns="0"/>
          <a:lstStyle>
            <a:lvl1pPr marL="0" indent="0" algn="l" rtl="0" fontAlgn="base">
              <a:lnSpc>
                <a:spcPct val="100000"/>
              </a:lnSpc>
              <a:spcBef>
                <a:spcPts val="743"/>
              </a:spcBef>
              <a:spcAft>
                <a:spcPct val="0"/>
              </a:spcAft>
              <a:defRPr lang="en-US" sz="2400" b="1" kern="1200" baseline="0" dirty="0">
                <a:solidFill>
                  <a:srgbClr val="7A9B3D"/>
                </a:solidFill>
                <a:latin typeface="Arial"/>
                <a:ea typeface="ＭＳ Ｐゴシック" pitchFamily="34" charset="-128"/>
                <a:cs typeface="+mn-cs"/>
              </a:defRPr>
            </a:lvl1pPr>
          </a:lstStyle>
          <a:p>
            <a:r>
              <a:rPr lang="en-US"/>
              <a:t>Click to edit Master subtitle style</a:t>
            </a:r>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a:t>For investment professional use only.</a:t>
            </a:r>
          </a:p>
        </p:txBody>
      </p:sp>
      <p:pic>
        <p:nvPicPr>
          <p:cNvPr id="3" name="Picture 2">
            <a:extLst>
              <a:ext uri="{FF2B5EF4-FFF2-40B4-BE49-F238E27FC236}">
                <a16:creationId xmlns:a16="http://schemas.microsoft.com/office/drawing/2014/main" id="{7015B247-0273-C416-A23D-7768C096A4EA}"/>
              </a:ext>
            </a:extLst>
          </p:cNvPr>
          <p:cNvPicPr>
            <a:picLocks noChangeAspect="1"/>
          </p:cNvPicPr>
          <p:nvPr userDrawn="1"/>
        </p:nvPicPr>
        <p:blipFill>
          <a:blip r:embed="rId3"/>
          <a:stretch>
            <a:fillRect/>
          </a:stretch>
        </p:blipFill>
        <p:spPr>
          <a:xfrm>
            <a:off x="10223209" y="6299067"/>
            <a:ext cx="1524000" cy="335008"/>
          </a:xfrm>
          <a:prstGeom prst="rect">
            <a:avLst/>
          </a:prstGeom>
        </p:spPr>
      </p:pic>
      <p:cxnSp>
        <p:nvCxnSpPr>
          <p:cNvPr id="4" name="Straight Connector 3">
            <a:extLst>
              <a:ext uri="{FF2B5EF4-FFF2-40B4-BE49-F238E27FC236}">
                <a16:creationId xmlns:a16="http://schemas.microsoft.com/office/drawing/2014/main" id="{98445D94-9172-44DF-307A-3C601A602BCC}"/>
              </a:ext>
            </a:extLst>
          </p:cNvPr>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spTree>
    <p:extLst>
      <p:ext uri="{BB962C8B-B14F-4D97-AF65-F5344CB8AC3E}">
        <p14:creationId xmlns:p14="http://schemas.microsoft.com/office/powerpoint/2010/main" val="3973450128"/>
      </p:ext>
    </p:extLst>
  </p:cSld>
  <p:clrMapOvr>
    <a:masterClrMapping/>
  </p:clrMapOvr>
  <p:extLst>
    <p:ext uri="{DCECCB84-F9BA-43D5-87BE-67443E8EF086}">
      <p15:sldGuideLst xmlns:p15="http://schemas.microsoft.com/office/powerpoint/2012/main">
        <p15:guide id="3" orient="horz" pos="4176">
          <p15:clr>
            <a:srgbClr val="FBAE40"/>
          </p15:clr>
        </p15:guide>
        <p15:guide id="4" pos="7392">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OC/Agenda">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a:noFill/>
          <a:ln w="9525">
            <a:noFill/>
            <a:miter lim="800000"/>
            <a:headEnd/>
            <a:tailEnd/>
          </a:ln>
          <a:effectLst/>
        </p:spPr>
        <p:txBody>
          <a:bodyPr tIns="67926" anchor="t" anchorCtr="0"/>
          <a:lstStyle>
            <a:lvl1pPr>
              <a:defRPr kumimoji="0" lang="en-US" sz="3000" b="0" i="0" u="none" strike="noStrike" kern="0" cap="none" spc="0" normalizeH="0" baseline="0" noProof="0" dirty="0">
                <a:ln>
                  <a:noFill/>
                </a:ln>
                <a:solidFill>
                  <a:srgbClr val="333F48"/>
                </a:solidFill>
                <a:effectLst/>
                <a:uLnTx/>
                <a:uFillTx/>
                <a:latin typeface="+mj-lt"/>
                <a:ea typeface="+mj-ea"/>
                <a:cs typeface="+mj-cs"/>
              </a:defRPr>
            </a:lvl1pPr>
          </a:lstStyle>
          <a:p>
            <a:pPr lvl="0"/>
            <a:r>
              <a:rPr lang="en-US"/>
              <a:t>Click to edit Master title style</a:t>
            </a:r>
          </a:p>
        </p:txBody>
      </p:sp>
      <p:sp>
        <p:nvSpPr>
          <p:cNvPr id="10" name="Content Placeholder 9"/>
          <p:cNvSpPr>
            <a:spLocks noGrp="1"/>
          </p:cNvSpPr>
          <p:nvPr>
            <p:ph sz="quarter" idx="13"/>
          </p:nvPr>
        </p:nvSpPr>
        <p:spPr>
          <a:xfrm>
            <a:off x="422820" y="1339851"/>
            <a:ext cx="10918280" cy="4878388"/>
          </a:xfrm>
        </p:spPr>
        <p:txBody>
          <a:bodyPr/>
          <a:lstStyle>
            <a:lvl1pPr marL="281054" indent="-281054">
              <a:spcBef>
                <a:spcPts val="743"/>
              </a:spcBef>
              <a:buClr>
                <a:srgbClr val="7A9B3D"/>
              </a:buClr>
              <a:buSzPct val="100000"/>
              <a:buFont typeface="+mj-lt"/>
              <a:buAutoNum type="arabicPeriod"/>
              <a:defRPr sz="1600" b="0" i="0" baseline="0">
                <a:solidFill>
                  <a:srgbClr val="000000"/>
                </a:solidFill>
                <a:latin typeface="Arial" pitchFamily="34" charset="0"/>
              </a:defRPr>
            </a:lvl1pPr>
            <a:lvl2pPr marL="571934" indent="-269261">
              <a:spcBef>
                <a:spcPts val="743"/>
              </a:spcBef>
              <a:buClr>
                <a:srgbClr val="768692"/>
              </a:buClr>
              <a:buFont typeface="+mj-lt"/>
              <a:buAutoNum type="alphaUcPeriod"/>
              <a:defRPr sz="1400" baseline="0">
                <a:solidFill>
                  <a:srgbClr val="000000"/>
                </a:solidFill>
                <a:latin typeface="Arial" pitchFamily="34" charset="0"/>
              </a:defRPr>
            </a:lvl2pPr>
            <a:lvl3pPr>
              <a:spcBef>
                <a:spcPts val="743"/>
              </a:spcBef>
              <a:buClr>
                <a:srgbClr val="000000"/>
              </a:buClr>
              <a:defRPr sz="1400" baseline="0">
                <a:solidFill>
                  <a:srgbClr val="000000"/>
                </a:solidFill>
              </a:defRPr>
            </a:lvl3pPr>
          </a:lstStyle>
          <a:p>
            <a:pPr lvl="0"/>
            <a:r>
              <a:rPr lang="en-US"/>
              <a:t>Click to edit Master text styles</a:t>
            </a:r>
          </a:p>
          <a:p>
            <a:pPr lvl="1"/>
            <a:r>
              <a:rPr lang="en-US"/>
              <a:t>Second level</a:t>
            </a:r>
          </a:p>
          <a:p>
            <a:pPr lvl="2"/>
            <a:r>
              <a:rPr lang="en-US"/>
              <a:t>Third level</a:t>
            </a:r>
          </a:p>
        </p:txBody>
      </p:sp>
      <p:sp>
        <p:nvSpPr>
          <p:cNvPr id="5" name="Slide Number Placeholder 3"/>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6" name="Footer Placeholder 4"/>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7" name="Rectangle 155"/>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5" name="Group 34">
            <a:extLst>
              <a:ext uri="{FF2B5EF4-FFF2-40B4-BE49-F238E27FC236}">
                <a16:creationId xmlns:a16="http://schemas.microsoft.com/office/drawing/2014/main" id="{550BA3F0-1359-4A16-8F53-8D46EA3D2D14}"/>
              </a:ext>
            </a:extLst>
          </p:cNvPr>
          <p:cNvGrpSpPr/>
          <p:nvPr/>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7C482834-35AD-4625-AA9E-55C0F51373EE}"/>
                </a:ext>
              </a:extLst>
            </p:cNvPr>
            <p:cNvSpPr>
              <a:spLocks noChangeAspect="1" noChangeArrowheads="1" noTextEdit="1"/>
            </p:cNvSpPr>
            <p:nvPr/>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564170FC-8D6E-4539-A777-D804F3B62C2B}"/>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EC26E4C9-79E0-4FF0-8609-9C1E2650985B}"/>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70A2BFC0-EC59-4703-84C4-1DC9CE493FD2}"/>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4">
              <a:extLst>
                <a:ext uri="{FF2B5EF4-FFF2-40B4-BE49-F238E27FC236}">
                  <a16:creationId xmlns:a16="http://schemas.microsoft.com/office/drawing/2014/main" id="{BA5C8BEA-31EF-4F5A-BF9C-575F61C2D9DA}"/>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5">
              <a:extLst>
                <a:ext uri="{FF2B5EF4-FFF2-40B4-BE49-F238E27FC236}">
                  <a16:creationId xmlns:a16="http://schemas.microsoft.com/office/drawing/2014/main" id="{945D18E0-D618-4D71-9AA0-49226A6539E3}"/>
                </a:ext>
              </a:extLst>
            </p:cNvPr>
            <p:cNvSpPr>
              <a:spLocks/>
            </p:cNvSpPr>
            <p:nvPr/>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6">
              <a:extLst>
                <a:ext uri="{FF2B5EF4-FFF2-40B4-BE49-F238E27FC236}">
                  <a16:creationId xmlns:a16="http://schemas.microsoft.com/office/drawing/2014/main" id="{AE523D21-62A3-459F-B3EE-A35C364E786C}"/>
                </a:ext>
              </a:extLst>
            </p:cNvPr>
            <p:cNvSpPr>
              <a:spLocks noEditPoints="1"/>
            </p:cNvSpPr>
            <p:nvPr/>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7">
              <a:extLst>
                <a:ext uri="{FF2B5EF4-FFF2-40B4-BE49-F238E27FC236}">
                  <a16:creationId xmlns:a16="http://schemas.microsoft.com/office/drawing/2014/main" id="{A7BAFE61-8CFA-47F1-9387-B9F80599A2F4}"/>
                </a:ext>
              </a:extLst>
            </p:cNvPr>
            <p:cNvSpPr>
              <a:spLocks noEditPoints="1"/>
            </p:cNvSpPr>
            <p:nvPr/>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8">
              <a:extLst>
                <a:ext uri="{FF2B5EF4-FFF2-40B4-BE49-F238E27FC236}">
                  <a16:creationId xmlns:a16="http://schemas.microsoft.com/office/drawing/2014/main" id="{C7164E93-F32B-4270-A88A-EA1C86DC9F1F}"/>
                </a:ext>
              </a:extLst>
            </p:cNvPr>
            <p:cNvSpPr>
              <a:spLocks noEditPoints="1"/>
            </p:cNvSpPr>
            <p:nvPr/>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9">
              <a:extLst>
                <a:ext uri="{FF2B5EF4-FFF2-40B4-BE49-F238E27FC236}">
                  <a16:creationId xmlns:a16="http://schemas.microsoft.com/office/drawing/2014/main" id="{F979A1D9-F7E8-4B31-BF83-BC0DA9D4C903}"/>
                </a:ext>
              </a:extLst>
            </p:cNvPr>
            <p:cNvSpPr>
              <a:spLocks/>
            </p:cNvSpPr>
            <p:nvPr/>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90">
              <a:extLst>
                <a:ext uri="{FF2B5EF4-FFF2-40B4-BE49-F238E27FC236}">
                  <a16:creationId xmlns:a16="http://schemas.microsoft.com/office/drawing/2014/main" id="{D876983D-B0E3-4698-88DD-002569D26581}"/>
                </a:ext>
              </a:extLst>
            </p:cNvPr>
            <p:cNvSpPr>
              <a:spLocks noEditPoints="1"/>
            </p:cNvSpPr>
            <p:nvPr/>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91">
              <a:extLst>
                <a:ext uri="{FF2B5EF4-FFF2-40B4-BE49-F238E27FC236}">
                  <a16:creationId xmlns:a16="http://schemas.microsoft.com/office/drawing/2014/main" id="{8B70D9D3-619E-489B-ADE5-4C1F1D8A6635}"/>
                </a:ext>
              </a:extLst>
            </p:cNvPr>
            <p:cNvSpPr>
              <a:spLocks/>
            </p:cNvSpPr>
            <p:nvPr/>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2">
              <a:extLst>
                <a:ext uri="{FF2B5EF4-FFF2-40B4-BE49-F238E27FC236}">
                  <a16:creationId xmlns:a16="http://schemas.microsoft.com/office/drawing/2014/main" id="{5E12EE61-B7EA-410C-AB20-CCBAA330D961}"/>
                </a:ext>
              </a:extLst>
            </p:cNvPr>
            <p:cNvSpPr>
              <a:spLocks/>
            </p:cNvSpPr>
            <p:nvPr/>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3">
              <a:extLst>
                <a:ext uri="{FF2B5EF4-FFF2-40B4-BE49-F238E27FC236}">
                  <a16:creationId xmlns:a16="http://schemas.microsoft.com/office/drawing/2014/main" id="{A59707A2-42E0-4C2C-889A-92F4D058FBC5}"/>
                </a:ext>
              </a:extLst>
            </p:cNvPr>
            <p:cNvSpPr>
              <a:spLocks/>
            </p:cNvSpPr>
            <p:nvPr/>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4">
              <a:extLst>
                <a:ext uri="{FF2B5EF4-FFF2-40B4-BE49-F238E27FC236}">
                  <a16:creationId xmlns:a16="http://schemas.microsoft.com/office/drawing/2014/main" id="{C40D2430-F314-4D59-9E50-AD659303430B}"/>
                </a:ext>
              </a:extLst>
            </p:cNvPr>
            <p:cNvSpPr>
              <a:spLocks/>
            </p:cNvSpPr>
            <p:nvPr/>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5">
              <a:extLst>
                <a:ext uri="{FF2B5EF4-FFF2-40B4-BE49-F238E27FC236}">
                  <a16:creationId xmlns:a16="http://schemas.microsoft.com/office/drawing/2014/main" id="{11A61A3B-AC99-4A11-A869-CA10B23EF029}"/>
                </a:ext>
              </a:extLst>
            </p:cNvPr>
            <p:cNvSpPr>
              <a:spLocks/>
            </p:cNvSpPr>
            <p:nvPr/>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6">
              <a:extLst>
                <a:ext uri="{FF2B5EF4-FFF2-40B4-BE49-F238E27FC236}">
                  <a16:creationId xmlns:a16="http://schemas.microsoft.com/office/drawing/2014/main" id="{2E79E82D-9F50-480A-B516-70AB96F069CF}"/>
                </a:ext>
              </a:extLst>
            </p:cNvPr>
            <p:cNvSpPr>
              <a:spLocks/>
            </p:cNvSpPr>
            <p:nvPr/>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7">
              <a:extLst>
                <a:ext uri="{FF2B5EF4-FFF2-40B4-BE49-F238E27FC236}">
                  <a16:creationId xmlns:a16="http://schemas.microsoft.com/office/drawing/2014/main" id="{92427D14-8FA7-4976-9497-BE52FAD26176}"/>
                </a:ext>
              </a:extLst>
            </p:cNvPr>
            <p:cNvSpPr>
              <a:spLocks/>
            </p:cNvSpPr>
            <p:nvPr/>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8">
              <a:extLst>
                <a:ext uri="{FF2B5EF4-FFF2-40B4-BE49-F238E27FC236}">
                  <a16:creationId xmlns:a16="http://schemas.microsoft.com/office/drawing/2014/main" id="{5C004A33-FF06-4557-B2CF-FC4BE0C67B89}"/>
                </a:ext>
              </a:extLst>
            </p:cNvPr>
            <p:cNvSpPr>
              <a:spLocks/>
            </p:cNvSpPr>
            <p:nvPr/>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9">
              <a:extLst>
                <a:ext uri="{FF2B5EF4-FFF2-40B4-BE49-F238E27FC236}">
                  <a16:creationId xmlns:a16="http://schemas.microsoft.com/office/drawing/2014/main" id="{8D60EB51-38EF-498D-A7AB-143F38B255CB}"/>
                </a:ext>
              </a:extLst>
            </p:cNvPr>
            <p:cNvSpPr>
              <a:spLocks/>
            </p:cNvSpPr>
            <p:nvPr/>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100">
              <a:extLst>
                <a:ext uri="{FF2B5EF4-FFF2-40B4-BE49-F238E27FC236}">
                  <a16:creationId xmlns:a16="http://schemas.microsoft.com/office/drawing/2014/main" id="{875B2BF5-5618-4736-A9FD-CA8A95F0322F}"/>
                </a:ext>
              </a:extLst>
            </p:cNvPr>
            <p:cNvSpPr>
              <a:spLocks noEditPoints="1"/>
            </p:cNvSpPr>
            <p:nvPr/>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101">
              <a:extLst>
                <a:ext uri="{FF2B5EF4-FFF2-40B4-BE49-F238E27FC236}">
                  <a16:creationId xmlns:a16="http://schemas.microsoft.com/office/drawing/2014/main" id="{9D1E1698-30DD-4022-9411-9D949CA45641}"/>
                </a:ext>
              </a:extLst>
            </p:cNvPr>
            <p:cNvSpPr>
              <a:spLocks noEditPoints="1"/>
            </p:cNvSpPr>
            <p:nvPr/>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2">
              <a:extLst>
                <a:ext uri="{FF2B5EF4-FFF2-40B4-BE49-F238E27FC236}">
                  <a16:creationId xmlns:a16="http://schemas.microsoft.com/office/drawing/2014/main" id="{8DD88DA0-5DF6-4D70-92ED-1EFCC5C5CD75}"/>
                </a:ext>
              </a:extLst>
            </p:cNvPr>
            <p:cNvSpPr>
              <a:spLocks/>
            </p:cNvSpPr>
            <p:nvPr/>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3">
              <a:extLst>
                <a:ext uri="{FF2B5EF4-FFF2-40B4-BE49-F238E27FC236}">
                  <a16:creationId xmlns:a16="http://schemas.microsoft.com/office/drawing/2014/main" id="{DC7D28AC-1E0E-464E-988A-1D4211D831C4}"/>
                </a:ext>
              </a:extLst>
            </p:cNvPr>
            <p:cNvSpPr>
              <a:spLocks/>
            </p:cNvSpPr>
            <p:nvPr/>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4">
              <a:extLst>
                <a:ext uri="{FF2B5EF4-FFF2-40B4-BE49-F238E27FC236}">
                  <a16:creationId xmlns:a16="http://schemas.microsoft.com/office/drawing/2014/main" id="{BC85F20B-9F98-43D9-87B6-8BD6177BC0A6}"/>
                </a:ext>
              </a:extLst>
            </p:cNvPr>
            <p:cNvSpPr>
              <a:spLocks/>
            </p:cNvSpPr>
            <p:nvPr/>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5" name="Freeform 105">
              <a:extLst>
                <a:ext uri="{FF2B5EF4-FFF2-40B4-BE49-F238E27FC236}">
                  <a16:creationId xmlns:a16="http://schemas.microsoft.com/office/drawing/2014/main" id="{E99EF339-8D67-4A35-A01D-5514C81BDCD2}"/>
                </a:ext>
              </a:extLst>
            </p:cNvPr>
            <p:cNvSpPr>
              <a:spLocks/>
            </p:cNvSpPr>
            <p:nvPr/>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grpSp>
        <p:nvGrpSpPr>
          <p:cNvPr id="3" name="Group 2">
            <a:extLst>
              <a:ext uri="{FF2B5EF4-FFF2-40B4-BE49-F238E27FC236}">
                <a16:creationId xmlns:a16="http://schemas.microsoft.com/office/drawing/2014/main" id="{2AEB19C8-4C4E-52A4-E035-2AE78066F523}"/>
              </a:ext>
            </a:extLst>
          </p:cNvPr>
          <p:cNvGrpSpPr/>
          <p:nvPr userDrawn="1"/>
        </p:nvGrpSpPr>
        <p:grpSpPr>
          <a:xfrm>
            <a:off x="10215053" y="6295153"/>
            <a:ext cx="1527048" cy="338328"/>
            <a:chOff x="6923088" y="4475163"/>
            <a:chExt cx="1873251" cy="403225"/>
          </a:xfrm>
        </p:grpSpPr>
        <p:sp>
          <p:nvSpPr>
            <p:cNvPr id="4" name="AutoShape 4">
              <a:extLst>
                <a:ext uri="{FF2B5EF4-FFF2-40B4-BE49-F238E27FC236}">
                  <a16:creationId xmlns:a16="http://schemas.microsoft.com/office/drawing/2014/main" id="{AD3CDB20-A2CD-B9FC-D1C6-C07E451C4F81}"/>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6">
              <a:extLst>
                <a:ext uri="{FF2B5EF4-FFF2-40B4-BE49-F238E27FC236}">
                  <a16:creationId xmlns:a16="http://schemas.microsoft.com/office/drawing/2014/main" id="{EBC6A03F-4A3A-032F-05E4-7CE77CCA7336}"/>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7">
              <a:extLst>
                <a:ext uri="{FF2B5EF4-FFF2-40B4-BE49-F238E27FC236}">
                  <a16:creationId xmlns:a16="http://schemas.microsoft.com/office/drawing/2014/main" id="{5B8B3524-6BB5-4337-A836-966DAFA9C06C}"/>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3">
              <a:extLst>
                <a:ext uri="{FF2B5EF4-FFF2-40B4-BE49-F238E27FC236}">
                  <a16:creationId xmlns:a16="http://schemas.microsoft.com/office/drawing/2014/main" id="{BFC8B571-1F65-2B35-C4C5-01CEF56FFE9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4">
              <a:extLst>
                <a:ext uri="{FF2B5EF4-FFF2-40B4-BE49-F238E27FC236}">
                  <a16:creationId xmlns:a16="http://schemas.microsoft.com/office/drawing/2014/main" id="{F2EAAFB4-A145-99FB-1FEF-44819C86BC8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5">
              <a:extLst>
                <a:ext uri="{FF2B5EF4-FFF2-40B4-BE49-F238E27FC236}">
                  <a16:creationId xmlns:a16="http://schemas.microsoft.com/office/drawing/2014/main" id="{240098B4-67BE-D94A-E81F-3073C7AB4921}"/>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6">
              <a:extLst>
                <a:ext uri="{FF2B5EF4-FFF2-40B4-BE49-F238E27FC236}">
                  <a16:creationId xmlns:a16="http://schemas.microsoft.com/office/drawing/2014/main" id="{C58E72D5-9F2A-04B3-E6E7-C9C2BB05D9FF}"/>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87">
              <a:extLst>
                <a:ext uri="{FF2B5EF4-FFF2-40B4-BE49-F238E27FC236}">
                  <a16:creationId xmlns:a16="http://schemas.microsoft.com/office/drawing/2014/main" id="{7BF64510-3B3F-A12C-CBE7-0E6A469EABFC}"/>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88">
              <a:extLst>
                <a:ext uri="{FF2B5EF4-FFF2-40B4-BE49-F238E27FC236}">
                  <a16:creationId xmlns:a16="http://schemas.microsoft.com/office/drawing/2014/main" id="{897263A3-C725-C9F8-C8D2-58541D2954DC}"/>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89">
              <a:extLst>
                <a:ext uri="{FF2B5EF4-FFF2-40B4-BE49-F238E27FC236}">
                  <a16:creationId xmlns:a16="http://schemas.microsoft.com/office/drawing/2014/main" id="{D76AFE10-4A22-7707-98A3-B8343FB975ED}"/>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0">
              <a:extLst>
                <a:ext uri="{FF2B5EF4-FFF2-40B4-BE49-F238E27FC236}">
                  <a16:creationId xmlns:a16="http://schemas.microsoft.com/office/drawing/2014/main" id="{3DAE0006-AF4C-1B05-15B8-51632D4483B6}"/>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1">
              <a:extLst>
                <a:ext uri="{FF2B5EF4-FFF2-40B4-BE49-F238E27FC236}">
                  <a16:creationId xmlns:a16="http://schemas.microsoft.com/office/drawing/2014/main" id="{0CE3B4C0-4513-0F81-FD40-1AFEBBDC7160}"/>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2">
              <a:extLst>
                <a:ext uri="{FF2B5EF4-FFF2-40B4-BE49-F238E27FC236}">
                  <a16:creationId xmlns:a16="http://schemas.microsoft.com/office/drawing/2014/main" id="{B16B7F4D-5F71-239F-7D27-AE1D9325886B}"/>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3">
              <a:extLst>
                <a:ext uri="{FF2B5EF4-FFF2-40B4-BE49-F238E27FC236}">
                  <a16:creationId xmlns:a16="http://schemas.microsoft.com/office/drawing/2014/main" id="{6C333CBF-0902-E215-FC6A-E7E36EB00C87}"/>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4">
              <a:extLst>
                <a:ext uri="{FF2B5EF4-FFF2-40B4-BE49-F238E27FC236}">
                  <a16:creationId xmlns:a16="http://schemas.microsoft.com/office/drawing/2014/main" id="{82E51E4F-C992-AA12-A0B6-FD9DEBCD1A9B}"/>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5">
              <a:extLst>
                <a:ext uri="{FF2B5EF4-FFF2-40B4-BE49-F238E27FC236}">
                  <a16:creationId xmlns:a16="http://schemas.microsoft.com/office/drawing/2014/main" id="{293FE727-0336-692B-15ED-CD8F471C7C83}"/>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6">
              <a:extLst>
                <a:ext uri="{FF2B5EF4-FFF2-40B4-BE49-F238E27FC236}">
                  <a16:creationId xmlns:a16="http://schemas.microsoft.com/office/drawing/2014/main" id="{845B5457-BB8F-7BA0-AE01-51C70B08DC90}"/>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97">
              <a:extLst>
                <a:ext uri="{FF2B5EF4-FFF2-40B4-BE49-F238E27FC236}">
                  <a16:creationId xmlns:a16="http://schemas.microsoft.com/office/drawing/2014/main" id="{705C6936-72EA-4818-5CC2-0AB88251F2F5}"/>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98">
              <a:extLst>
                <a:ext uri="{FF2B5EF4-FFF2-40B4-BE49-F238E27FC236}">
                  <a16:creationId xmlns:a16="http://schemas.microsoft.com/office/drawing/2014/main" id="{C6A8CAEE-A71C-A158-8781-7FFCA22B0007}"/>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99">
              <a:extLst>
                <a:ext uri="{FF2B5EF4-FFF2-40B4-BE49-F238E27FC236}">
                  <a16:creationId xmlns:a16="http://schemas.microsoft.com/office/drawing/2014/main" id="{CF61AA59-D2F7-58AF-087E-AC21A5E21B18}"/>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0">
              <a:extLst>
                <a:ext uri="{FF2B5EF4-FFF2-40B4-BE49-F238E27FC236}">
                  <a16:creationId xmlns:a16="http://schemas.microsoft.com/office/drawing/2014/main" id="{42374478-CBD9-BEF6-CEE4-2F6367499E94}"/>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1">
              <a:extLst>
                <a:ext uri="{FF2B5EF4-FFF2-40B4-BE49-F238E27FC236}">
                  <a16:creationId xmlns:a16="http://schemas.microsoft.com/office/drawing/2014/main" id="{2C7D2948-8662-880A-D830-C165B8B80F36}"/>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2">
              <a:extLst>
                <a:ext uri="{FF2B5EF4-FFF2-40B4-BE49-F238E27FC236}">
                  <a16:creationId xmlns:a16="http://schemas.microsoft.com/office/drawing/2014/main" id="{19E89440-E75F-DDFF-454C-14D49436DDCB}"/>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1" name="Freeform 103">
              <a:extLst>
                <a:ext uri="{FF2B5EF4-FFF2-40B4-BE49-F238E27FC236}">
                  <a16:creationId xmlns:a16="http://schemas.microsoft.com/office/drawing/2014/main" id="{EAD1CE19-AD2E-7AAA-8DBB-2D05310E7B93}"/>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2" name="Freeform 104">
              <a:extLst>
                <a:ext uri="{FF2B5EF4-FFF2-40B4-BE49-F238E27FC236}">
                  <a16:creationId xmlns:a16="http://schemas.microsoft.com/office/drawing/2014/main" id="{7089D833-2174-42D9-AA7D-32F891B77AA0}"/>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3" name="Freeform 105">
              <a:extLst>
                <a:ext uri="{FF2B5EF4-FFF2-40B4-BE49-F238E27FC236}">
                  <a16:creationId xmlns:a16="http://schemas.microsoft.com/office/drawing/2014/main" id="{120FC3F1-A681-E1BD-C326-8F0DDD990277}"/>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426903408"/>
      </p:ext>
    </p:extLst>
  </p:cSld>
  <p:clrMapOvr>
    <a:masterClrMapping/>
  </p:clrMapOvr>
  <p:extLst>
    <p:ext uri="{DCECCB84-F9BA-43D5-87BE-67443E8EF086}">
      <p15:sldGuideLst xmlns:p15="http://schemas.microsoft.com/office/powerpoint/2012/main">
        <p15:guide id="3" orient="horz" pos="4176">
          <p15:clr>
            <a:srgbClr val="FBAE40"/>
          </p15:clr>
        </p15:guide>
        <p15:guide id="4" pos="7392">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p>
        </p:txBody>
      </p:sp>
      <p:sp>
        <p:nvSpPr>
          <p:cNvPr id="37" name="Slide Number Placeholder 3">
            <a:extLst>
              <a:ext uri="{FF2B5EF4-FFF2-40B4-BE49-F238E27FC236}">
                <a16:creationId xmlns:a16="http://schemas.microsoft.com/office/drawing/2014/main" id="{ED2E4C9F-816B-42F5-9F71-FF93BF5E6376}"/>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38" name="Footer Placeholder 4">
            <a:extLst>
              <a:ext uri="{FF2B5EF4-FFF2-40B4-BE49-F238E27FC236}">
                <a16:creationId xmlns:a16="http://schemas.microsoft.com/office/drawing/2014/main" id="{87032577-B963-4FCC-AE28-1F67E3E08FD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39" name="Rectangle 155">
            <a:extLst>
              <a:ext uri="{FF2B5EF4-FFF2-40B4-BE49-F238E27FC236}">
                <a16:creationId xmlns:a16="http://schemas.microsoft.com/office/drawing/2014/main" id="{7C763BE8-EAF0-49DD-A9FF-2C9C568746FA}"/>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3" name="Group 32">
            <a:extLst>
              <a:ext uri="{FF2B5EF4-FFF2-40B4-BE49-F238E27FC236}">
                <a16:creationId xmlns:a16="http://schemas.microsoft.com/office/drawing/2014/main" id="{4E28DBED-1F29-47C1-A785-9E2CCECF085E}"/>
              </a:ext>
            </a:extLst>
          </p:cNvPr>
          <p:cNvGrpSpPr/>
          <p:nvPr/>
        </p:nvGrpSpPr>
        <p:grpSpPr>
          <a:xfrm>
            <a:off x="10215053" y="6295153"/>
            <a:ext cx="1527048" cy="338328"/>
            <a:chOff x="6923088" y="4475163"/>
            <a:chExt cx="1873251" cy="403225"/>
          </a:xfrm>
        </p:grpSpPr>
        <p:sp>
          <p:nvSpPr>
            <p:cNvPr id="34" name="AutoShape 4">
              <a:extLst>
                <a:ext uri="{FF2B5EF4-FFF2-40B4-BE49-F238E27FC236}">
                  <a16:creationId xmlns:a16="http://schemas.microsoft.com/office/drawing/2014/main" id="{354CA2DF-92C1-4AE5-9DE2-C17B850C7E80}"/>
                </a:ext>
              </a:extLst>
            </p:cNvPr>
            <p:cNvSpPr>
              <a:spLocks noChangeAspect="1" noChangeArrowheads="1" noTextEdit="1"/>
            </p:cNvSpPr>
            <p:nvPr/>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5" name="Freeform 6">
              <a:extLst>
                <a:ext uri="{FF2B5EF4-FFF2-40B4-BE49-F238E27FC236}">
                  <a16:creationId xmlns:a16="http://schemas.microsoft.com/office/drawing/2014/main" id="{25B37B6E-DCCC-4ADD-9056-C925F0D607FD}"/>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7">
              <a:extLst>
                <a:ext uri="{FF2B5EF4-FFF2-40B4-BE49-F238E27FC236}">
                  <a16:creationId xmlns:a16="http://schemas.microsoft.com/office/drawing/2014/main" id="{1F873A83-AAE3-44D1-B173-C75926392214}"/>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3">
              <a:extLst>
                <a:ext uri="{FF2B5EF4-FFF2-40B4-BE49-F238E27FC236}">
                  <a16:creationId xmlns:a16="http://schemas.microsoft.com/office/drawing/2014/main" id="{D0A787E4-5B81-464E-A224-0D6FFEC2BF41}"/>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4">
              <a:extLst>
                <a:ext uri="{FF2B5EF4-FFF2-40B4-BE49-F238E27FC236}">
                  <a16:creationId xmlns:a16="http://schemas.microsoft.com/office/drawing/2014/main" id="{F3A118D5-A684-4A66-B354-B50F9F1E7625}"/>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5">
              <a:extLst>
                <a:ext uri="{FF2B5EF4-FFF2-40B4-BE49-F238E27FC236}">
                  <a16:creationId xmlns:a16="http://schemas.microsoft.com/office/drawing/2014/main" id="{D24DE251-FF8A-4F7D-86B7-7050AD095594}"/>
                </a:ext>
              </a:extLst>
            </p:cNvPr>
            <p:cNvSpPr>
              <a:spLocks/>
            </p:cNvSpPr>
            <p:nvPr/>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6">
              <a:extLst>
                <a:ext uri="{FF2B5EF4-FFF2-40B4-BE49-F238E27FC236}">
                  <a16:creationId xmlns:a16="http://schemas.microsoft.com/office/drawing/2014/main" id="{5EE5D32B-F3B3-451C-AF81-9CF50CB9A4DF}"/>
                </a:ext>
              </a:extLst>
            </p:cNvPr>
            <p:cNvSpPr>
              <a:spLocks noEditPoints="1"/>
            </p:cNvSpPr>
            <p:nvPr/>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7">
              <a:extLst>
                <a:ext uri="{FF2B5EF4-FFF2-40B4-BE49-F238E27FC236}">
                  <a16:creationId xmlns:a16="http://schemas.microsoft.com/office/drawing/2014/main" id="{4190B673-869F-4B5A-B909-1D65B44EED1A}"/>
                </a:ext>
              </a:extLst>
            </p:cNvPr>
            <p:cNvSpPr>
              <a:spLocks noEditPoints="1"/>
            </p:cNvSpPr>
            <p:nvPr/>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8">
              <a:extLst>
                <a:ext uri="{FF2B5EF4-FFF2-40B4-BE49-F238E27FC236}">
                  <a16:creationId xmlns:a16="http://schemas.microsoft.com/office/drawing/2014/main" id="{7E4A8ABA-C166-4BFF-9D0B-8E1A65FC2CAA}"/>
                </a:ext>
              </a:extLst>
            </p:cNvPr>
            <p:cNvSpPr>
              <a:spLocks noEditPoints="1"/>
            </p:cNvSpPr>
            <p:nvPr/>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9">
              <a:extLst>
                <a:ext uri="{FF2B5EF4-FFF2-40B4-BE49-F238E27FC236}">
                  <a16:creationId xmlns:a16="http://schemas.microsoft.com/office/drawing/2014/main" id="{A43514D3-56D5-4809-A809-5B4B1FA99117}"/>
                </a:ext>
              </a:extLst>
            </p:cNvPr>
            <p:cNvSpPr>
              <a:spLocks/>
            </p:cNvSpPr>
            <p:nvPr/>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90">
              <a:extLst>
                <a:ext uri="{FF2B5EF4-FFF2-40B4-BE49-F238E27FC236}">
                  <a16:creationId xmlns:a16="http://schemas.microsoft.com/office/drawing/2014/main" id="{0EFEC20D-0924-4E7D-965B-7AA681BBB132}"/>
                </a:ext>
              </a:extLst>
            </p:cNvPr>
            <p:cNvSpPr>
              <a:spLocks noEditPoints="1"/>
            </p:cNvSpPr>
            <p:nvPr/>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1">
              <a:extLst>
                <a:ext uri="{FF2B5EF4-FFF2-40B4-BE49-F238E27FC236}">
                  <a16:creationId xmlns:a16="http://schemas.microsoft.com/office/drawing/2014/main" id="{3B5945D4-025A-4212-AF2C-C3D25B56AB04}"/>
                </a:ext>
              </a:extLst>
            </p:cNvPr>
            <p:cNvSpPr>
              <a:spLocks/>
            </p:cNvSpPr>
            <p:nvPr/>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2">
              <a:extLst>
                <a:ext uri="{FF2B5EF4-FFF2-40B4-BE49-F238E27FC236}">
                  <a16:creationId xmlns:a16="http://schemas.microsoft.com/office/drawing/2014/main" id="{24DC6E91-1937-4E26-A99D-BD657014736C}"/>
                </a:ext>
              </a:extLst>
            </p:cNvPr>
            <p:cNvSpPr>
              <a:spLocks/>
            </p:cNvSpPr>
            <p:nvPr/>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3">
              <a:extLst>
                <a:ext uri="{FF2B5EF4-FFF2-40B4-BE49-F238E27FC236}">
                  <a16:creationId xmlns:a16="http://schemas.microsoft.com/office/drawing/2014/main" id="{136F4DBA-943F-4485-A265-6999F2B7BF14}"/>
                </a:ext>
              </a:extLst>
            </p:cNvPr>
            <p:cNvSpPr>
              <a:spLocks/>
            </p:cNvSpPr>
            <p:nvPr/>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4">
              <a:extLst>
                <a:ext uri="{FF2B5EF4-FFF2-40B4-BE49-F238E27FC236}">
                  <a16:creationId xmlns:a16="http://schemas.microsoft.com/office/drawing/2014/main" id="{94AB506A-52A0-4303-B084-75D28B1A0B37}"/>
                </a:ext>
              </a:extLst>
            </p:cNvPr>
            <p:cNvSpPr>
              <a:spLocks/>
            </p:cNvSpPr>
            <p:nvPr/>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5">
              <a:extLst>
                <a:ext uri="{FF2B5EF4-FFF2-40B4-BE49-F238E27FC236}">
                  <a16:creationId xmlns:a16="http://schemas.microsoft.com/office/drawing/2014/main" id="{441E1489-4E55-4F92-A23A-4CC967904D10}"/>
                </a:ext>
              </a:extLst>
            </p:cNvPr>
            <p:cNvSpPr>
              <a:spLocks/>
            </p:cNvSpPr>
            <p:nvPr/>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6">
              <a:extLst>
                <a:ext uri="{FF2B5EF4-FFF2-40B4-BE49-F238E27FC236}">
                  <a16:creationId xmlns:a16="http://schemas.microsoft.com/office/drawing/2014/main" id="{E2938380-2167-4E02-81B1-189DF8E519DF}"/>
                </a:ext>
              </a:extLst>
            </p:cNvPr>
            <p:cNvSpPr>
              <a:spLocks/>
            </p:cNvSpPr>
            <p:nvPr/>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7">
              <a:extLst>
                <a:ext uri="{FF2B5EF4-FFF2-40B4-BE49-F238E27FC236}">
                  <a16:creationId xmlns:a16="http://schemas.microsoft.com/office/drawing/2014/main" id="{307D2305-BBEE-437F-9058-815B72A5299C}"/>
                </a:ext>
              </a:extLst>
            </p:cNvPr>
            <p:cNvSpPr>
              <a:spLocks/>
            </p:cNvSpPr>
            <p:nvPr/>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8">
              <a:extLst>
                <a:ext uri="{FF2B5EF4-FFF2-40B4-BE49-F238E27FC236}">
                  <a16:creationId xmlns:a16="http://schemas.microsoft.com/office/drawing/2014/main" id="{54678D13-16BD-414C-9959-228D32B0F1AB}"/>
                </a:ext>
              </a:extLst>
            </p:cNvPr>
            <p:cNvSpPr>
              <a:spLocks/>
            </p:cNvSpPr>
            <p:nvPr/>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9">
              <a:extLst>
                <a:ext uri="{FF2B5EF4-FFF2-40B4-BE49-F238E27FC236}">
                  <a16:creationId xmlns:a16="http://schemas.microsoft.com/office/drawing/2014/main" id="{EE5572CF-2FD8-4DFE-8548-4FC8B8771FAE}"/>
                </a:ext>
              </a:extLst>
            </p:cNvPr>
            <p:cNvSpPr>
              <a:spLocks/>
            </p:cNvSpPr>
            <p:nvPr/>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100">
              <a:extLst>
                <a:ext uri="{FF2B5EF4-FFF2-40B4-BE49-F238E27FC236}">
                  <a16:creationId xmlns:a16="http://schemas.microsoft.com/office/drawing/2014/main" id="{B8782544-759F-4A17-9450-5B7E65A448F8}"/>
                </a:ext>
              </a:extLst>
            </p:cNvPr>
            <p:cNvSpPr>
              <a:spLocks noEditPoints="1"/>
            </p:cNvSpPr>
            <p:nvPr/>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1">
              <a:extLst>
                <a:ext uri="{FF2B5EF4-FFF2-40B4-BE49-F238E27FC236}">
                  <a16:creationId xmlns:a16="http://schemas.microsoft.com/office/drawing/2014/main" id="{8C6CCFE7-5CB7-442D-BB23-69DAB220A567}"/>
                </a:ext>
              </a:extLst>
            </p:cNvPr>
            <p:cNvSpPr>
              <a:spLocks noEditPoints="1"/>
            </p:cNvSpPr>
            <p:nvPr/>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2">
              <a:extLst>
                <a:ext uri="{FF2B5EF4-FFF2-40B4-BE49-F238E27FC236}">
                  <a16:creationId xmlns:a16="http://schemas.microsoft.com/office/drawing/2014/main" id="{B6BBDB81-9186-4D77-84F7-46591A2B3311}"/>
                </a:ext>
              </a:extLst>
            </p:cNvPr>
            <p:cNvSpPr>
              <a:spLocks/>
            </p:cNvSpPr>
            <p:nvPr/>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3">
              <a:extLst>
                <a:ext uri="{FF2B5EF4-FFF2-40B4-BE49-F238E27FC236}">
                  <a16:creationId xmlns:a16="http://schemas.microsoft.com/office/drawing/2014/main" id="{62B15F74-9CDF-4590-A192-F3E41CE25F0F}"/>
                </a:ext>
              </a:extLst>
            </p:cNvPr>
            <p:cNvSpPr>
              <a:spLocks/>
            </p:cNvSpPr>
            <p:nvPr/>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4">
              <a:extLst>
                <a:ext uri="{FF2B5EF4-FFF2-40B4-BE49-F238E27FC236}">
                  <a16:creationId xmlns:a16="http://schemas.microsoft.com/office/drawing/2014/main" id="{E1D34A83-FCF6-4916-8AFF-91A42B5F665E}"/>
                </a:ext>
              </a:extLst>
            </p:cNvPr>
            <p:cNvSpPr>
              <a:spLocks/>
            </p:cNvSpPr>
            <p:nvPr/>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5">
              <a:extLst>
                <a:ext uri="{FF2B5EF4-FFF2-40B4-BE49-F238E27FC236}">
                  <a16:creationId xmlns:a16="http://schemas.microsoft.com/office/drawing/2014/main" id="{6B1BD4F9-D7EF-4946-B0ED-96F03B54DCB0}"/>
                </a:ext>
              </a:extLst>
            </p:cNvPr>
            <p:cNvSpPr>
              <a:spLocks/>
            </p:cNvSpPr>
            <p:nvPr/>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grpSp>
        <p:nvGrpSpPr>
          <p:cNvPr id="3" name="Group 2">
            <a:extLst>
              <a:ext uri="{FF2B5EF4-FFF2-40B4-BE49-F238E27FC236}">
                <a16:creationId xmlns:a16="http://schemas.microsoft.com/office/drawing/2014/main" id="{240DF9A9-4B7C-1106-D9D1-7D144F3ACBCD}"/>
              </a:ext>
            </a:extLst>
          </p:cNvPr>
          <p:cNvGrpSpPr/>
          <p:nvPr userDrawn="1"/>
        </p:nvGrpSpPr>
        <p:grpSpPr>
          <a:xfrm>
            <a:off x="10215053" y="6295153"/>
            <a:ext cx="1527048" cy="338328"/>
            <a:chOff x="6923088" y="4475163"/>
            <a:chExt cx="1873251" cy="403225"/>
          </a:xfrm>
        </p:grpSpPr>
        <p:sp>
          <p:nvSpPr>
            <p:cNvPr id="4" name="AutoShape 4">
              <a:extLst>
                <a:ext uri="{FF2B5EF4-FFF2-40B4-BE49-F238E27FC236}">
                  <a16:creationId xmlns:a16="http://schemas.microsoft.com/office/drawing/2014/main" id="{3626CE81-9B60-F9DF-BC0C-6A2E3A03A767}"/>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 name="Freeform 6">
              <a:extLst>
                <a:ext uri="{FF2B5EF4-FFF2-40B4-BE49-F238E27FC236}">
                  <a16:creationId xmlns:a16="http://schemas.microsoft.com/office/drawing/2014/main" id="{26976508-FE04-D0F5-ADB5-6FAE369736E0}"/>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7">
              <a:extLst>
                <a:ext uri="{FF2B5EF4-FFF2-40B4-BE49-F238E27FC236}">
                  <a16:creationId xmlns:a16="http://schemas.microsoft.com/office/drawing/2014/main" id="{90717938-C09F-2E52-7FF8-19A3816E837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83">
              <a:extLst>
                <a:ext uri="{FF2B5EF4-FFF2-40B4-BE49-F238E27FC236}">
                  <a16:creationId xmlns:a16="http://schemas.microsoft.com/office/drawing/2014/main" id="{565335BD-DCC5-760F-BA7D-4E69647E1EA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4">
              <a:extLst>
                <a:ext uri="{FF2B5EF4-FFF2-40B4-BE49-F238E27FC236}">
                  <a16:creationId xmlns:a16="http://schemas.microsoft.com/office/drawing/2014/main" id="{5232E3E7-49E4-CFB8-85F1-25430A467235}"/>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5">
              <a:extLst>
                <a:ext uri="{FF2B5EF4-FFF2-40B4-BE49-F238E27FC236}">
                  <a16:creationId xmlns:a16="http://schemas.microsoft.com/office/drawing/2014/main" id="{8A2AEEA1-7276-F2D6-3C97-7DE87ECC2143}"/>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6">
              <a:extLst>
                <a:ext uri="{FF2B5EF4-FFF2-40B4-BE49-F238E27FC236}">
                  <a16:creationId xmlns:a16="http://schemas.microsoft.com/office/drawing/2014/main" id="{F3F7D1E0-CB2C-742F-1551-C0C1C0F82F92}"/>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7">
              <a:extLst>
                <a:ext uri="{FF2B5EF4-FFF2-40B4-BE49-F238E27FC236}">
                  <a16:creationId xmlns:a16="http://schemas.microsoft.com/office/drawing/2014/main" id="{01F279CB-AE84-FAB0-D90F-0A7ED3AB2AF1}"/>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8">
              <a:extLst>
                <a:ext uri="{FF2B5EF4-FFF2-40B4-BE49-F238E27FC236}">
                  <a16:creationId xmlns:a16="http://schemas.microsoft.com/office/drawing/2014/main" id="{5ACAEB65-F4D4-301B-F441-EED6E58E9539}"/>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9">
              <a:extLst>
                <a:ext uri="{FF2B5EF4-FFF2-40B4-BE49-F238E27FC236}">
                  <a16:creationId xmlns:a16="http://schemas.microsoft.com/office/drawing/2014/main" id="{ED0C81C8-99CA-B268-B80B-D591F489AD3C}"/>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90">
              <a:extLst>
                <a:ext uri="{FF2B5EF4-FFF2-40B4-BE49-F238E27FC236}">
                  <a16:creationId xmlns:a16="http://schemas.microsoft.com/office/drawing/2014/main" id="{CE3DDC81-969E-874B-F95F-C2CF488C7D60}"/>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1">
              <a:extLst>
                <a:ext uri="{FF2B5EF4-FFF2-40B4-BE49-F238E27FC236}">
                  <a16:creationId xmlns:a16="http://schemas.microsoft.com/office/drawing/2014/main" id="{219FDB68-1179-F8EF-C02C-414499655DCC}"/>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2">
              <a:extLst>
                <a:ext uri="{FF2B5EF4-FFF2-40B4-BE49-F238E27FC236}">
                  <a16:creationId xmlns:a16="http://schemas.microsoft.com/office/drawing/2014/main" id="{3465DE51-6054-2F4E-53D2-9D68BDEECFA3}"/>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3">
              <a:extLst>
                <a:ext uri="{FF2B5EF4-FFF2-40B4-BE49-F238E27FC236}">
                  <a16:creationId xmlns:a16="http://schemas.microsoft.com/office/drawing/2014/main" id="{4D38E5AC-BF31-B808-BB81-4C419F8B050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4">
              <a:extLst>
                <a:ext uri="{FF2B5EF4-FFF2-40B4-BE49-F238E27FC236}">
                  <a16:creationId xmlns:a16="http://schemas.microsoft.com/office/drawing/2014/main" id="{6B0DB79B-23C2-FF20-79A9-BF0156F4AF0D}"/>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5">
              <a:extLst>
                <a:ext uri="{FF2B5EF4-FFF2-40B4-BE49-F238E27FC236}">
                  <a16:creationId xmlns:a16="http://schemas.microsoft.com/office/drawing/2014/main" id="{2FC14106-723B-284F-E64D-CBA1722AD03F}"/>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6">
              <a:extLst>
                <a:ext uri="{FF2B5EF4-FFF2-40B4-BE49-F238E27FC236}">
                  <a16:creationId xmlns:a16="http://schemas.microsoft.com/office/drawing/2014/main" id="{3988CAC3-DC0F-DEC6-7E7A-35DD74ACCD41}"/>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7">
              <a:extLst>
                <a:ext uri="{FF2B5EF4-FFF2-40B4-BE49-F238E27FC236}">
                  <a16:creationId xmlns:a16="http://schemas.microsoft.com/office/drawing/2014/main" id="{57F506EE-F4F1-C980-F815-6A57FF453E2D}"/>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8">
              <a:extLst>
                <a:ext uri="{FF2B5EF4-FFF2-40B4-BE49-F238E27FC236}">
                  <a16:creationId xmlns:a16="http://schemas.microsoft.com/office/drawing/2014/main" id="{AFB3C70B-05DF-1B3F-0445-53D67491F53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9">
              <a:extLst>
                <a:ext uri="{FF2B5EF4-FFF2-40B4-BE49-F238E27FC236}">
                  <a16:creationId xmlns:a16="http://schemas.microsoft.com/office/drawing/2014/main" id="{3DA1D9F7-04FE-71B1-D8AD-1CC9209BA8CE}"/>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100">
              <a:extLst>
                <a:ext uri="{FF2B5EF4-FFF2-40B4-BE49-F238E27FC236}">
                  <a16:creationId xmlns:a16="http://schemas.microsoft.com/office/drawing/2014/main" id="{C4B8E3C0-4D40-E954-491A-1DFBE68EF0AF}"/>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101">
              <a:extLst>
                <a:ext uri="{FF2B5EF4-FFF2-40B4-BE49-F238E27FC236}">
                  <a16:creationId xmlns:a16="http://schemas.microsoft.com/office/drawing/2014/main" id="{BFBC2959-3D1A-9A73-DD13-12FF00E30828}"/>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2">
              <a:extLst>
                <a:ext uri="{FF2B5EF4-FFF2-40B4-BE49-F238E27FC236}">
                  <a16:creationId xmlns:a16="http://schemas.microsoft.com/office/drawing/2014/main" id="{1899911D-BC2D-6A90-5EC8-B84FDD370D0E}"/>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3">
              <a:extLst>
                <a:ext uri="{FF2B5EF4-FFF2-40B4-BE49-F238E27FC236}">
                  <a16:creationId xmlns:a16="http://schemas.microsoft.com/office/drawing/2014/main" id="{07F1339B-4E60-B526-E474-6F60D681AC85}"/>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4">
              <a:extLst>
                <a:ext uri="{FF2B5EF4-FFF2-40B4-BE49-F238E27FC236}">
                  <a16:creationId xmlns:a16="http://schemas.microsoft.com/office/drawing/2014/main" id="{A7C3913B-7E80-7591-6596-43B3BC5AEAE5}"/>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5">
              <a:extLst>
                <a:ext uri="{FF2B5EF4-FFF2-40B4-BE49-F238E27FC236}">
                  <a16:creationId xmlns:a16="http://schemas.microsoft.com/office/drawing/2014/main" id="{7189EAB9-1189-3C3F-AAA4-F3BD4F5CA838}"/>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1080826821"/>
      </p:ext>
    </p:extLst>
  </p:cSld>
  <p:clrMapOvr>
    <a:masterClrMapping/>
  </p:clrMapOvr>
  <p:extLst>
    <p:ext uri="{DCECCB84-F9BA-43D5-87BE-67443E8EF086}">
      <p15:sldGuideLst xmlns:p15="http://schemas.microsoft.com/office/powerpoint/2012/main">
        <p15:guide id="3" orient="horz" pos="2160">
          <p15:clr>
            <a:srgbClr val="FBAE40"/>
          </p15:clr>
        </p15:guide>
        <p15:guide id="4" pos="7392">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p>
        </p:txBody>
      </p:sp>
      <p:sp>
        <p:nvSpPr>
          <p:cNvPr id="7" name="Content Placeholder 2"/>
          <p:cNvSpPr>
            <a:spLocks noGrp="1"/>
          </p:cNvSpPr>
          <p:nvPr>
            <p:ph idx="13"/>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A3D"/>
                </a:solidFill>
                <a:latin typeface="+mn-lt"/>
                <a:ea typeface="+mn-ea"/>
                <a:cs typeface="+mn-cs"/>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lvl="0"/>
            <a:r>
              <a:rPr lang="en-US"/>
              <a:t>Click to edit Master text styles</a:t>
            </a:r>
          </a:p>
        </p:txBody>
      </p:sp>
      <p:sp>
        <p:nvSpPr>
          <p:cNvPr id="39" name="Slide Number Placeholder 3">
            <a:extLst>
              <a:ext uri="{FF2B5EF4-FFF2-40B4-BE49-F238E27FC236}">
                <a16:creationId xmlns:a16="http://schemas.microsoft.com/office/drawing/2014/main" id="{0238AC6C-D460-4F19-A38B-6122F4C16F1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0" name="Footer Placeholder 4">
            <a:extLst>
              <a:ext uri="{FF2B5EF4-FFF2-40B4-BE49-F238E27FC236}">
                <a16:creationId xmlns:a16="http://schemas.microsoft.com/office/drawing/2014/main" id="{484B9CE5-8C15-4535-BDD1-B150CDDBAFB0}"/>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1" name="Rectangle 155">
            <a:extLst>
              <a:ext uri="{FF2B5EF4-FFF2-40B4-BE49-F238E27FC236}">
                <a16:creationId xmlns:a16="http://schemas.microsoft.com/office/drawing/2014/main" id="{636C09BD-20B1-4D0B-BB9C-EFFB4B26D703}"/>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4" name="Group 33">
            <a:extLst>
              <a:ext uri="{FF2B5EF4-FFF2-40B4-BE49-F238E27FC236}">
                <a16:creationId xmlns:a16="http://schemas.microsoft.com/office/drawing/2014/main" id="{F6E62061-E1B2-4C1E-95B2-762CF1B881C9}"/>
              </a:ext>
            </a:extLst>
          </p:cNvPr>
          <p:cNvGrpSpPr/>
          <p:nvPr/>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8055079D-13D3-44E4-9785-A9EB3765D698}"/>
                </a:ext>
              </a:extLst>
            </p:cNvPr>
            <p:cNvSpPr>
              <a:spLocks noChangeAspect="1" noChangeArrowheads="1" noTextEdit="1"/>
            </p:cNvSpPr>
            <p:nvPr/>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9B409620-C01F-4CCF-8E67-ED5AEB13DE0D}"/>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51A57AC3-D65A-49B8-A1C4-AB5B4AB7E144}"/>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B4B57DEE-B0DC-4317-A94C-32FA73B1DEC4}"/>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4">
              <a:extLst>
                <a:ext uri="{FF2B5EF4-FFF2-40B4-BE49-F238E27FC236}">
                  <a16:creationId xmlns:a16="http://schemas.microsoft.com/office/drawing/2014/main" id="{88AB428D-711C-40E3-93E5-D5AD36920288}"/>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5">
              <a:extLst>
                <a:ext uri="{FF2B5EF4-FFF2-40B4-BE49-F238E27FC236}">
                  <a16:creationId xmlns:a16="http://schemas.microsoft.com/office/drawing/2014/main" id="{D9C75FDE-FB8E-425A-A9B5-FAB9ACD80F9A}"/>
                </a:ext>
              </a:extLst>
            </p:cNvPr>
            <p:cNvSpPr>
              <a:spLocks/>
            </p:cNvSpPr>
            <p:nvPr/>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08BB0907-1766-4B8E-8D56-3710D356B1F1}"/>
                </a:ext>
              </a:extLst>
            </p:cNvPr>
            <p:cNvSpPr>
              <a:spLocks noEditPoints="1"/>
            </p:cNvSpPr>
            <p:nvPr/>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E353BF7F-39C1-4001-B6F3-2ADB6441C2B9}"/>
                </a:ext>
              </a:extLst>
            </p:cNvPr>
            <p:cNvSpPr>
              <a:spLocks noEditPoints="1"/>
            </p:cNvSpPr>
            <p:nvPr/>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09656C6B-F0A7-4F27-9DAD-517815463061}"/>
                </a:ext>
              </a:extLst>
            </p:cNvPr>
            <p:cNvSpPr>
              <a:spLocks noEditPoints="1"/>
            </p:cNvSpPr>
            <p:nvPr/>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FF8DEDE5-A027-43DC-A465-98E5FFEDB859}"/>
                </a:ext>
              </a:extLst>
            </p:cNvPr>
            <p:cNvSpPr>
              <a:spLocks/>
            </p:cNvSpPr>
            <p:nvPr/>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453899CD-0FE8-410F-AB40-DDE6932A06AA}"/>
                </a:ext>
              </a:extLst>
            </p:cNvPr>
            <p:cNvSpPr>
              <a:spLocks noEditPoints="1"/>
            </p:cNvSpPr>
            <p:nvPr/>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0833C076-706E-4E5B-957D-ECA20719EF5F}"/>
                </a:ext>
              </a:extLst>
            </p:cNvPr>
            <p:cNvSpPr>
              <a:spLocks/>
            </p:cNvSpPr>
            <p:nvPr/>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9A0B6FA9-88F5-4633-8771-48D2EA2D4601}"/>
                </a:ext>
              </a:extLst>
            </p:cNvPr>
            <p:cNvSpPr>
              <a:spLocks/>
            </p:cNvSpPr>
            <p:nvPr/>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8DDC5475-16E4-4A7E-B308-22C2AF996716}"/>
                </a:ext>
              </a:extLst>
            </p:cNvPr>
            <p:cNvSpPr>
              <a:spLocks/>
            </p:cNvSpPr>
            <p:nvPr/>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EE67A0EC-6A9B-4849-8936-F34E1A0A84E1}"/>
                </a:ext>
              </a:extLst>
            </p:cNvPr>
            <p:cNvSpPr>
              <a:spLocks/>
            </p:cNvSpPr>
            <p:nvPr/>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30FCC973-85E9-4CBF-8393-55408BBEE92F}"/>
                </a:ext>
              </a:extLst>
            </p:cNvPr>
            <p:cNvSpPr>
              <a:spLocks/>
            </p:cNvSpPr>
            <p:nvPr/>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60CA8FFE-234F-46A1-8A7B-F8C79D02079D}"/>
                </a:ext>
              </a:extLst>
            </p:cNvPr>
            <p:cNvSpPr>
              <a:spLocks/>
            </p:cNvSpPr>
            <p:nvPr/>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B1D3BDF5-7C51-4099-A45F-0FF22723D099}"/>
                </a:ext>
              </a:extLst>
            </p:cNvPr>
            <p:cNvSpPr>
              <a:spLocks/>
            </p:cNvSpPr>
            <p:nvPr/>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0EE5A69A-9F30-45CA-B8DB-5636501E7329}"/>
                </a:ext>
              </a:extLst>
            </p:cNvPr>
            <p:cNvSpPr>
              <a:spLocks/>
            </p:cNvSpPr>
            <p:nvPr/>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2202343C-12FE-4519-8FA1-C1A8F3BC17A8}"/>
                </a:ext>
              </a:extLst>
            </p:cNvPr>
            <p:cNvSpPr>
              <a:spLocks/>
            </p:cNvSpPr>
            <p:nvPr/>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04FDD4AB-F0D3-4732-99E7-FBED05E0FC70}"/>
                </a:ext>
              </a:extLst>
            </p:cNvPr>
            <p:cNvSpPr>
              <a:spLocks noEditPoints="1"/>
            </p:cNvSpPr>
            <p:nvPr/>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D411EEFA-B7A2-4B30-867A-2F7FA14D41AC}"/>
                </a:ext>
              </a:extLst>
            </p:cNvPr>
            <p:cNvSpPr>
              <a:spLocks noEditPoints="1"/>
            </p:cNvSpPr>
            <p:nvPr/>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2C54726F-543D-4726-8614-47E1CB73B592}"/>
                </a:ext>
              </a:extLst>
            </p:cNvPr>
            <p:cNvSpPr>
              <a:spLocks/>
            </p:cNvSpPr>
            <p:nvPr/>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EEF25480-4FA8-4DA4-AF9B-A29C762DB092}"/>
                </a:ext>
              </a:extLst>
            </p:cNvPr>
            <p:cNvSpPr>
              <a:spLocks/>
            </p:cNvSpPr>
            <p:nvPr/>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78259B57-3D57-4514-B038-4AC6CBE8A138}"/>
                </a:ext>
              </a:extLst>
            </p:cNvPr>
            <p:cNvSpPr>
              <a:spLocks/>
            </p:cNvSpPr>
            <p:nvPr/>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EF64F5DA-6D3E-4160-9B99-D1E3DE012AF3}"/>
                </a:ext>
              </a:extLst>
            </p:cNvPr>
            <p:cNvSpPr>
              <a:spLocks/>
            </p:cNvSpPr>
            <p:nvPr/>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grpSp>
        <p:nvGrpSpPr>
          <p:cNvPr id="3" name="Group 2">
            <a:extLst>
              <a:ext uri="{FF2B5EF4-FFF2-40B4-BE49-F238E27FC236}">
                <a16:creationId xmlns:a16="http://schemas.microsoft.com/office/drawing/2014/main" id="{6AE8F3C6-1251-2D6E-2010-1E0476CC5D63}"/>
              </a:ext>
            </a:extLst>
          </p:cNvPr>
          <p:cNvGrpSpPr/>
          <p:nvPr userDrawn="1"/>
        </p:nvGrpSpPr>
        <p:grpSpPr>
          <a:xfrm>
            <a:off x="10215053" y="6295153"/>
            <a:ext cx="1527048" cy="338328"/>
            <a:chOff x="6923088" y="4475163"/>
            <a:chExt cx="1873251" cy="403225"/>
          </a:xfrm>
        </p:grpSpPr>
        <p:sp>
          <p:nvSpPr>
            <p:cNvPr id="4" name="AutoShape 4">
              <a:extLst>
                <a:ext uri="{FF2B5EF4-FFF2-40B4-BE49-F238E27FC236}">
                  <a16:creationId xmlns:a16="http://schemas.microsoft.com/office/drawing/2014/main" id="{CB615167-A892-51E7-AF35-1E86BFEC2FFA}"/>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 name="Freeform 6">
              <a:extLst>
                <a:ext uri="{FF2B5EF4-FFF2-40B4-BE49-F238E27FC236}">
                  <a16:creationId xmlns:a16="http://schemas.microsoft.com/office/drawing/2014/main" id="{10BB76DE-E5CD-E288-6E80-ACD43A866DD3}"/>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7">
              <a:extLst>
                <a:ext uri="{FF2B5EF4-FFF2-40B4-BE49-F238E27FC236}">
                  <a16:creationId xmlns:a16="http://schemas.microsoft.com/office/drawing/2014/main" id="{043A1BA7-AE3D-864D-9061-573FF98AC6C2}"/>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3">
              <a:extLst>
                <a:ext uri="{FF2B5EF4-FFF2-40B4-BE49-F238E27FC236}">
                  <a16:creationId xmlns:a16="http://schemas.microsoft.com/office/drawing/2014/main" id="{90798556-6826-9086-3114-8E12984DA3C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4">
              <a:extLst>
                <a:ext uri="{FF2B5EF4-FFF2-40B4-BE49-F238E27FC236}">
                  <a16:creationId xmlns:a16="http://schemas.microsoft.com/office/drawing/2014/main" id="{F1302A84-54B5-8E37-7467-A1DA23C054DF}"/>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5">
              <a:extLst>
                <a:ext uri="{FF2B5EF4-FFF2-40B4-BE49-F238E27FC236}">
                  <a16:creationId xmlns:a16="http://schemas.microsoft.com/office/drawing/2014/main" id="{EF27AC3E-00D3-3F45-D6C2-E64F6ACDFD85}"/>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6">
              <a:extLst>
                <a:ext uri="{FF2B5EF4-FFF2-40B4-BE49-F238E27FC236}">
                  <a16:creationId xmlns:a16="http://schemas.microsoft.com/office/drawing/2014/main" id="{C5AAEA28-7DBA-8018-B728-34C61DBC8870}"/>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7">
              <a:extLst>
                <a:ext uri="{FF2B5EF4-FFF2-40B4-BE49-F238E27FC236}">
                  <a16:creationId xmlns:a16="http://schemas.microsoft.com/office/drawing/2014/main" id="{7F78CC07-FBC7-2EEB-1E46-8D555D82557E}"/>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8">
              <a:extLst>
                <a:ext uri="{FF2B5EF4-FFF2-40B4-BE49-F238E27FC236}">
                  <a16:creationId xmlns:a16="http://schemas.microsoft.com/office/drawing/2014/main" id="{1206551B-E96D-01D8-15A5-15ABBBE879D4}"/>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9">
              <a:extLst>
                <a:ext uri="{FF2B5EF4-FFF2-40B4-BE49-F238E27FC236}">
                  <a16:creationId xmlns:a16="http://schemas.microsoft.com/office/drawing/2014/main" id="{E2AD15EE-86BF-A0D6-CE1B-9522D4966341}"/>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0">
              <a:extLst>
                <a:ext uri="{FF2B5EF4-FFF2-40B4-BE49-F238E27FC236}">
                  <a16:creationId xmlns:a16="http://schemas.microsoft.com/office/drawing/2014/main" id="{7A5C235D-5B6D-E51B-1043-546A4281510C}"/>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1">
              <a:extLst>
                <a:ext uri="{FF2B5EF4-FFF2-40B4-BE49-F238E27FC236}">
                  <a16:creationId xmlns:a16="http://schemas.microsoft.com/office/drawing/2014/main" id="{2A5E5B23-5484-614C-8E57-127F0A1E0488}"/>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2">
              <a:extLst>
                <a:ext uri="{FF2B5EF4-FFF2-40B4-BE49-F238E27FC236}">
                  <a16:creationId xmlns:a16="http://schemas.microsoft.com/office/drawing/2014/main" id="{459466C0-954F-324E-D364-922619A21C41}"/>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3">
              <a:extLst>
                <a:ext uri="{FF2B5EF4-FFF2-40B4-BE49-F238E27FC236}">
                  <a16:creationId xmlns:a16="http://schemas.microsoft.com/office/drawing/2014/main" id="{5BAEBB75-7D35-F809-7508-082C9873458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4">
              <a:extLst>
                <a:ext uri="{FF2B5EF4-FFF2-40B4-BE49-F238E27FC236}">
                  <a16:creationId xmlns:a16="http://schemas.microsoft.com/office/drawing/2014/main" id="{2A5430F0-11A3-932E-F618-F89FD9C26C3C}"/>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5">
              <a:extLst>
                <a:ext uri="{FF2B5EF4-FFF2-40B4-BE49-F238E27FC236}">
                  <a16:creationId xmlns:a16="http://schemas.microsoft.com/office/drawing/2014/main" id="{690DC29D-E8D9-7CAB-1A90-C64C13655C25}"/>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6">
              <a:extLst>
                <a:ext uri="{FF2B5EF4-FFF2-40B4-BE49-F238E27FC236}">
                  <a16:creationId xmlns:a16="http://schemas.microsoft.com/office/drawing/2014/main" id="{18A0EF5C-1D68-3D31-74BC-1053A13CAD6C}"/>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7">
              <a:extLst>
                <a:ext uri="{FF2B5EF4-FFF2-40B4-BE49-F238E27FC236}">
                  <a16:creationId xmlns:a16="http://schemas.microsoft.com/office/drawing/2014/main" id="{F4AAB168-5547-43A0-28E1-3DED4781E322}"/>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8">
              <a:extLst>
                <a:ext uri="{FF2B5EF4-FFF2-40B4-BE49-F238E27FC236}">
                  <a16:creationId xmlns:a16="http://schemas.microsoft.com/office/drawing/2014/main" id="{B593F29C-A695-74CE-4613-C5DFA318C13F}"/>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9">
              <a:extLst>
                <a:ext uri="{FF2B5EF4-FFF2-40B4-BE49-F238E27FC236}">
                  <a16:creationId xmlns:a16="http://schemas.microsoft.com/office/drawing/2014/main" id="{B051D5F1-331C-8272-B5F3-D88A71C42DA1}"/>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100">
              <a:extLst>
                <a:ext uri="{FF2B5EF4-FFF2-40B4-BE49-F238E27FC236}">
                  <a16:creationId xmlns:a16="http://schemas.microsoft.com/office/drawing/2014/main" id="{3459CE9E-5315-35C3-0C5D-263396EC13CB}"/>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1">
              <a:extLst>
                <a:ext uri="{FF2B5EF4-FFF2-40B4-BE49-F238E27FC236}">
                  <a16:creationId xmlns:a16="http://schemas.microsoft.com/office/drawing/2014/main" id="{5415D348-2410-56B0-7AF5-137ADDD6AF34}"/>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2">
              <a:extLst>
                <a:ext uri="{FF2B5EF4-FFF2-40B4-BE49-F238E27FC236}">
                  <a16:creationId xmlns:a16="http://schemas.microsoft.com/office/drawing/2014/main" id="{5B43556C-B680-A133-8940-E014C57AECFE}"/>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3">
              <a:extLst>
                <a:ext uri="{FF2B5EF4-FFF2-40B4-BE49-F238E27FC236}">
                  <a16:creationId xmlns:a16="http://schemas.microsoft.com/office/drawing/2014/main" id="{18D7AD93-6130-9AB4-0861-928EB3880BD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4">
              <a:extLst>
                <a:ext uri="{FF2B5EF4-FFF2-40B4-BE49-F238E27FC236}">
                  <a16:creationId xmlns:a16="http://schemas.microsoft.com/office/drawing/2014/main" id="{C561A862-64B6-9B80-8165-CD2A574384FE}"/>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5">
              <a:extLst>
                <a:ext uri="{FF2B5EF4-FFF2-40B4-BE49-F238E27FC236}">
                  <a16:creationId xmlns:a16="http://schemas.microsoft.com/office/drawing/2014/main" id="{60E6AB9E-F6C2-0BB0-4143-6B95AB38409D}"/>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85707814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solidFill>
                  <a:srgbClr val="333F48"/>
                </a:solidFill>
              </a:defRPr>
            </a:lvl1pPr>
          </a:lstStyle>
          <a:p>
            <a:r>
              <a:rPr lang="en-US"/>
              <a:t>Click to edit Master title style</a:t>
            </a:r>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B3D"/>
                </a:solidFill>
                <a:latin typeface="+mn-lt"/>
                <a:ea typeface="+mn-ea"/>
                <a:cs typeface="+mn-cs"/>
              </a:defRPr>
            </a:lvl1pPr>
            <a:lvl2pPr marL="141510" indent="-141510">
              <a:spcBef>
                <a:spcPts val="357"/>
              </a:spcBef>
              <a:buClr>
                <a:srgbClr val="7A9B3D"/>
              </a:buClr>
              <a:defRPr lang="en-US" sz="1600" dirty="0" smtClean="0">
                <a:solidFill>
                  <a:srgbClr val="000000"/>
                </a:solidFill>
                <a:latin typeface="+mn-lt"/>
              </a:defRPr>
            </a:lvl2pPr>
            <a:lvl3pPr marL="283018" indent="-141510">
              <a:buClr>
                <a:srgbClr val="768692"/>
              </a:buClr>
              <a:defRPr lang="en-US" sz="1400" dirty="0" smtClean="0">
                <a:solidFill>
                  <a:srgbClr val="000000"/>
                </a:solidFill>
                <a:latin typeface="+mn-lt"/>
              </a:defRPr>
            </a:lvl3pPr>
            <a:lvl4pPr marL="424528" indent="-141510">
              <a:buClr>
                <a:srgbClr val="000000"/>
              </a:buClr>
              <a:buSzPct val="100000"/>
              <a:buFont typeface="Arial" pitchFamily="34" charset="0"/>
              <a:buChar char="•"/>
              <a:defRPr sz="14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90DD0CA0-1C12-4873-8A33-132DAFEF19FB}"/>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2" name="Footer Placeholder 4">
            <a:extLst>
              <a:ext uri="{FF2B5EF4-FFF2-40B4-BE49-F238E27FC236}">
                <a16:creationId xmlns:a16="http://schemas.microsoft.com/office/drawing/2014/main" id="{9A917CF6-4573-4409-8CD4-C32995E23CB6}"/>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3" name="Rectangle 155">
            <a:extLst>
              <a:ext uri="{FF2B5EF4-FFF2-40B4-BE49-F238E27FC236}">
                <a16:creationId xmlns:a16="http://schemas.microsoft.com/office/drawing/2014/main" id="{11D5E519-2474-430D-888C-AE84BAA8F13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4" name="Group 33">
            <a:extLst>
              <a:ext uri="{FF2B5EF4-FFF2-40B4-BE49-F238E27FC236}">
                <a16:creationId xmlns:a16="http://schemas.microsoft.com/office/drawing/2014/main" id="{3DA7D0A2-6D37-4435-BDBA-DE3FEB1B8955}"/>
              </a:ext>
            </a:extLst>
          </p:cNvPr>
          <p:cNvGrpSpPr/>
          <p:nvPr/>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B3EE7F98-F321-4D0C-803D-7B3D294A300A}"/>
                </a:ext>
              </a:extLst>
            </p:cNvPr>
            <p:cNvSpPr>
              <a:spLocks noChangeAspect="1" noChangeArrowheads="1" noTextEdit="1"/>
            </p:cNvSpPr>
            <p:nvPr/>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687294CF-EA26-47FE-AEEC-AF16E2303EBD}"/>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47B69C5D-C844-4E94-9BE9-922EBA9DCFED}"/>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D475F07D-8517-4229-A4FD-B4754E6BBB33}"/>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4">
              <a:extLst>
                <a:ext uri="{FF2B5EF4-FFF2-40B4-BE49-F238E27FC236}">
                  <a16:creationId xmlns:a16="http://schemas.microsoft.com/office/drawing/2014/main" id="{4F68A102-799F-4CCC-9880-10B4A90B0DD2}"/>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5">
              <a:extLst>
                <a:ext uri="{FF2B5EF4-FFF2-40B4-BE49-F238E27FC236}">
                  <a16:creationId xmlns:a16="http://schemas.microsoft.com/office/drawing/2014/main" id="{E6DA3469-7CE5-40C0-B6CE-7F47831582FD}"/>
                </a:ext>
              </a:extLst>
            </p:cNvPr>
            <p:cNvSpPr>
              <a:spLocks/>
            </p:cNvSpPr>
            <p:nvPr/>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BC32028A-ECB1-4437-91EA-385BDC0533DA}"/>
                </a:ext>
              </a:extLst>
            </p:cNvPr>
            <p:cNvSpPr>
              <a:spLocks noEditPoints="1"/>
            </p:cNvSpPr>
            <p:nvPr/>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4F41B773-E1C1-49AC-AAC0-DDC705149FE4}"/>
                </a:ext>
              </a:extLst>
            </p:cNvPr>
            <p:cNvSpPr>
              <a:spLocks noEditPoints="1"/>
            </p:cNvSpPr>
            <p:nvPr/>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28E4E23B-2EAA-4884-951B-7087893F7638}"/>
                </a:ext>
              </a:extLst>
            </p:cNvPr>
            <p:cNvSpPr>
              <a:spLocks noEditPoints="1"/>
            </p:cNvSpPr>
            <p:nvPr/>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AE0FDE3D-DF37-49A0-9600-28D4F145BF46}"/>
                </a:ext>
              </a:extLst>
            </p:cNvPr>
            <p:cNvSpPr>
              <a:spLocks/>
            </p:cNvSpPr>
            <p:nvPr/>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3ACC0254-DDF7-4EE4-A501-7AF31D3303B3}"/>
                </a:ext>
              </a:extLst>
            </p:cNvPr>
            <p:cNvSpPr>
              <a:spLocks noEditPoints="1"/>
            </p:cNvSpPr>
            <p:nvPr/>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1EE3584E-9567-4381-98DE-8D72522865A2}"/>
                </a:ext>
              </a:extLst>
            </p:cNvPr>
            <p:cNvSpPr>
              <a:spLocks/>
            </p:cNvSpPr>
            <p:nvPr/>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0A9CB4EB-F89C-463A-8976-5CE92193E803}"/>
                </a:ext>
              </a:extLst>
            </p:cNvPr>
            <p:cNvSpPr>
              <a:spLocks/>
            </p:cNvSpPr>
            <p:nvPr/>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37E63F6C-6ABA-4164-A3BC-2F43B82B5A6F}"/>
                </a:ext>
              </a:extLst>
            </p:cNvPr>
            <p:cNvSpPr>
              <a:spLocks/>
            </p:cNvSpPr>
            <p:nvPr/>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06563592-22B7-429A-B5F8-C1741220A34A}"/>
                </a:ext>
              </a:extLst>
            </p:cNvPr>
            <p:cNvSpPr>
              <a:spLocks/>
            </p:cNvSpPr>
            <p:nvPr/>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0D2AE38D-121E-4CAD-86B9-FC8B8F5D70E9}"/>
                </a:ext>
              </a:extLst>
            </p:cNvPr>
            <p:cNvSpPr>
              <a:spLocks/>
            </p:cNvSpPr>
            <p:nvPr/>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7FCBD58F-4408-4407-9DB0-3BCFB5D4422F}"/>
                </a:ext>
              </a:extLst>
            </p:cNvPr>
            <p:cNvSpPr>
              <a:spLocks/>
            </p:cNvSpPr>
            <p:nvPr/>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8E799FAF-FA4F-4877-8FF1-D895F4AACA33}"/>
                </a:ext>
              </a:extLst>
            </p:cNvPr>
            <p:cNvSpPr>
              <a:spLocks/>
            </p:cNvSpPr>
            <p:nvPr/>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541295E1-43D5-4CAF-A561-D6CF1E196D00}"/>
                </a:ext>
              </a:extLst>
            </p:cNvPr>
            <p:cNvSpPr>
              <a:spLocks/>
            </p:cNvSpPr>
            <p:nvPr/>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4FEBF633-8A9B-47DA-B7A7-D88B5EFAEFF3}"/>
                </a:ext>
              </a:extLst>
            </p:cNvPr>
            <p:cNvSpPr>
              <a:spLocks/>
            </p:cNvSpPr>
            <p:nvPr/>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594D7258-BED9-47C4-A447-04D7EFA8D4F3}"/>
                </a:ext>
              </a:extLst>
            </p:cNvPr>
            <p:cNvSpPr>
              <a:spLocks noEditPoints="1"/>
            </p:cNvSpPr>
            <p:nvPr/>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440F352B-C738-4442-B41C-8FB148B33574}"/>
                </a:ext>
              </a:extLst>
            </p:cNvPr>
            <p:cNvSpPr>
              <a:spLocks noEditPoints="1"/>
            </p:cNvSpPr>
            <p:nvPr/>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EDB9D29D-B69A-4D9C-B1F8-E88AD5CCB32D}"/>
                </a:ext>
              </a:extLst>
            </p:cNvPr>
            <p:cNvSpPr>
              <a:spLocks/>
            </p:cNvSpPr>
            <p:nvPr/>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4516805B-99EF-49F9-93FC-3F528B5C64A7}"/>
                </a:ext>
              </a:extLst>
            </p:cNvPr>
            <p:cNvSpPr>
              <a:spLocks/>
            </p:cNvSpPr>
            <p:nvPr/>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981D6376-F4D5-4355-8920-1E31E219656D}"/>
                </a:ext>
              </a:extLst>
            </p:cNvPr>
            <p:cNvSpPr>
              <a:spLocks/>
            </p:cNvSpPr>
            <p:nvPr/>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F1801EA5-ABC9-42C4-9526-8806457AF2B3}"/>
                </a:ext>
              </a:extLst>
            </p:cNvPr>
            <p:cNvSpPr>
              <a:spLocks/>
            </p:cNvSpPr>
            <p:nvPr/>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grpSp>
        <p:nvGrpSpPr>
          <p:cNvPr id="3" name="Group 2">
            <a:extLst>
              <a:ext uri="{FF2B5EF4-FFF2-40B4-BE49-F238E27FC236}">
                <a16:creationId xmlns:a16="http://schemas.microsoft.com/office/drawing/2014/main" id="{CEA4D82F-EF13-8B7A-45D7-A52DA164ED0F}"/>
              </a:ext>
            </a:extLst>
          </p:cNvPr>
          <p:cNvGrpSpPr/>
          <p:nvPr userDrawn="1"/>
        </p:nvGrpSpPr>
        <p:grpSpPr>
          <a:xfrm>
            <a:off x="10215053" y="6295153"/>
            <a:ext cx="1527048" cy="338328"/>
            <a:chOff x="6923088" y="4475163"/>
            <a:chExt cx="1873251" cy="403225"/>
          </a:xfrm>
        </p:grpSpPr>
        <p:sp>
          <p:nvSpPr>
            <p:cNvPr id="4" name="AutoShape 4">
              <a:extLst>
                <a:ext uri="{FF2B5EF4-FFF2-40B4-BE49-F238E27FC236}">
                  <a16:creationId xmlns:a16="http://schemas.microsoft.com/office/drawing/2014/main" id="{423797FF-E9CE-9ED2-B407-70D0D7FF4EA8}"/>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 name="Freeform 6">
              <a:extLst>
                <a:ext uri="{FF2B5EF4-FFF2-40B4-BE49-F238E27FC236}">
                  <a16:creationId xmlns:a16="http://schemas.microsoft.com/office/drawing/2014/main" id="{74858706-6556-7F00-2D2D-4449060564C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7">
              <a:extLst>
                <a:ext uri="{FF2B5EF4-FFF2-40B4-BE49-F238E27FC236}">
                  <a16:creationId xmlns:a16="http://schemas.microsoft.com/office/drawing/2014/main" id="{A2252803-5EAD-A6DE-E277-D1B3C9C526E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83">
              <a:extLst>
                <a:ext uri="{FF2B5EF4-FFF2-40B4-BE49-F238E27FC236}">
                  <a16:creationId xmlns:a16="http://schemas.microsoft.com/office/drawing/2014/main" id="{037EDC29-8A66-F91C-9488-9D863B22D93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4">
              <a:extLst>
                <a:ext uri="{FF2B5EF4-FFF2-40B4-BE49-F238E27FC236}">
                  <a16:creationId xmlns:a16="http://schemas.microsoft.com/office/drawing/2014/main" id="{02EE87CF-A3C1-8960-9BF5-F244CCC8BC8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5">
              <a:extLst>
                <a:ext uri="{FF2B5EF4-FFF2-40B4-BE49-F238E27FC236}">
                  <a16:creationId xmlns:a16="http://schemas.microsoft.com/office/drawing/2014/main" id="{B950CC74-C34C-09BD-357B-EE794EE93E5E}"/>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6">
              <a:extLst>
                <a:ext uri="{FF2B5EF4-FFF2-40B4-BE49-F238E27FC236}">
                  <a16:creationId xmlns:a16="http://schemas.microsoft.com/office/drawing/2014/main" id="{3A13F4E8-B280-C3F7-4BCD-7106F800B6C0}"/>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7">
              <a:extLst>
                <a:ext uri="{FF2B5EF4-FFF2-40B4-BE49-F238E27FC236}">
                  <a16:creationId xmlns:a16="http://schemas.microsoft.com/office/drawing/2014/main" id="{A55CB2C1-DD8D-64EB-9C60-9312E30F870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8">
              <a:extLst>
                <a:ext uri="{FF2B5EF4-FFF2-40B4-BE49-F238E27FC236}">
                  <a16:creationId xmlns:a16="http://schemas.microsoft.com/office/drawing/2014/main" id="{7AC87822-DA4A-F5CA-EDC1-1393190D4D33}"/>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9">
              <a:extLst>
                <a:ext uri="{FF2B5EF4-FFF2-40B4-BE49-F238E27FC236}">
                  <a16:creationId xmlns:a16="http://schemas.microsoft.com/office/drawing/2014/main" id="{6E999177-5FDF-5DB8-D47D-C17D8A52D573}"/>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0">
              <a:extLst>
                <a:ext uri="{FF2B5EF4-FFF2-40B4-BE49-F238E27FC236}">
                  <a16:creationId xmlns:a16="http://schemas.microsoft.com/office/drawing/2014/main" id="{5D6E3921-8D2F-0040-D3A3-8B3974C9DC4E}"/>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1">
              <a:extLst>
                <a:ext uri="{FF2B5EF4-FFF2-40B4-BE49-F238E27FC236}">
                  <a16:creationId xmlns:a16="http://schemas.microsoft.com/office/drawing/2014/main" id="{AEEF1550-F1BB-1676-CA7C-A8919FF612B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2">
              <a:extLst>
                <a:ext uri="{FF2B5EF4-FFF2-40B4-BE49-F238E27FC236}">
                  <a16:creationId xmlns:a16="http://schemas.microsoft.com/office/drawing/2014/main" id="{50372C80-6804-EC38-784B-2161C0B97E68}"/>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3">
              <a:extLst>
                <a:ext uri="{FF2B5EF4-FFF2-40B4-BE49-F238E27FC236}">
                  <a16:creationId xmlns:a16="http://schemas.microsoft.com/office/drawing/2014/main" id="{DA638077-1BD1-DDCA-C87C-DB92CC6B5C86}"/>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4">
              <a:extLst>
                <a:ext uri="{FF2B5EF4-FFF2-40B4-BE49-F238E27FC236}">
                  <a16:creationId xmlns:a16="http://schemas.microsoft.com/office/drawing/2014/main" id="{60B2C04B-E5F4-C12B-AE44-BE8FFB955627}"/>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5">
              <a:extLst>
                <a:ext uri="{FF2B5EF4-FFF2-40B4-BE49-F238E27FC236}">
                  <a16:creationId xmlns:a16="http://schemas.microsoft.com/office/drawing/2014/main" id="{3375512A-C1B3-B68E-F4E9-FB422A971876}"/>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6">
              <a:extLst>
                <a:ext uri="{FF2B5EF4-FFF2-40B4-BE49-F238E27FC236}">
                  <a16:creationId xmlns:a16="http://schemas.microsoft.com/office/drawing/2014/main" id="{AA1522A2-CCF6-CA20-E6F4-BB2C951B0B15}"/>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7">
              <a:extLst>
                <a:ext uri="{FF2B5EF4-FFF2-40B4-BE49-F238E27FC236}">
                  <a16:creationId xmlns:a16="http://schemas.microsoft.com/office/drawing/2014/main" id="{ED295703-F415-3BCD-AB8F-E0C77D9EE3F3}"/>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8">
              <a:extLst>
                <a:ext uri="{FF2B5EF4-FFF2-40B4-BE49-F238E27FC236}">
                  <a16:creationId xmlns:a16="http://schemas.microsoft.com/office/drawing/2014/main" id="{C938D49F-4F9E-174C-C4D3-44D15D421C66}"/>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9">
              <a:extLst>
                <a:ext uri="{FF2B5EF4-FFF2-40B4-BE49-F238E27FC236}">
                  <a16:creationId xmlns:a16="http://schemas.microsoft.com/office/drawing/2014/main" id="{B16B310E-0462-28FC-12AA-8F4E890CC37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100">
              <a:extLst>
                <a:ext uri="{FF2B5EF4-FFF2-40B4-BE49-F238E27FC236}">
                  <a16:creationId xmlns:a16="http://schemas.microsoft.com/office/drawing/2014/main" id="{917F5154-2A6E-4C34-A314-17BB2B0F277B}"/>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1">
              <a:extLst>
                <a:ext uri="{FF2B5EF4-FFF2-40B4-BE49-F238E27FC236}">
                  <a16:creationId xmlns:a16="http://schemas.microsoft.com/office/drawing/2014/main" id="{9F627CB9-04A2-9EC3-0B2E-421CC59C62C7}"/>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2">
              <a:extLst>
                <a:ext uri="{FF2B5EF4-FFF2-40B4-BE49-F238E27FC236}">
                  <a16:creationId xmlns:a16="http://schemas.microsoft.com/office/drawing/2014/main" id="{B3999AD9-8BFA-FB27-F599-E83F6B4AA6DC}"/>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3">
              <a:extLst>
                <a:ext uri="{FF2B5EF4-FFF2-40B4-BE49-F238E27FC236}">
                  <a16:creationId xmlns:a16="http://schemas.microsoft.com/office/drawing/2014/main" id="{D2E8D3DD-BE42-1B7B-5EF8-ADC82367A2DB}"/>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4">
              <a:extLst>
                <a:ext uri="{FF2B5EF4-FFF2-40B4-BE49-F238E27FC236}">
                  <a16:creationId xmlns:a16="http://schemas.microsoft.com/office/drawing/2014/main" id="{89BE5B24-0B62-1DC7-1B5B-49FCD19F6204}"/>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5">
              <a:extLst>
                <a:ext uri="{FF2B5EF4-FFF2-40B4-BE49-F238E27FC236}">
                  <a16:creationId xmlns:a16="http://schemas.microsoft.com/office/drawing/2014/main" id="{5A628EAC-E1D6-8658-79B8-1BEFE8FAFEE5}"/>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69454551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Bulleted List - with subhead">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lvl1pPr>
          </a:lstStyle>
          <a:p>
            <a:r>
              <a:rPr lang="en-US"/>
              <a:t>Click to edit Master title style</a:t>
            </a:r>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600" b="1" dirty="0" smtClean="0">
                <a:solidFill>
                  <a:srgbClr val="7A9B3D"/>
                </a:solidFill>
                <a:latin typeface="+mn-lt"/>
                <a:ea typeface="+mn-ea"/>
                <a:cs typeface="+mn-cs"/>
              </a:defRPr>
            </a:lvl1pPr>
            <a:lvl2pPr marL="141510" indent="-141510">
              <a:spcBef>
                <a:spcPts val="357"/>
              </a:spcBef>
              <a:buClr>
                <a:srgbClr val="7A9B3D"/>
              </a:buClr>
              <a:defRPr lang="en-US" sz="1400" dirty="0" smtClean="0">
                <a:solidFill>
                  <a:srgbClr val="000000"/>
                </a:solidFill>
                <a:latin typeface="+mn-lt"/>
              </a:defRPr>
            </a:lvl2pPr>
            <a:lvl3pPr marL="283018" indent="-141510">
              <a:buClr>
                <a:srgbClr val="768692"/>
              </a:buClr>
              <a:defRPr lang="en-US" sz="1200" dirty="0" smtClean="0">
                <a:solidFill>
                  <a:srgbClr val="000000"/>
                </a:solidFill>
                <a:latin typeface="+mn-lt"/>
              </a:defRPr>
            </a:lvl3pPr>
            <a:lvl4pPr marL="424528" indent="-14151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2226B0D0-7E7D-4694-B370-6E38CE01FBA4}"/>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2" name="Footer Placeholder 4">
            <a:extLst>
              <a:ext uri="{FF2B5EF4-FFF2-40B4-BE49-F238E27FC236}">
                <a16:creationId xmlns:a16="http://schemas.microsoft.com/office/drawing/2014/main" id="{BE046C68-A14E-4EC4-BB1F-02C0B09C45BF}"/>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3" name="Rectangle 155">
            <a:extLst>
              <a:ext uri="{FF2B5EF4-FFF2-40B4-BE49-F238E27FC236}">
                <a16:creationId xmlns:a16="http://schemas.microsoft.com/office/drawing/2014/main" id="{C9C3FE21-F12E-4D65-BAF0-A9439AB6AF98}"/>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4" name="Group 33">
            <a:extLst>
              <a:ext uri="{FF2B5EF4-FFF2-40B4-BE49-F238E27FC236}">
                <a16:creationId xmlns:a16="http://schemas.microsoft.com/office/drawing/2014/main" id="{95979BCC-BC07-4C0B-BEB7-1206EBE5BFBA}"/>
              </a:ext>
            </a:extLst>
          </p:cNvPr>
          <p:cNvGrpSpPr/>
          <p:nvPr/>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0CF3F6E4-4FFE-47F7-AD5D-3AF3A6806E50}"/>
                </a:ext>
              </a:extLst>
            </p:cNvPr>
            <p:cNvSpPr>
              <a:spLocks noChangeAspect="1" noChangeArrowheads="1" noTextEdit="1"/>
            </p:cNvSpPr>
            <p:nvPr/>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BE06DC7D-46F4-4529-9F80-37C737E75DD1}"/>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117BD02D-2DF3-4D46-8B61-B53F56FD6576}"/>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14EDFEA9-FCE8-46E8-8492-D22E0B7FDFF1}"/>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4">
              <a:extLst>
                <a:ext uri="{FF2B5EF4-FFF2-40B4-BE49-F238E27FC236}">
                  <a16:creationId xmlns:a16="http://schemas.microsoft.com/office/drawing/2014/main" id="{EE19ED73-7F9B-4BE4-A67E-4FB14EC2056D}"/>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5">
              <a:extLst>
                <a:ext uri="{FF2B5EF4-FFF2-40B4-BE49-F238E27FC236}">
                  <a16:creationId xmlns:a16="http://schemas.microsoft.com/office/drawing/2014/main" id="{12E83DEB-5278-4A9C-80E0-44F30F950233}"/>
                </a:ext>
              </a:extLst>
            </p:cNvPr>
            <p:cNvSpPr>
              <a:spLocks/>
            </p:cNvSpPr>
            <p:nvPr/>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190AF0AF-D80C-4854-ACC3-D83D6B3FEB24}"/>
                </a:ext>
              </a:extLst>
            </p:cNvPr>
            <p:cNvSpPr>
              <a:spLocks noEditPoints="1"/>
            </p:cNvSpPr>
            <p:nvPr/>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5C3365F2-F439-45BF-A77C-7A376D96DAB9}"/>
                </a:ext>
              </a:extLst>
            </p:cNvPr>
            <p:cNvSpPr>
              <a:spLocks noEditPoints="1"/>
            </p:cNvSpPr>
            <p:nvPr/>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BC6ED06F-A9AC-4ADE-A907-A7AADE28A64A}"/>
                </a:ext>
              </a:extLst>
            </p:cNvPr>
            <p:cNvSpPr>
              <a:spLocks noEditPoints="1"/>
            </p:cNvSpPr>
            <p:nvPr/>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D1117C0D-ED7E-4B85-9886-343D587BDC34}"/>
                </a:ext>
              </a:extLst>
            </p:cNvPr>
            <p:cNvSpPr>
              <a:spLocks/>
            </p:cNvSpPr>
            <p:nvPr/>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AF20EB05-E682-451F-A4D8-1E098558726F}"/>
                </a:ext>
              </a:extLst>
            </p:cNvPr>
            <p:cNvSpPr>
              <a:spLocks noEditPoints="1"/>
            </p:cNvSpPr>
            <p:nvPr/>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A9191B08-9318-47C8-9441-E9523EB2FE85}"/>
                </a:ext>
              </a:extLst>
            </p:cNvPr>
            <p:cNvSpPr>
              <a:spLocks/>
            </p:cNvSpPr>
            <p:nvPr/>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0C1116C3-EB9E-491D-A42E-6DE160A87D4A}"/>
                </a:ext>
              </a:extLst>
            </p:cNvPr>
            <p:cNvSpPr>
              <a:spLocks/>
            </p:cNvSpPr>
            <p:nvPr/>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8B8751B8-3EF5-4AFE-84B4-D5D07E857EF5}"/>
                </a:ext>
              </a:extLst>
            </p:cNvPr>
            <p:cNvSpPr>
              <a:spLocks/>
            </p:cNvSpPr>
            <p:nvPr/>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DD3DC83B-B226-4680-9813-791417B23484}"/>
                </a:ext>
              </a:extLst>
            </p:cNvPr>
            <p:cNvSpPr>
              <a:spLocks/>
            </p:cNvSpPr>
            <p:nvPr/>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1AC26A9B-7597-49AB-8A4B-69454D8C77B8}"/>
                </a:ext>
              </a:extLst>
            </p:cNvPr>
            <p:cNvSpPr>
              <a:spLocks/>
            </p:cNvSpPr>
            <p:nvPr/>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EB322305-8A52-4A83-AFAD-C80059079DBA}"/>
                </a:ext>
              </a:extLst>
            </p:cNvPr>
            <p:cNvSpPr>
              <a:spLocks/>
            </p:cNvSpPr>
            <p:nvPr/>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F4FFFFE4-5746-455C-A853-AE017A3FDE74}"/>
                </a:ext>
              </a:extLst>
            </p:cNvPr>
            <p:cNvSpPr>
              <a:spLocks/>
            </p:cNvSpPr>
            <p:nvPr/>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C71201A5-1FE5-4D91-BCEB-8671C295F9D7}"/>
                </a:ext>
              </a:extLst>
            </p:cNvPr>
            <p:cNvSpPr>
              <a:spLocks/>
            </p:cNvSpPr>
            <p:nvPr/>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10E63411-C831-49E3-A5D1-DB1965F8B2A0}"/>
                </a:ext>
              </a:extLst>
            </p:cNvPr>
            <p:cNvSpPr>
              <a:spLocks/>
            </p:cNvSpPr>
            <p:nvPr/>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8286CFD3-F86C-458D-8D52-378378975848}"/>
                </a:ext>
              </a:extLst>
            </p:cNvPr>
            <p:cNvSpPr>
              <a:spLocks noEditPoints="1"/>
            </p:cNvSpPr>
            <p:nvPr/>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851F3242-B41D-46D0-8BA8-86F062BC673B}"/>
                </a:ext>
              </a:extLst>
            </p:cNvPr>
            <p:cNvSpPr>
              <a:spLocks noEditPoints="1"/>
            </p:cNvSpPr>
            <p:nvPr/>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79A08035-DA21-4B77-A5FE-4BF29589E209}"/>
                </a:ext>
              </a:extLst>
            </p:cNvPr>
            <p:cNvSpPr>
              <a:spLocks/>
            </p:cNvSpPr>
            <p:nvPr/>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1412B28E-A9F7-448B-AA9D-948D3F10BD84}"/>
                </a:ext>
              </a:extLst>
            </p:cNvPr>
            <p:cNvSpPr>
              <a:spLocks/>
            </p:cNvSpPr>
            <p:nvPr/>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8C941D0A-3A6C-45CF-BB59-ED9F728FE33F}"/>
                </a:ext>
              </a:extLst>
            </p:cNvPr>
            <p:cNvSpPr>
              <a:spLocks/>
            </p:cNvSpPr>
            <p:nvPr/>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D1892786-68FA-49EB-A4F1-9B448112BEDA}"/>
                </a:ext>
              </a:extLst>
            </p:cNvPr>
            <p:cNvSpPr>
              <a:spLocks/>
            </p:cNvSpPr>
            <p:nvPr/>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grpSp>
        <p:nvGrpSpPr>
          <p:cNvPr id="3" name="Group 2">
            <a:extLst>
              <a:ext uri="{FF2B5EF4-FFF2-40B4-BE49-F238E27FC236}">
                <a16:creationId xmlns:a16="http://schemas.microsoft.com/office/drawing/2014/main" id="{A5F3FE52-8F47-4ACD-15C5-F0C22F4EED18}"/>
              </a:ext>
            </a:extLst>
          </p:cNvPr>
          <p:cNvGrpSpPr/>
          <p:nvPr userDrawn="1"/>
        </p:nvGrpSpPr>
        <p:grpSpPr>
          <a:xfrm>
            <a:off x="10215053" y="6295153"/>
            <a:ext cx="1527048" cy="338328"/>
            <a:chOff x="6923088" y="4475163"/>
            <a:chExt cx="1873251" cy="403225"/>
          </a:xfrm>
        </p:grpSpPr>
        <p:sp>
          <p:nvSpPr>
            <p:cNvPr id="4" name="AutoShape 4">
              <a:extLst>
                <a:ext uri="{FF2B5EF4-FFF2-40B4-BE49-F238E27FC236}">
                  <a16:creationId xmlns:a16="http://schemas.microsoft.com/office/drawing/2014/main" id="{4DE8FA84-2285-ED48-0DF6-A1E252C5B288}"/>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 name="Freeform 6">
              <a:extLst>
                <a:ext uri="{FF2B5EF4-FFF2-40B4-BE49-F238E27FC236}">
                  <a16:creationId xmlns:a16="http://schemas.microsoft.com/office/drawing/2014/main" id="{D92292F3-CE25-C56B-4110-806F89A4C603}"/>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7">
              <a:extLst>
                <a:ext uri="{FF2B5EF4-FFF2-40B4-BE49-F238E27FC236}">
                  <a16:creationId xmlns:a16="http://schemas.microsoft.com/office/drawing/2014/main" id="{53EA92BD-EC93-7B3E-7512-D1F88509B1C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83">
              <a:extLst>
                <a:ext uri="{FF2B5EF4-FFF2-40B4-BE49-F238E27FC236}">
                  <a16:creationId xmlns:a16="http://schemas.microsoft.com/office/drawing/2014/main" id="{FCE48B59-680C-BF1C-F43A-536CDBF6AF7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4">
              <a:extLst>
                <a:ext uri="{FF2B5EF4-FFF2-40B4-BE49-F238E27FC236}">
                  <a16:creationId xmlns:a16="http://schemas.microsoft.com/office/drawing/2014/main" id="{BB2C338E-1EB2-3B08-A292-DDED7B375CE0}"/>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5">
              <a:extLst>
                <a:ext uri="{FF2B5EF4-FFF2-40B4-BE49-F238E27FC236}">
                  <a16:creationId xmlns:a16="http://schemas.microsoft.com/office/drawing/2014/main" id="{5DAD7B76-09F8-BF65-0D0C-17CB78C3B919}"/>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6">
              <a:extLst>
                <a:ext uri="{FF2B5EF4-FFF2-40B4-BE49-F238E27FC236}">
                  <a16:creationId xmlns:a16="http://schemas.microsoft.com/office/drawing/2014/main" id="{8DE333DE-62A3-517C-2697-9173C541968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7">
              <a:extLst>
                <a:ext uri="{FF2B5EF4-FFF2-40B4-BE49-F238E27FC236}">
                  <a16:creationId xmlns:a16="http://schemas.microsoft.com/office/drawing/2014/main" id="{94C3E99F-3A65-213D-AB82-8F046527BC68}"/>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8">
              <a:extLst>
                <a:ext uri="{FF2B5EF4-FFF2-40B4-BE49-F238E27FC236}">
                  <a16:creationId xmlns:a16="http://schemas.microsoft.com/office/drawing/2014/main" id="{A8CE8549-CDEE-E18C-8651-4100E3419664}"/>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9">
              <a:extLst>
                <a:ext uri="{FF2B5EF4-FFF2-40B4-BE49-F238E27FC236}">
                  <a16:creationId xmlns:a16="http://schemas.microsoft.com/office/drawing/2014/main" id="{DFBA52FB-B69F-4139-5AA1-22E6C5C2E4D3}"/>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0">
              <a:extLst>
                <a:ext uri="{FF2B5EF4-FFF2-40B4-BE49-F238E27FC236}">
                  <a16:creationId xmlns:a16="http://schemas.microsoft.com/office/drawing/2014/main" id="{5164DC38-1187-C040-AC29-03F7BE658096}"/>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1">
              <a:extLst>
                <a:ext uri="{FF2B5EF4-FFF2-40B4-BE49-F238E27FC236}">
                  <a16:creationId xmlns:a16="http://schemas.microsoft.com/office/drawing/2014/main" id="{D019FFB9-CD4D-C920-7B9D-2E110D78833F}"/>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2">
              <a:extLst>
                <a:ext uri="{FF2B5EF4-FFF2-40B4-BE49-F238E27FC236}">
                  <a16:creationId xmlns:a16="http://schemas.microsoft.com/office/drawing/2014/main" id="{DE42CA21-B256-05B0-2D48-2EB1D488FBBB}"/>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3">
              <a:extLst>
                <a:ext uri="{FF2B5EF4-FFF2-40B4-BE49-F238E27FC236}">
                  <a16:creationId xmlns:a16="http://schemas.microsoft.com/office/drawing/2014/main" id="{C7918682-BDA5-45C7-7A62-DA74A155160D}"/>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4">
              <a:extLst>
                <a:ext uri="{FF2B5EF4-FFF2-40B4-BE49-F238E27FC236}">
                  <a16:creationId xmlns:a16="http://schemas.microsoft.com/office/drawing/2014/main" id="{265E46F4-D95A-3691-AAFC-85F10D49C87C}"/>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5">
              <a:extLst>
                <a:ext uri="{FF2B5EF4-FFF2-40B4-BE49-F238E27FC236}">
                  <a16:creationId xmlns:a16="http://schemas.microsoft.com/office/drawing/2014/main" id="{216E493C-F8B5-F0F2-B958-E32863799382}"/>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6">
              <a:extLst>
                <a:ext uri="{FF2B5EF4-FFF2-40B4-BE49-F238E27FC236}">
                  <a16:creationId xmlns:a16="http://schemas.microsoft.com/office/drawing/2014/main" id="{F371CDD2-AF86-41D4-1A7B-9AD95DECE1F3}"/>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7">
              <a:extLst>
                <a:ext uri="{FF2B5EF4-FFF2-40B4-BE49-F238E27FC236}">
                  <a16:creationId xmlns:a16="http://schemas.microsoft.com/office/drawing/2014/main" id="{F5B345EA-5755-2921-518F-FDE8F75B593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8">
              <a:extLst>
                <a:ext uri="{FF2B5EF4-FFF2-40B4-BE49-F238E27FC236}">
                  <a16:creationId xmlns:a16="http://schemas.microsoft.com/office/drawing/2014/main" id="{951B6B9D-3786-933E-3126-EDE1F4CCAE2E}"/>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9">
              <a:extLst>
                <a:ext uri="{FF2B5EF4-FFF2-40B4-BE49-F238E27FC236}">
                  <a16:creationId xmlns:a16="http://schemas.microsoft.com/office/drawing/2014/main" id="{D18CA803-FEE2-D51A-C451-854F1128F8D8}"/>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100">
              <a:extLst>
                <a:ext uri="{FF2B5EF4-FFF2-40B4-BE49-F238E27FC236}">
                  <a16:creationId xmlns:a16="http://schemas.microsoft.com/office/drawing/2014/main" id="{28DBBBD6-7DC1-63FF-BA72-81A23575159F}"/>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1">
              <a:extLst>
                <a:ext uri="{FF2B5EF4-FFF2-40B4-BE49-F238E27FC236}">
                  <a16:creationId xmlns:a16="http://schemas.microsoft.com/office/drawing/2014/main" id="{AD5A62F0-5A39-1882-AA62-63ADC8952FAC}"/>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2">
              <a:extLst>
                <a:ext uri="{FF2B5EF4-FFF2-40B4-BE49-F238E27FC236}">
                  <a16:creationId xmlns:a16="http://schemas.microsoft.com/office/drawing/2014/main" id="{8E6F6FEB-F71B-8C54-19E8-F2D0634A79A8}"/>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3">
              <a:extLst>
                <a:ext uri="{FF2B5EF4-FFF2-40B4-BE49-F238E27FC236}">
                  <a16:creationId xmlns:a16="http://schemas.microsoft.com/office/drawing/2014/main" id="{E2D4AC0A-0908-0F1A-DBA4-94DF8F29C80C}"/>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4">
              <a:extLst>
                <a:ext uri="{FF2B5EF4-FFF2-40B4-BE49-F238E27FC236}">
                  <a16:creationId xmlns:a16="http://schemas.microsoft.com/office/drawing/2014/main" id="{F67611AE-2792-4484-5B04-5362EAFD4ED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5">
              <a:extLst>
                <a:ext uri="{FF2B5EF4-FFF2-40B4-BE49-F238E27FC236}">
                  <a16:creationId xmlns:a16="http://schemas.microsoft.com/office/drawing/2014/main" id="{7EBCC91D-CE52-B2EF-8F6F-2540C353BE3A}"/>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1203961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898323" cy="838200"/>
          </a:xfrm>
        </p:spPr>
        <p:txBody>
          <a:bodyPr/>
          <a:lstStyle>
            <a:lvl1pPr>
              <a:defRPr sz="3000"/>
            </a:lvl1pPr>
          </a:lstStyle>
          <a:p>
            <a:r>
              <a:rPr lang="en-US"/>
              <a:t>Click to edit Master title style</a:t>
            </a:r>
          </a:p>
        </p:txBody>
      </p:sp>
      <p:sp>
        <p:nvSpPr>
          <p:cNvPr id="3" name="Content Placeholder 2"/>
          <p:cNvSpPr>
            <a:spLocks noGrp="1"/>
          </p:cNvSpPr>
          <p:nvPr>
            <p:ph sz="half" idx="1"/>
          </p:nvPr>
        </p:nvSpPr>
        <p:spPr>
          <a:xfrm>
            <a:off x="42282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p:cNvSpPr>
            <a:spLocks noGrp="1"/>
          </p:cNvSpPr>
          <p:nvPr>
            <p:ph sz="half" idx="13"/>
          </p:nvPr>
        </p:nvSpPr>
        <p:spPr>
          <a:xfrm>
            <a:off x="614860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0" name="Slide Number Placeholder 3">
            <a:extLst>
              <a:ext uri="{FF2B5EF4-FFF2-40B4-BE49-F238E27FC236}">
                <a16:creationId xmlns:a16="http://schemas.microsoft.com/office/drawing/2014/main" id="{7F119E0B-F9CB-4CD1-8F7B-EAB7E998C1A8}"/>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1" name="Footer Placeholder 4">
            <a:extLst>
              <a:ext uri="{FF2B5EF4-FFF2-40B4-BE49-F238E27FC236}">
                <a16:creationId xmlns:a16="http://schemas.microsoft.com/office/drawing/2014/main" id="{B4F12CE0-B528-409A-9862-DE5DD2E87C78}"/>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2" name="Rectangle 155">
            <a:extLst>
              <a:ext uri="{FF2B5EF4-FFF2-40B4-BE49-F238E27FC236}">
                <a16:creationId xmlns:a16="http://schemas.microsoft.com/office/drawing/2014/main" id="{B1CE87E1-09C6-48B6-A127-7C67EE16EEBE}"/>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5" name="Group 34">
            <a:extLst>
              <a:ext uri="{FF2B5EF4-FFF2-40B4-BE49-F238E27FC236}">
                <a16:creationId xmlns:a16="http://schemas.microsoft.com/office/drawing/2014/main" id="{E69A40C0-EBB3-4928-8A37-F3080BEABBD1}"/>
              </a:ext>
            </a:extLst>
          </p:cNvPr>
          <p:cNvGrpSpPr/>
          <p:nvPr/>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1F0A2C42-11EF-4A14-B581-8C23379A4656}"/>
                </a:ext>
              </a:extLst>
            </p:cNvPr>
            <p:cNvSpPr>
              <a:spLocks noChangeAspect="1" noChangeArrowheads="1" noTextEdit="1"/>
            </p:cNvSpPr>
            <p:nvPr/>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542C7A61-C681-49C4-860F-5D1F0E454B4A}"/>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8470EC3B-84EC-47DC-AEED-2BABE8291BF7}"/>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1C06E9FB-DAFC-46E5-8196-94EAE3D58FB8}"/>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4">
              <a:extLst>
                <a:ext uri="{FF2B5EF4-FFF2-40B4-BE49-F238E27FC236}">
                  <a16:creationId xmlns:a16="http://schemas.microsoft.com/office/drawing/2014/main" id="{174B5C38-470D-4D29-992D-35137BBDBAF1}"/>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5">
              <a:extLst>
                <a:ext uri="{FF2B5EF4-FFF2-40B4-BE49-F238E27FC236}">
                  <a16:creationId xmlns:a16="http://schemas.microsoft.com/office/drawing/2014/main" id="{A9B388DD-4D16-4B75-A6FB-BD5F9A45141C}"/>
                </a:ext>
              </a:extLst>
            </p:cNvPr>
            <p:cNvSpPr>
              <a:spLocks/>
            </p:cNvSpPr>
            <p:nvPr/>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6">
              <a:extLst>
                <a:ext uri="{FF2B5EF4-FFF2-40B4-BE49-F238E27FC236}">
                  <a16:creationId xmlns:a16="http://schemas.microsoft.com/office/drawing/2014/main" id="{1D7EA3AC-C7C3-4798-BBC9-128F3F8FA469}"/>
                </a:ext>
              </a:extLst>
            </p:cNvPr>
            <p:cNvSpPr>
              <a:spLocks noEditPoints="1"/>
            </p:cNvSpPr>
            <p:nvPr/>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7">
              <a:extLst>
                <a:ext uri="{FF2B5EF4-FFF2-40B4-BE49-F238E27FC236}">
                  <a16:creationId xmlns:a16="http://schemas.microsoft.com/office/drawing/2014/main" id="{4B34FACB-F12F-456A-B762-15FB05EC88A1}"/>
                </a:ext>
              </a:extLst>
            </p:cNvPr>
            <p:cNvSpPr>
              <a:spLocks noEditPoints="1"/>
            </p:cNvSpPr>
            <p:nvPr/>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8">
              <a:extLst>
                <a:ext uri="{FF2B5EF4-FFF2-40B4-BE49-F238E27FC236}">
                  <a16:creationId xmlns:a16="http://schemas.microsoft.com/office/drawing/2014/main" id="{EF0025F0-E3F2-4885-B47C-33C71DFBCBBF}"/>
                </a:ext>
              </a:extLst>
            </p:cNvPr>
            <p:cNvSpPr>
              <a:spLocks noEditPoints="1"/>
            </p:cNvSpPr>
            <p:nvPr/>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9">
              <a:extLst>
                <a:ext uri="{FF2B5EF4-FFF2-40B4-BE49-F238E27FC236}">
                  <a16:creationId xmlns:a16="http://schemas.microsoft.com/office/drawing/2014/main" id="{BD6D4E4F-646E-4A1E-8849-B110E1213677}"/>
                </a:ext>
              </a:extLst>
            </p:cNvPr>
            <p:cNvSpPr>
              <a:spLocks/>
            </p:cNvSpPr>
            <p:nvPr/>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0">
              <a:extLst>
                <a:ext uri="{FF2B5EF4-FFF2-40B4-BE49-F238E27FC236}">
                  <a16:creationId xmlns:a16="http://schemas.microsoft.com/office/drawing/2014/main" id="{E497D99E-5754-432A-AD6A-F92D89C8DB15}"/>
                </a:ext>
              </a:extLst>
            </p:cNvPr>
            <p:cNvSpPr>
              <a:spLocks noEditPoints="1"/>
            </p:cNvSpPr>
            <p:nvPr/>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1">
              <a:extLst>
                <a:ext uri="{FF2B5EF4-FFF2-40B4-BE49-F238E27FC236}">
                  <a16:creationId xmlns:a16="http://schemas.microsoft.com/office/drawing/2014/main" id="{9D8A866D-850F-4EC3-94E2-06F03E465484}"/>
                </a:ext>
              </a:extLst>
            </p:cNvPr>
            <p:cNvSpPr>
              <a:spLocks/>
            </p:cNvSpPr>
            <p:nvPr/>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2">
              <a:extLst>
                <a:ext uri="{FF2B5EF4-FFF2-40B4-BE49-F238E27FC236}">
                  <a16:creationId xmlns:a16="http://schemas.microsoft.com/office/drawing/2014/main" id="{3B440CC8-C3C6-4C4C-9D73-FC66C34FC8C6}"/>
                </a:ext>
              </a:extLst>
            </p:cNvPr>
            <p:cNvSpPr>
              <a:spLocks/>
            </p:cNvSpPr>
            <p:nvPr/>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3">
              <a:extLst>
                <a:ext uri="{FF2B5EF4-FFF2-40B4-BE49-F238E27FC236}">
                  <a16:creationId xmlns:a16="http://schemas.microsoft.com/office/drawing/2014/main" id="{11297386-9540-433F-993C-EC467DA8B095}"/>
                </a:ext>
              </a:extLst>
            </p:cNvPr>
            <p:cNvSpPr>
              <a:spLocks/>
            </p:cNvSpPr>
            <p:nvPr/>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4">
              <a:extLst>
                <a:ext uri="{FF2B5EF4-FFF2-40B4-BE49-F238E27FC236}">
                  <a16:creationId xmlns:a16="http://schemas.microsoft.com/office/drawing/2014/main" id="{62805BB9-191C-4026-888F-25FF28AF7527}"/>
                </a:ext>
              </a:extLst>
            </p:cNvPr>
            <p:cNvSpPr>
              <a:spLocks/>
            </p:cNvSpPr>
            <p:nvPr/>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5">
              <a:extLst>
                <a:ext uri="{FF2B5EF4-FFF2-40B4-BE49-F238E27FC236}">
                  <a16:creationId xmlns:a16="http://schemas.microsoft.com/office/drawing/2014/main" id="{E8C20767-C6EE-4D6F-A731-5C77DA3EB7D4}"/>
                </a:ext>
              </a:extLst>
            </p:cNvPr>
            <p:cNvSpPr>
              <a:spLocks/>
            </p:cNvSpPr>
            <p:nvPr/>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6">
              <a:extLst>
                <a:ext uri="{FF2B5EF4-FFF2-40B4-BE49-F238E27FC236}">
                  <a16:creationId xmlns:a16="http://schemas.microsoft.com/office/drawing/2014/main" id="{0CDF7782-0DA4-4CF8-87C3-BCB7672243A7}"/>
                </a:ext>
              </a:extLst>
            </p:cNvPr>
            <p:cNvSpPr>
              <a:spLocks/>
            </p:cNvSpPr>
            <p:nvPr/>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7">
              <a:extLst>
                <a:ext uri="{FF2B5EF4-FFF2-40B4-BE49-F238E27FC236}">
                  <a16:creationId xmlns:a16="http://schemas.microsoft.com/office/drawing/2014/main" id="{A205F883-0C5E-41DA-B849-40AF24D23201}"/>
                </a:ext>
              </a:extLst>
            </p:cNvPr>
            <p:cNvSpPr>
              <a:spLocks/>
            </p:cNvSpPr>
            <p:nvPr/>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8">
              <a:extLst>
                <a:ext uri="{FF2B5EF4-FFF2-40B4-BE49-F238E27FC236}">
                  <a16:creationId xmlns:a16="http://schemas.microsoft.com/office/drawing/2014/main" id="{63BAC0AB-4365-47B8-AB3A-CB4C567AF334}"/>
                </a:ext>
              </a:extLst>
            </p:cNvPr>
            <p:cNvSpPr>
              <a:spLocks/>
            </p:cNvSpPr>
            <p:nvPr/>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9">
              <a:extLst>
                <a:ext uri="{FF2B5EF4-FFF2-40B4-BE49-F238E27FC236}">
                  <a16:creationId xmlns:a16="http://schemas.microsoft.com/office/drawing/2014/main" id="{D04755C1-85C5-48E5-89A9-9B19557A35E4}"/>
                </a:ext>
              </a:extLst>
            </p:cNvPr>
            <p:cNvSpPr>
              <a:spLocks/>
            </p:cNvSpPr>
            <p:nvPr/>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0">
              <a:extLst>
                <a:ext uri="{FF2B5EF4-FFF2-40B4-BE49-F238E27FC236}">
                  <a16:creationId xmlns:a16="http://schemas.microsoft.com/office/drawing/2014/main" id="{CE5611DE-1A1C-4E52-9C04-845BDAF9A2B7}"/>
                </a:ext>
              </a:extLst>
            </p:cNvPr>
            <p:cNvSpPr>
              <a:spLocks noEditPoints="1"/>
            </p:cNvSpPr>
            <p:nvPr/>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1">
              <a:extLst>
                <a:ext uri="{FF2B5EF4-FFF2-40B4-BE49-F238E27FC236}">
                  <a16:creationId xmlns:a16="http://schemas.microsoft.com/office/drawing/2014/main" id="{E43E4F94-2D61-4221-8BB7-7A36591BFCE8}"/>
                </a:ext>
              </a:extLst>
            </p:cNvPr>
            <p:cNvSpPr>
              <a:spLocks noEditPoints="1"/>
            </p:cNvSpPr>
            <p:nvPr/>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2">
              <a:extLst>
                <a:ext uri="{FF2B5EF4-FFF2-40B4-BE49-F238E27FC236}">
                  <a16:creationId xmlns:a16="http://schemas.microsoft.com/office/drawing/2014/main" id="{F3EAB659-25FF-4730-9E9E-209CB30E6D38}"/>
                </a:ext>
              </a:extLst>
            </p:cNvPr>
            <p:cNvSpPr>
              <a:spLocks/>
            </p:cNvSpPr>
            <p:nvPr/>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3">
              <a:extLst>
                <a:ext uri="{FF2B5EF4-FFF2-40B4-BE49-F238E27FC236}">
                  <a16:creationId xmlns:a16="http://schemas.microsoft.com/office/drawing/2014/main" id="{E9CE1248-5C12-41EA-BFD3-2A7494F7F3DA}"/>
                </a:ext>
              </a:extLst>
            </p:cNvPr>
            <p:cNvSpPr>
              <a:spLocks/>
            </p:cNvSpPr>
            <p:nvPr/>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4">
              <a:extLst>
                <a:ext uri="{FF2B5EF4-FFF2-40B4-BE49-F238E27FC236}">
                  <a16:creationId xmlns:a16="http://schemas.microsoft.com/office/drawing/2014/main" id="{C96D3304-06E9-4581-8E5B-49BCD22FF9AA}"/>
                </a:ext>
              </a:extLst>
            </p:cNvPr>
            <p:cNvSpPr>
              <a:spLocks/>
            </p:cNvSpPr>
            <p:nvPr/>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5">
              <a:extLst>
                <a:ext uri="{FF2B5EF4-FFF2-40B4-BE49-F238E27FC236}">
                  <a16:creationId xmlns:a16="http://schemas.microsoft.com/office/drawing/2014/main" id="{20A29A3C-4B13-4CB8-95C9-06FD2A64FE84}"/>
                </a:ext>
              </a:extLst>
            </p:cNvPr>
            <p:cNvSpPr>
              <a:spLocks/>
            </p:cNvSpPr>
            <p:nvPr/>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grpSp>
        <p:nvGrpSpPr>
          <p:cNvPr id="4" name="Group 3">
            <a:extLst>
              <a:ext uri="{FF2B5EF4-FFF2-40B4-BE49-F238E27FC236}">
                <a16:creationId xmlns:a16="http://schemas.microsoft.com/office/drawing/2014/main" id="{3908AE39-7CA7-CF6F-EB01-D00B46980B10}"/>
              </a:ext>
            </a:extLst>
          </p:cNvPr>
          <p:cNvGrpSpPr/>
          <p:nvPr userDrawn="1"/>
        </p:nvGrpSpPr>
        <p:grpSpPr>
          <a:xfrm>
            <a:off x="10215053" y="6295153"/>
            <a:ext cx="1527048" cy="338328"/>
            <a:chOff x="6923088" y="4475163"/>
            <a:chExt cx="1873251" cy="403225"/>
          </a:xfrm>
        </p:grpSpPr>
        <p:sp>
          <p:nvSpPr>
            <p:cNvPr id="5" name="AutoShape 4">
              <a:extLst>
                <a:ext uri="{FF2B5EF4-FFF2-40B4-BE49-F238E27FC236}">
                  <a16:creationId xmlns:a16="http://schemas.microsoft.com/office/drawing/2014/main" id="{F5CC1AD7-87A7-EC50-4A6A-25B71502F672}"/>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6">
              <a:extLst>
                <a:ext uri="{FF2B5EF4-FFF2-40B4-BE49-F238E27FC236}">
                  <a16:creationId xmlns:a16="http://schemas.microsoft.com/office/drawing/2014/main" id="{2EEF9A12-C9AB-6213-3361-9019239CD87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7">
              <a:extLst>
                <a:ext uri="{FF2B5EF4-FFF2-40B4-BE49-F238E27FC236}">
                  <a16:creationId xmlns:a16="http://schemas.microsoft.com/office/drawing/2014/main" id="{678F41E1-3D2D-F065-2B2D-FF51DC5DA319}"/>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3">
              <a:extLst>
                <a:ext uri="{FF2B5EF4-FFF2-40B4-BE49-F238E27FC236}">
                  <a16:creationId xmlns:a16="http://schemas.microsoft.com/office/drawing/2014/main" id="{F2CE2BFE-6400-99D6-6C81-CEB78ED8599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4">
              <a:extLst>
                <a:ext uri="{FF2B5EF4-FFF2-40B4-BE49-F238E27FC236}">
                  <a16:creationId xmlns:a16="http://schemas.microsoft.com/office/drawing/2014/main" id="{47BC774A-8ED2-680A-491F-6C93B77E6C4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5">
              <a:extLst>
                <a:ext uri="{FF2B5EF4-FFF2-40B4-BE49-F238E27FC236}">
                  <a16:creationId xmlns:a16="http://schemas.microsoft.com/office/drawing/2014/main" id="{A201DEEB-5979-33E4-342B-9A7AF22A5669}"/>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6">
              <a:extLst>
                <a:ext uri="{FF2B5EF4-FFF2-40B4-BE49-F238E27FC236}">
                  <a16:creationId xmlns:a16="http://schemas.microsoft.com/office/drawing/2014/main" id="{F21B2D7C-E9A4-4F49-AFDE-7B91443F0E8A}"/>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7">
              <a:extLst>
                <a:ext uri="{FF2B5EF4-FFF2-40B4-BE49-F238E27FC236}">
                  <a16:creationId xmlns:a16="http://schemas.microsoft.com/office/drawing/2014/main" id="{B12C70E3-BBB6-2BB7-0189-50DF777F6F41}"/>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8">
              <a:extLst>
                <a:ext uri="{FF2B5EF4-FFF2-40B4-BE49-F238E27FC236}">
                  <a16:creationId xmlns:a16="http://schemas.microsoft.com/office/drawing/2014/main" id="{82900AB2-90E5-C4B3-F93E-6AE72114EDF6}"/>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89">
              <a:extLst>
                <a:ext uri="{FF2B5EF4-FFF2-40B4-BE49-F238E27FC236}">
                  <a16:creationId xmlns:a16="http://schemas.microsoft.com/office/drawing/2014/main" id="{AB67D46C-C414-3F73-4368-FD293F3FB1C0}"/>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0">
              <a:extLst>
                <a:ext uri="{FF2B5EF4-FFF2-40B4-BE49-F238E27FC236}">
                  <a16:creationId xmlns:a16="http://schemas.microsoft.com/office/drawing/2014/main" id="{16E1EB2F-EC73-AE16-B21F-F16746D23A49}"/>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1">
              <a:extLst>
                <a:ext uri="{FF2B5EF4-FFF2-40B4-BE49-F238E27FC236}">
                  <a16:creationId xmlns:a16="http://schemas.microsoft.com/office/drawing/2014/main" id="{4D4EAE5D-00CE-F466-FDB1-0218286B54A4}"/>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2">
              <a:extLst>
                <a:ext uri="{FF2B5EF4-FFF2-40B4-BE49-F238E27FC236}">
                  <a16:creationId xmlns:a16="http://schemas.microsoft.com/office/drawing/2014/main" id="{9446116E-E035-8169-3DFE-6DEC3814E0A5}"/>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3">
              <a:extLst>
                <a:ext uri="{FF2B5EF4-FFF2-40B4-BE49-F238E27FC236}">
                  <a16:creationId xmlns:a16="http://schemas.microsoft.com/office/drawing/2014/main" id="{5346CACE-1BA1-932C-7CAE-07EF722DCEB6}"/>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4">
              <a:extLst>
                <a:ext uri="{FF2B5EF4-FFF2-40B4-BE49-F238E27FC236}">
                  <a16:creationId xmlns:a16="http://schemas.microsoft.com/office/drawing/2014/main" id="{DB9E1394-0798-576D-AC19-3DD43C90BA1D}"/>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5">
              <a:extLst>
                <a:ext uri="{FF2B5EF4-FFF2-40B4-BE49-F238E27FC236}">
                  <a16:creationId xmlns:a16="http://schemas.microsoft.com/office/drawing/2014/main" id="{FC4F3CB9-B79A-5D1D-13DE-9903257A84B4}"/>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6">
              <a:extLst>
                <a:ext uri="{FF2B5EF4-FFF2-40B4-BE49-F238E27FC236}">
                  <a16:creationId xmlns:a16="http://schemas.microsoft.com/office/drawing/2014/main" id="{1A580133-592E-82E2-885D-9BC5A9D95107}"/>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7">
              <a:extLst>
                <a:ext uri="{FF2B5EF4-FFF2-40B4-BE49-F238E27FC236}">
                  <a16:creationId xmlns:a16="http://schemas.microsoft.com/office/drawing/2014/main" id="{280555E6-F765-D67C-6C7E-EFEC0DF8F1FF}"/>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8">
              <a:extLst>
                <a:ext uri="{FF2B5EF4-FFF2-40B4-BE49-F238E27FC236}">
                  <a16:creationId xmlns:a16="http://schemas.microsoft.com/office/drawing/2014/main" id="{2F2AE63E-5F9E-1696-F2C6-EAE415FFB95D}"/>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99">
              <a:extLst>
                <a:ext uri="{FF2B5EF4-FFF2-40B4-BE49-F238E27FC236}">
                  <a16:creationId xmlns:a16="http://schemas.microsoft.com/office/drawing/2014/main" id="{56C388AE-6CD4-236A-456B-CB1C5525F09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0">
              <a:extLst>
                <a:ext uri="{FF2B5EF4-FFF2-40B4-BE49-F238E27FC236}">
                  <a16:creationId xmlns:a16="http://schemas.microsoft.com/office/drawing/2014/main" id="{43343CE5-6A36-F9BA-02B6-1784E60018CA}"/>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1">
              <a:extLst>
                <a:ext uri="{FF2B5EF4-FFF2-40B4-BE49-F238E27FC236}">
                  <a16:creationId xmlns:a16="http://schemas.microsoft.com/office/drawing/2014/main" id="{F7F37E31-7C9E-0624-A775-76B60979BCBA}"/>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2">
              <a:extLst>
                <a:ext uri="{FF2B5EF4-FFF2-40B4-BE49-F238E27FC236}">
                  <a16:creationId xmlns:a16="http://schemas.microsoft.com/office/drawing/2014/main" id="{EA1CE0DF-5B0A-E72E-04F5-92F9B7A606D1}"/>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3">
              <a:extLst>
                <a:ext uri="{FF2B5EF4-FFF2-40B4-BE49-F238E27FC236}">
                  <a16:creationId xmlns:a16="http://schemas.microsoft.com/office/drawing/2014/main" id="{14D4CA83-D4E3-863A-1493-EBF79D702C31}"/>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4">
              <a:extLst>
                <a:ext uri="{FF2B5EF4-FFF2-40B4-BE49-F238E27FC236}">
                  <a16:creationId xmlns:a16="http://schemas.microsoft.com/office/drawing/2014/main" id="{C41C97EC-0D45-C436-6F34-77A647AF1DB3}"/>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1" name="Freeform 105">
              <a:extLst>
                <a:ext uri="{FF2B5EF4-FFF2-40B4-BE49-F238E27FC236}">
                  <a16:creationId xmlns:a16="http://schemas.microsoft.com/office/drawing/2014/main" id="{E6056DFA-147C-424D-5151-9BFBA666DC59}"/>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344868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Onscreen Divider Speakers">
    <p:bg>
      <p:bgPr>
        <a:solidFill>
          <a:srgbClr val="47525B"/>
        </a:solidFill>
        <a:effectLst/>
      </p:bgPr>
    </p:bg>
    <p:spTree>
      <p:nvGrpSpPr>
        <p:cNvPr id="1" name=""/>
        <p:cNvGrpSpPr/>
        <p:nvPr/>
      </p:nvGrpSpPr>
      <p:grpSpPr>
        <a:xfrm>
          <a:off x="0" y="0"/>
          <a:ext cx="0" cy="0"/>
          <a:chOff x="0" y="0"/>
          <a:chExt cx="0" cy="0"/>
        </a:xfrm>
      </p:grpSpPr>
      <p:pic>
        <p:nvPicPr>
          <p:cNvPr id="7" name="Picture 6" descr="A picture containing computer&#10;&#10;Description automatically generated">
            <a:extLst>
              <a:ext uri="{FF2B5EF4-FFF2-40B4-BE49-F238E27FC236}">
                <a16:creationId xmlns:a16="http://schemas.microsoft.com/office/drawing/2014/main" id="{014B9140-1C84-4CDF-AB91-AC6C22BAFD0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19A126A0-219D-4B29-8EE9-66FD932F4BB3}"/>
              </a:ext>
            </a:extLst>
          </p:cNvPr>
          <p:cNvPicPr>
            <a:picLocks noChangeAspect="1"/>
          </p:cNvPicPr>
          <p:nvPr userDrawn="1"/>
        </p:nvPicPr>
        <p:blipFill>
          <a:blip r:embed="rId3"/>
          <a:stretch>
            <a:fillRect/>
          </a:stretch>
        </p:blipFill>
        <p:spPr>
          <a:xfrm>
            <a:off x="10223209" y="6299067"/>
            <a:ext cx="1524000" cy="335008"/>
          </a:xfrm>
          <a:prstGeom prst="rect">
            <a:avLst/>
          </a:prstGeom>
        </p:spPr>
      </p:pic>
      <p:cxnSp>
        <p:nvCxnSpPr>
          <p:cNvPr id="59" name="Straight Connector 58"/>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p>
        </p:txBody>
      </p:sp>
      <p:sp>
        <p:nvSpPr>
          <p:cNvPr id="658489" name="Rectangle 57"/>
          <p:cNvSpPr>
            <a:spLocks noGrp="1" noChangeArrowheads="1"/>
          </p:cNvSpPr>
          <p:nvPr>
            <p:ph type="subTitle" idx="1"/>
          </p:nvPr>
        </p:nvSpPr>
        <p:spPr>
          <a:xfrm>
            <a:off x="937401" y="2819388"/>
            <a:ext cx="10434593" cy="282925"/>
          </a:xfrm>
          <a:ln algn="ctr"/>
        </p:spPr>
        <p:txBody>
          <a:bodyPr tIns="0"/>
          <a:lstStyle>
            <a:lvl1pPr marL="0" indent="0" algn="l" rtl="0" fontAlgn="base">
              <a:lnSpc>
                <a:spcPct val="100000"/>
              </a:lnSpc>
              <a:spcBef>
                <a:spcPts val="743"/>
              </a:spcBef>
              <a:spcAft>
                <a:spcPct val="0"/>
              </a:spcAft>
              <a:defRPr lang="en-US" sz="2400" b="1" kern="1200" baseline="0" dirty="0">
                <a:solidFill>
                  <a:srgbClr val="7A9B3D"/>
                </a:solidFill>
                <a:latin typeface="Arial"/>
                <a:ea typeface="ＭＳ Ｐゴシック" pitchFamily="34" charset="-128"/>
                <a:cs typeface="+mn-cs"/>
              </a:defRPr>
            </a:lvl1pPr>
          </a:lstStyle>
          <a:p>
            <a:r>
              <a:rPr lang="en-US"/>
              <a:t>Click to edit Master subtitle style</a:t>
            </a:r>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a:t>For investment professional use only.</a:t>
            </a:r>
          </a:p>
        </p:txBody>
      </p:sp>
    </p:spTree>
    <p:extLst>
      <p:ext uri="{BB962C8B-B14F-4D97-AF65-F5344CB8AC3E}">
        <p14:creationId xmlns:p14="http://schemas.microsoft.com/office/powerpoint/2010/main" val="3055030690"/>
      </p:ext>
    </p:extLst>
  </p:cSld>
  <p:clrMapOvr>
    <a:masterClrMapping/>
  </p:clrMapOvr>
  <p:extLst>
    <p:ext uri="{DCECCB84-F9BA-43D5-87BE-67443E8EF086}">
      <p15:sldGuideLst xmlns:p15="http://schemas.microsoft.com/office/powerpoint/2012/main">
        <p15:guide id="1" orient="horz" pos="4176">
          <p15:clr>
            <a:srgbClr val="FBAE40"/>
          </p15:clr>
        </p15:guide>
        <p15:guide id="2" pos="7392">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iograph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p>
        </p:txBody>
      </p:sp>
      <p:sp>
        <p:nvSpPr>
          <p:cNvPr id="3" name="Content Placeholder 2"/>
          <p:cNvSpPr>
            <a:spLocks noGrp="1"/>
          </p:cNvSpPr>
          <p:nvPr>
            <p:ph idx="1"/>
          </p:nvPr>
        </p:nvSpPr>
        <p:spPr>
          <a:xfrm>
            <a:off x="422820" y="10732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1"/>
            <a:ext cx="10918280" cy="4691388"/>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0" name="Slide Number Placeholder 3">
            <a:extLst>
              <a:ext uri="{FF2B5EF4-FFF2-40B4-BE49-F238E27FC236}">
                <a16:creationId xmlns:a16="http://schemas.microsoft.com/office/drawing/2014/main" id="{443ACE43-0479-4BE1-9DE6-432D6C5EA1B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1" name="Footer Placeholder 4">
            <a:extLst>
              <a:ext uri="{FF2B5EF4-FFF2-40B4-BE49-F238E27FC236}">
                <a16:creationId xmlns:a16="http://schemas.microsoft.com/office/drawing/2014/main" id="{55FEF058-9623-447D-B622-7C361A953394}"/>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2" name="Rectangle 155">
            <a:extLst>
              <a:ext uri="{FF2B5EF4-FFF2-40B4-BE49-F238E27FC236}">
                <a16:creationId xmlns:a16="http://schemas.microsoft.com/office/drawing/2014/main" id="{30B7D1D1-2C52-483A-9036-8C2314AF2AEF}"/>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5" name="Group 34">
            <a:extLst>
              <a:ext uri="{FF2B5EF4-FFF2-40B4-BE49-F238E27FC236}">
                <a16:creationId xmlns:a16="http://schemas.microsoft.com/office/drawing/2014/main" id="{A3CB867E-115B-4463-B506-1878380C6F85}"/>
              </a:ext>
            </a:extLst>
          </p:cNvPr>
          <p:cNvGrpSpPr/>
          <p:nvPr/>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8A938654-BDEE-48FC-90AD-62EF747FA9FE}"/>
                </a:ext>
              </a:extLst>
            </p:cNvPr>
            <p:cNvSpPr>
              <a:spLocks noChangeAspect="1" noChangeArrowheads="1" noTextEdit="1"/>
            </p:cNvSpPr>
            <p:nvPr/>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6B64FED4-FDF1-49AF-AFDF-938F7B6EEE4A}"/>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D2D9AA8B-3248-4A68-9FE3-18880C2E792A}"/>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B25141AC-9D65-4587-8283-DF139EC81009}"/>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4">
              <a:extLst>
                <a:ext uri="{FF2B5EF4-FFF2-40B4-BE49-F238E27FC236}">
                  <a16:creationId xmlns:a16="http://schemas.microsoft.com/office/drawing/2014/main" id="{04590193-0A66-4090-AFEF-ED3E07DF0C69}"/>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5">
              <a:extLst>
                <a:ext uri="{FF2B5EF4-FFF2-40B4-BE49-F238E27FC236}">
                  <a16:creationId xmlns:a16="http://schemas.microsoft.com/office/drawing/2014/main" id="{B85C986D-333F-48B9-A5D3-24BC0DE9F716}"/>
                </a:ext>
              </a:extLst>
            </p:cNvPr>
            <p:cNvSpPr>
              <a:spLocks/>
            </p:cNvSpPr>
            <p:nvPr/>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6">
              <a:extLst>
                <a:ext uri="{FF2B5EF4-FFF2-40B4-BE49-F238E27FC236}">
                  <a16:creationId xmlns:a16="http://schemas.microsoft.com/office/drawing/2014/main" id="{5B5DE2BA-AAE7-4A61-82E0-8C345006C9FC}"/>
                </a:ext>
              </a:extLst>
            </p:cNvPr>
            <p:cNvSpPr>
              <a:spLocks noEditPoints="1"/>
            </p:cNvSpPr>
            <p:nvPr/>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7">
              <a:extLst>
                <a:ext uri="{FF2B5EF4-FFF2-40B4-BE49-F238E27FC236}">
                  <a16:creationId xmlns:a16="http://schemas.microsoft.com/office/drawing/2014/main" id="{7F875C9F-E06F-49AA-B4C8-B022D50A0624}"/>
                </a:ext>
              </a:extLst>
            </p:cNvPr>
            <p:cNvSpPr>
              <a:spLocks noEditPoints="1"/>
            </p:cNvSpPr>
            <p:nvPr/>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8">
              <a:extLst>
                <a:ext uri="{FF2B5EF4-FFF2-40B4-BE49-F238E27FC236}">
                  <a16:creationId xmlns:a16="http://schemas.microsoft.com/office/drawing/2014/main" id="{56D7D577-F876-4768-9B18-C0DE1BAFEEFA}"/>
                </a:ext>
              </a:extLst>
            </p:cNvPr>
            <p:cNvSpPr>
              <a:spLocks noEditPoints="1"/>
            </p:cNvSpPr>
            <p:nvPr/>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9">
              <a:extLst>
                <a:ext uri="{FF2B5EF4-FFF2-40B4-BE49-F238E27FC236}">
                  <a16:creationId xmlns:a16="http://schemas.microsoft.com/office/drawing/2014/main" id="{FB9219A6-61EE-462E-8A8F-DFE9FEB3F820}"/>
                </a:ext>
              </a:extLst>
            </p:cNvPr>
            <p:cNvSpPr>
              <a:spLocks/>
            </p:cNvSpPr>
            <p:nvPr/>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0">
              <a:extLst>
                <a:ext uri="{FF2B5EF4-FFF2-40B4-BE49-F238E27FC236}">
                  <a16:creationId xmlns:a16="http://schemas.microsoft.com/office/drawing/2014/main" id="{2636F033-C7F7-4CDB-A526-35C347CD1D52}"/>
                </a:ext>
              </a:extLst>
            </p:cNvPr>
            <p:cNvSpPr>
              <a:spLocks noEditPoints="1"/>
            </p:cNvSpPr>
            <p:nvPr/>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1">
              <a:extLst>
                <a:ext uri="{FF2B5EF4-FFF2-40B4-BE49-F238E27FC236}">
                  <a16:creationId xmlns:a16="http://schemas.microsoft.com/office/drawing/2014/main" id="{268BDF96-C2A7-4383-A874-E5A247396771}"/>
                </a:ext>
              </a:extLst>
            </p:cNvPr>
            <p:cNvSpPr>
              <a:spLocks/>
            </p:cNvSpPr>
            <p:nvPr/>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2">
              <a:extLst>
                <a:ext uri="{FF2B5EF4-FFF2-40B4-BE49-F238E27FC236}">
                  <a16:creationId xmlns:a16="http://schemas.microsoft.com/office/drawing/2014/main" id="{507977F2-03B4-4332-A46B-712795BF6544}"/>
                </a:ext>
              </a:extLst>
            </p:cNvPr>
            <p:cNvSpPr>
              <a:spLocks/>
            </p:cNvSpPr>
            <p:nvPr/>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3">
              <a:extLst>
                <a:ext uri="{FF2B5EF4-FFF2-40B4-BE49-F238E27FC236}">
                  <a16:creationId xmlns:a16="http://schemas.microsoft.com/office/drawing/2014/main" id="{8161A06F-0399-4660-836E-2DC9E902932F}"/>
                </a:ext>
              </a:extLst>
            </p:cNvPr>
            <p:cNvSpPr>
              <a:spLocks/>
            </p:cNvSpPr>
            <p:nvPr/>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4">
              <a:extLst>
                <a:ext uri="{FF2B5EF4-FFF2-40B4-BE49-F238E27FC236}">
                  <a16:creationId xmlns:a16="http://schemas.microsoft.com/office/drawing/2014/main" id="{2616C1AB-30A3-4016-A609-994A50170FD1}"/>
                </a:ext>
              </a:extLst>
            </p:cNvPr>
            <p:cNvSpPr>
              <a:spLocks/>
            </p:cNvSpPr>
            <p:nvPr/>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5">
              <a:extLst>
                <a:ext uri="{FF2B5EF4-FFF2-40B4-BE49-F238E27FC236}">
                  <a16:creationId xmlns:a16="http://schemas.microsoft.com/office/drawing/2014/main" id="{CAE9B70F-F6F8-4F13-B021-3EEDECC4E626}"/>
                </a:ext>
              </a:extLst>
            </p:cNvPr>
            <p:cNvSpPr>
              <a:spLocks/>
            </p:cNvSpPr>
            <p:nvPr/>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6">
              <a:extLst>
                <a:ext uri="{FF2B5EF4-FFF2-40B4-BE49-F238E27FC236}">
                  <a16:creationId xmlns:a16="http://schemas.microsoft.com/office/drawing/2014/main" id="{1F6C7346-29B3-4DC7-B707-E81D155A2854}"/>
                </a:ext>
              </a:extLst>
            </p:cNvPr>
            <p:cNvSpPr>
              <a:spLocks/>
            </p:cNvSpPr>
            <p:nvPr/>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7">
              <a:extLst>
                <a:ext uri="{FF2B5EF4-FFF2-40B4-BE49-F238E27FC236}">
                  <a16:creationId xmlns:a16="http://schemas.microsoft.com/office/drawing/2014/main" id="{B882B421-9844-4500-9042-0635F6284E01}"/>
                </a:ext>
              </a:extLst>
            </p:cNvPr>
            <p:cNvSpPr>
              <a:spLocks/>
            </p:cNvSpPr>
            <p:nvPr/>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8">
              <a:extLst>
                <a:ext uri="{FF2B5EF4-FFF2-40B4-BE49-F238E27FC236}">
                  <a16:creationId xmlns:a16="http://schemas.microsoft.com/office/drawing/2014/main" id="{2277F4FC-C774-45D5-9046-755490198F32}"/>
                </a:ext>
              </a:extLst>
            </p:cNvPr>
            <p:cNvSpPr>
              <a:spLocks/>
            </p:cNvSpPr>
            <p:nvPr/>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9">
              <a:extLst>
                <a:ext uri="{FF2B5EF4-FFF2-40B4-BE49-F238E27FC236}">
                  <a16:creationId xmlns:a16="http://schemas.microsoft.com/office/drawing/2014/main" id="{DB906032-81A5-4A79-9709-3AB64AE0A8AB}"/>
                </a:ext>
              </a:extLst>
            </p:cNvPr>
            <p:cNvSpPr>
              <a:spLocks/>
            </p:cNvSpPr>
            <p:nvPr/>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0">
              <a:extLst>
                <a:ext uri="{FF2B5EF4-FFF2-40B4-BE49-F238E27FC236}">
                  <a16:creationId xmlns:a16="http://schemas.microsoft.com/office/drawing/2014/main" id="{ED9F5D8E-EFAE-4568-B34C-8FEB8C653051}"/>
                </a:ext>
              </a:extLst>
            </p:cNvPr>
            <p:cNvSpPr>
              <a:spLocks noEditPoints="1"/>
            </p:cNvSpPr>
            <p:nvPr/>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1">
              <a:extLst>
                <a:ext uri="{FF2B5EF4-FFF2-40B4-BE49-F238E27FC236}">
                  <a16:creationId xmlns:a16="http://schemas.microsoft.com/office/drawing/2014/main" id="{16AC7C12-4C15-4010-A997-461496C0855B}"/>
                </a:ext>
              </a:extLst>
            </p:cNvPr>
            <p:cNvSpPr>
              <a:spLocks noEditPoints="1"/>
            </p:cNvSpPr>
            <p:nvPr/>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2">
              <a:extLst>
                <a:ext uri="{FF2B5EF4-FFF2-40B4-BE49-F238E27FC236}">
                  <a16:creationId xmlns:a16="http://schemas.microsoft.com/office/drawing/2014/main" id="{57232508-3C0E-4B70-86C6-A44DE2B13426}"/>
                </a:ext>
              </a:extLst>
            </p:cNvPr>
            <p:cNvSpPr>
              <a:spLocks/>
            </p:cNvSpPr>
            <p:nvPr/>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3">
              <a:extLst>
                <a:ext uri="{FF2B5EF4-FFF2-40B4-BE49-F238E27FC236}">
                  <a16:creationId xmlns:a16="http://schemas.microsoft.com/office/drawing/2014/main" id="{7A418493-5C83-4590-AFD0-0E25C7F0434F}"/>
                </a:ext>
              </a:extLst>
            </p:cNvPr>
            <p:cNvSpPr>
              <a:spLocks/>
            </p:cNvSpPr>
            <p:nvPr/>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4">
              <a:extLst>
                <a:ext uri="{FF2B5EF4-FFF2-40B4-BE49-F238E27FC236}">
                  <a16:creationId xmlns:a16="http://schemas.microsoft.com/office/drawing/2014/main" id="{B69B8624-30F2-4701-BEAD-DC4F37DD5ABD}"/>
                </a:ext>
              </a:extLst>
            </p:cNvPr>
            <p:cNvSpPr>
              <a:spLocks/>
            </p:cNvSpPr>
            <p:nvPr/>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5">
              <a:extLst>
                <a:ext uri="{FF2B5EF4-FFF2-40B4-BE49-F238E27FC236}">
                  <a16:creationId xmlns:a16="http://schemas.microsoft.com/office/drawing/2014/main" id="{48AE9FB3-CEBD-41A9-9B68-1976B8293930}"/>
                </a:ext>
              </a:extLst>
            </p:cNvPr>
            <p:cNvSpPr>
              <a:spLocks/>
            </p:cNvSpPr>
            <p:nvPr/>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grpSp>
        <p:nvGrpSpPr>
          <p:cNvPr id="4" name="Group 3">
            <a:extLst>
              <a:ext uri="{FF2B5EF4-FFF2-40B4-BE49-F238E27FC236}">
                <a16:creationId xmlns:a16="http://schemas.microsoft.com/office/drawing/2014/main" id="{27C40214-38B8-3EA1-A907-25DA743A443D}"/>
              </a:ext>
            </a:extLst>
          </p:cNvPr>
          <p:cNvGrpSpPr/>
          <p:nvPr userDrawn="1"/>
        </p:nvGrpSpPr>
        <p:grpSpPr>
          <a:xfrm>
            <a:off x="10215053" y="6295153"/>
            <a:ext cx="1527048" cy="338328"/>
            <a:chOff x="6923088" y="4475163"/>
            <a:chExt cx="1873251" cy="403225"/>
          </a:xfrm>
        </p:grpSpPr>
        <p:sp>
          <p:nvSpPr>
            <p:cNvPr id="5" name="AutoShape 4">
              <a:extLst>
                <a:ext uri="{FF2B5EF4-FFF2-40B4-BE49-F238E27FC236}">
                  <a16:creationId xmlns:a16="http://schemas.microsoft.com/office/drawing/2014/main" id="{A3871A77-2EC8-3BDE-BAB2-F1DF025B346B}"/>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6">
              <a:extLst>
                <a:ext uri="{FF2B5EF4-FFF2-40B4-BE49-F238E27FC236}">
                  <a16:creationId xmlns:a16="http://schemas.microsoft.com/office/drawing/2014/main" id="{E555402C-770A-2EA7-FCC3-AFD752E8EA7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7">
              <a:extLst>
                <a:ext uri="{FF2B5EF4-FFF2-40B4-BE49-F238E27FC236}">
                  <a16:creationId xmlns:a16="http://schemas.microsoft.com/office/drawing/2014/main" id="{DB7990F4-A392-2FA8-1E4F-1097DEA8F16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3">
              <a:extLst>
                <a:ext uri="{FF2B5EF4-FFF2-40B4-BE49-F238E27FC236}">
                  <a16:creationId xmlns:a16="http://schemas.microsoft.com/office/drawing/2014/main" id="{1030FD5D-D8CD-7FEC-B5F1-B2F37310A64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4">
              <a:extLst>
                <a:ext uri="{FF2B5EF4-FFF2-40B4-BE49-F238E27FC236}">
                  <a16:creationId xmlns:a16="http://schemas.microsoft.com/office/drawing/2014/main" id="{F0F3B5D2-5BDA-0992-9E74-0336DAD603B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5">
              <a:extLst>
                <a:ext uri="{FF2B5EF4-FFF2-40B4-BE49-F238E27FC236}">
                  <a16:creationId xmlns:a16="http://schemas.microsoft.com/office/drawing/2014/main" id="{47DF2F80-6F10-F828-A8DC-0255ABC83B41}"/>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6">
              <a:extLst>
                <a:ext uri="{FF2B5EF4-FFF2-40B4-BE49-F238E27FC236}">
                  <a16:creationId xmlns:a16="http://schemas.microsoft.com/office/drawing/2014/main" id="{D1FDA665-531C-6BC6-258F-20585E116E11}"/>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7">
              <a:extLst>
                <a:ext uri="{FF2B5EF4-FFF2-40B4-BE49-F238E27FC236}">
                  <a16:creationId xmlns:a16="http://schemas.microsoft.com/office/drawing/2014/main" id="{7CF9BB8D-EF1E-55E1-2EC9-F32D40B7A443}"/>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8">
              <a:extLst>
                <a:ext uri="{FF2B5EF4-FFF2-40B4-BE49-F238E27FC236}">
                  <a16:creationId xmlns:a16="http://schemas.microsoft.com/office/drawing/2014/main" id="{490BA3DF-16D6-96E0-1829-F2C54212C00E}"/>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89">
              <a:extLst>
                <a:ext uri="{FF2B5EF4-FFF2-40B4-BE49-F238E27FC236}">
                  <a16:creationId xmlns:a16="http://schemas.microsoft.com/office/drawing/2014/main" id="{E537608A-26C0-E1F2-5DEC-6A220DB102C1}"/>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0">
              <a:extLst>
                <a:ext uri="{FF2B5EF4-FFF2-40B4-BE49-F238E27FC236}">
                  <a16:creationId xmlns:a16="http://schemas.microsoft.com/office/drawing/2014/main" id="{088E2E3E-3697-7686-052F-668143D46775}"/>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1">
              <a:extLst>
                <a:ext uri="{FF2B5EF4-FFF2-40B4-BE49-F238E27FC236}">
                  <a16:creationId xmlns:a16="http://schemas.microsoft.com/office/drawing/2014/main" id="{FAED39A0-0654-090F-562E-7399CFAE05E1}"/>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2">
              <a:extLst>
                <a:ext uri="{FF2B5EF4-FFF2-40B4-BE49-F238E27FC236}">
                  <a16:creationId xmlns:a16="http://schemas.microsoft.com/office/drawing/2014/main" id="{0691B42D-9D59-44F3-3363-8F52A09A085A}"/>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3">
              <a:extLst>
                <a:ext uri="{FF2B5EF4-FFF2-40B4-BE49-F238E27FC236}">
                  <a16:creationId xmlns:a16="http://schemas.microsoft.com/office/drawing/2014/main" id="{9539F63C-F999-0A85-0825-613D1EBAC0E0}"/>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4">
              <a:extLst>
                <a:ext uri="{FF2B5EF4-FFF2-40B4-BE49-F238E27FC236}">
                  <a16:creationId xmlns:a16="http://schemas.microsoft.com/office/drawing/2014/main" id="{834088AE-A4BF-FAE6-9007-2A399AE1522B}"/>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5">
              <a:extLst>
                <a:ext uri="{FF2B5EF4-FFF2-40B4-BE49-F238E27FC236}">
                  <a16:creationId xmlns:a16="http://schemas.microsoft.com/office/drawing/2014/main" id="{C7A6580F-DDF1-57B1-61EB-A16F3E33B3BF}"/>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6">
              <a:extLst>
                <a:ext uri="{FF2B5EF4-FFF2-40B4-BE49-F238E27FC236}">
                  <a16:creationId xmlns:a16="http://schemas.microsoft.com/office/drawing/2014/main" id="{B8FF2EAC-0569-BB02-B214-9BEB9DFD00FB}"/>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7">
              <a:extLst>
                <a:ext uri="{FF2B5EF4-FFF2-40B4-BE49-F238E27FC236}">
                  <a16:creationId xmlns:a16="http://schemas.microsoft.com/office/drawing/2014/main" id="{0B26D45B-854E-CD5A-9419-9E19A9F4670C}"/>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8">
              <a:extLst>
                <a:ext uri="{FF2B5EF4-FFF2-40B4-BE49-F238E27FC236}">
                  <a16:creationId xmlns:a16="http://schemas.microsoft.com/office/drawing/2014/main" id="{059CC39D-092E-D9C8-6221-0E3C3C4994B3}"/>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99">
              <a:extLst>
                <a:ext uri="{FF2B5EF4-FFF2-40B4-BE49-F238E27FC236}">
                  <a16:creationId xmlns:a16="http://schemas.microsoft.com/office/drawing/2014/main" id="{48514CE3-EB60-734F-88FD-EF6D401A299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0">
              <a:extLst>
                <a:ext uri="{FF2B5EF4-FFF2-40B4-BE49-F238E27FC236}">
                  <a16:creationId xmlns:a16="http://schemas.microsoft.com/office/drawing/2014/main" id="{37A1B4FF-8242-B1DF-4E3E-98B914CD797A}"/>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1">
              <a:extLst>
                <a:ext uri="{FF2B5EF4-FFF2-40B4-BE49-F238E27FC236}">
                  <a16:creationId xmlns:a16="http://schemas.microsoft.com/office/drawing/2014/main" id="{B450DD07-C99E-0EDE-5B5B-89FB9CF0B153}"/>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2">
              <a:extLst>
                <a:ext uri="{FF2B5EF4-FFF2-40B4-BE49-F238E27FC236}">
                  <a16:creationId xmlns:a16="http://schemas.microsoft.com/office/drawing/2014/main" id="{981B25FD-2544-4F07-DB6A-048F36790394}"/>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3">
              <a:extLst>
                <a:ext uri="{FF2B5EF4-FFF2-40B4-BE49-F238E27FC236}">
                  <a16:creationId xmlns:a16="http://schemas.microsoft.com/office/drawing/2014/main" id="{7A00B8F1-FE9A-4257-B926-27CA33AA66E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4">
              <a:extLst>
                <a:ext uri="{FF2B5EF4-FFF2-40B4-BE49-F238E27FC236}">
                  <a16:creationId xmlns:a16="http://schemas.microsoft.com/office/drawing/2014/main" id="{8CD0AF86-161C-EA58-7105-AE985C5FFA60}"/>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1" name="Freeform 105">
              <a:extLst>
                <a:ext uri="{FF2B5EF4-FFF2-40B4-BE49-F238E27FC236}">
                  <a16:creationId xmlns:a16="http://schemas.microsoft.com/office/drawing/2014/main" id="{9C8ACBC1-9ED1-1201-273C-BA956A3B390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13523668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iography 2">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917264" cy="838200"/>
          </a:xfrm>
        </p:spPr>
        <p:txBody>
          <a:bodyPr/>
          <a:lstStyle>
            <a:lvl1pPr>
              <a:defRPr sz="3000"/>
            </a:lvl1pPr>
          </a:lstStyle>
          <a:p>
            <a:r>
              <a:rPr lang="en-US"/>
              <a:t>Click to edit Master title style</a:t>
            </a:r>
          </a:p>
        </p:txBody>
      </p:sp>
      <p:sp>
        <p:nvSpPr>
          <p:cNvPr id="3" name="Content Placeholder 2"/>
          <p:cNvSpPr>
            <a:spLocks noGrp="1"/>
          </p:cNvSpPr>
          <p:nvPr>
            <p:ph idx="1"/>
          </p:nvPr>
        </p:nvSpPr>
        <p:spPr>
          <a:xfrm>
            <a:off x="422821" y="1073260"/>
            <a:ext cx="10917264"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7"/>
          </p:nvPr>
        </p:nvSpPr>
        <p:spPr>
          <a:xfrm>
            <a:off x="422820" y="36664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9" name="Content Placeholder 9"/>
          <p:cNvSpPr>
            <a:spLocks noGrp="1"/>
          </p:cNvSpPr>
          <p:nvPr>
            <p:ph sz="quarter" idx="18"/>
          </p:nvPr>
        </p:nvSpPr>
        <p:spPr>
          <a:xfrm>
            <a:off x="422820" y="41200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Number Placeholder 3">
            <a:extLst>
              <a:ext uri="{FF2B5EF4-FFF2-40B4-BE49-F238E27FC236}">
                <a16:creationId xmlns:a16="http://schemas.microsoft.com/office/drawing/2014/main" id="{FDDADAFA-4A67-4AFF-9C77-EBD78F8FF052}"/>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3" name="Footer Placeholder 4">
            <a:extLst>
              <a:ext uri="{FF2B5EF4-FFF2-40B4-BE49-F238E27FC236}">
                <a16:creationId xmlns:a16="http://schemas.microsoft.com/office/drawing/2014/main" id="{00C1F9D1-97D6-4121-B5B2-D568C10CA39D}"/>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4" name="Rectangle 155">
            <a:extLst>
              <a:ext uri="{FF2B5EF4-FFF2-40B4-BE49-F238E27FC236}">
                <a16:creationId xmlns:a16="http://schemas.microsoft.com/office/drawing/2014/main" id="{4ABC23EC-7743-41C1-80CD-33B5B8541F24}"/>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7" name="Group 36">
            <a:extLst>
              <a:ext uri="{FF2B5EF4-FFF2-40B4-BE49-F238E27FC236}">
                <a16:creationId xmlns:a16="http://schemas.microsoft.com/office/drawing/2014/main" id="{E96FA1CC-8E42-4FAB-BC84-018DDB0DEE68}"/>
              </a:ext>
            </a:extLst>
          </p:cNvPr>
          <p:cNvGrpSpPr/>
          <p:nvPr/>
        </p:nvGrpSpPr>
        <p:grpSpPr>
          <a:xfrm>
            <a:off x="10215053" y="6295153"/>
            <a:ext cx="1527048" cy="338328"/>
            <a:chOff x="6923088" y="4475163"/>
            <a:chExt cx="1873251" cy="403225"/>
          </a:xfrm>
        </p:grpSpPr>
        <p:sp>
          <p:nvSpPr>
            <p:cNvPr id="38" name="AutoShape 4">
              <a:extLst>
                <a:ext uri="{FF2B5EF4-FFF2-40B4-BE49-F238E27FC236}">
                  <a16:creationId xmlns:a16="http://schemas.microsoft.com/office/drawing/2014/main" id="{FDB3A529-62F4-42AC-951D-23F4A7E86BAE}"/>
                </a:ext>
              </a:extLst>
            </p:cNvPr>
            <p:cNvSpPr>
              <a:spLocks noChangeAspect="1" noChangeArrowheads="1" noTextEdit="1"/>
            </p:cNvSpPr>
            <p:nvPr/>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6">
              <a:extLst>
                <a:ext uri="{FF2B5EF4-FFF2-40B4-BE49-F238E27FC236}">
                  <a16:creationId xmlns:a16="http://schemas.microsoft.com/office/drawing/2014/main" id="{B1598055-CFEB-43B6-94D1-91B9BE2040B1}"/>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7">
              <a:extLst>
                <a:ext uri="{FF2B5EF4-FFF2-40B4-BE49-F238E27FC236}">
                  <a16:creationId xmlns:a16="http://schemas.microsoft.com/office/drawing/2014/main" id="{997E3BA7-7F50-4AC6-9F66-9B16FB283225}"/>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3">
              <a:extLst>
                <a:ext uri="{FF2B5EF4-FFF2-40B4-BE49-F238E27FC236}">
                  <a16:creationId xmlns:a16="http://schemas.microsoft.com/office/drawing/2014/main" id="{1D265DC9-86D8-4E9C-87D7-448058C21A39}"/>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4">
              <a:extLst>
                <a:ext uri="{FF2B5EF4-FFF2-40B4-BE49-F238E27FC236}">
                  <a16:creationId xmlns:a16="http://schemas.microsoft.com/office/drawing/2014/main" id="{F7E846A4-4257-46B9-A51C-B7897EB6F49D}"/>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5">
              <a:extLst>
                <a:ext uri="{FF2B5EF4-FFF2-40B4-BE49-F238E27FC236}">
                  <a16:creationId xmlns:a16="http://schemas.microsoft.com/office/drawing/2014/main" id="{2DF9F73C-B262-4FAE-B63A-8189E784AD70}"/>
                </a:ext>
              </a:extLst>
            </p:cNvPr>
            <p:cNvSpPr>
              <a:spLocks/>
            </p:cNvSpPr>
            <p:nvPr/>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6">
              <a:extLst>
                <a:ext uri="{FF2B5EF4-FFF2-40B4-BE49-F238E27FC236}">
                  <a16:creationId xmlns:a16="http://schemas.microsoft.com/office/drawing/2014/main" id="{297DEA44-3185-4C0A-9CAC-54EFD4ABC65E}"/>
                </a:ext>
              </a:extLst>
            </p:cNvPr>
            <p:cNvSpPr>
              <a:spLocks noEditPoints="1"/>
            </p:cNvSpPr>
            <p:nvPr/>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7">
              <a:extLst>
                <a:ext uri="{FF2B5EF4-FFF2-40B4-BE49-F238E27FC236}">
                  <a16:creationId xmlns:a16="http://schemas.microsoft.com/office/drawing/2014/main" id="{F6ADEFC9-057D-421E-B61E-93A15347DC6E}"/>
                </a:ext>
              </a:extLst>
            </p:cNvPr>
            <p:cNvSpPr>
              <a:spLocks noEditPoints="1"/>
            </p:cNvSpPr>
            <p:nvPr/>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88">
              <a:extLst>
                <a:ext uri="{FF2B5EF4-FFF2-40B4-BE49-F238E27FC236}">
                  <a16:creationId xmlns:a16="http://schemas.microsoft.com/office/drawing/2014/main" id="{4F03F7AC-9440-4F7D-B8BF-C08A1E585F2F}"/>
                </a:ext>
              </a:extLst>
            </p:cNvPr>
            <p:cNvSpPr>
              <a:spLocks noEditPoints="1"/>
            </p:cNvSpPr>
            <p:nvPr/>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89">
              <a:extLst>
                <a:ext uri="{FF2B5EF4-FFF2-40B4-BE49-F238E27FC236}">
                  <a16:creationId xmlns:a16="http://schemas.microsoft.com/office/drawing/2014/main" id="{970712D6-94E2-4C3D-A565-6176B96D6E4A}"/>
                </a:ext>
              </a:extLst>
            </p:cNvPr>
            <p:cNvSpPr>
              <a:spLocks/>
            </p:cNvSpPr>
            <p:nvPr/>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0">
              <a:extLst>
                <a:ext uri="{FF2B5EF4-FFF2-40B4-BE49-F238E27FC236}">
                  <a16:creationId xmlns:a16="http://schemas.microsoft.com/office/drawing/2014/main" id="{D1EE7E46-42CC-4959-8346-E808CAF90F8C}"/>
                </a:ext>
              </a:extLst>
            </p:cNvPr>
            <p:cNvSpPr>
              <a:spLocks noEditPoints="1"/>
            </p:cNvSpPr>
            <p:nvPr/>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1">
              <a:extLst>
                <a:ext uri="{FF2B5EF4-FFF2-40B4-BE49-F238E27FC236}">
                  <a16:creationId xmlns:a16="http://schemas.microsoft.com/office/drawing/2014/main" id="{294830DD-B508-4AF3-9D0B-2D211C5D6599}"/>
                </a:ext>
              </a:extLst>
            </p:cNvPr>
            <p:cNvSpPr>
              <a:spLocks/>
            </p:cNvSpPr>
            <p:nvPr/>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2">
              <a:extLst>
                <a:ext uri="{FF2B5EF4-FFF2-40B4-BE49-F238E27FC236}">
                  <a16:creationId xmlns:a16="http://schemas.microsoft.com/office/drawing/2014/main" id="{B93D1C63-6554-4487-89B4-BF0E1D2D7B73}"/>
                </a:ext>
              </a:extLst>
            </p:cNvPr>
            <p:cNvSpPr>
              <a:spLocks/>
            </p:cNvSpPr>
            <p:nvPr/>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3">
              <a:extLst>
                <a:ext uri="{FF2B5EF4-FFF2-40B4-BE49-F238E27FC236}">
                  <a16:creationId xmlns:a16="http://schemas.microsoft.com/office/drawing/2014/main" id="{2EA68048-B683-4B28-9173-9277014DEE14}"/>
                </a:ext>
              </a:extLst>
            </p:cNvPr>
            <p:cNvSpPr>
              <a:spLocks/>
            </p:cNvSpPr>
            <p:nvPr/>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4">
              <a:extLst>
                <a:ext uri="{FF2B5EF4-FFF2-40B4-BE49-F238E27FC236}">
                  <a16:creationId xmlns:a16="http://schemas.microsoft.com/office/drawing/2014/main" id="{C2D4073F-C390-4BB6-931A-744067619951}"/>
                </a:ext>
              </a:extLst>
            </p:cNvPr>
            <p:cNvSpPr>
              <a:spLocks/>
            </p:cNvSpPr>
            <p:nvPr/>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5">
              <a:extLst>
                <a:ext uri="{FF2B5EF4-FFF2-40B4-BE49-F238E27FC236}">
                  <a16:creationId xmlns:a16="http://schemas.microsoft.com/office/drawing/2014/main" id="{34B2DE3E-6BE3-46F2-879A-F13FCE9525BA}"/>
                </a:ext>
              </a:extLst>
            </p:cNvPr>
            <p:cNvSpPr>
              <a:spLocks/>
            </p:cNvSpPr>
            <p:nvPr/>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6">
              <a:extLst>
                <a:ext uri="{FF2B5EF4-FFF2-40B4-BE49-F238E27FC236}">
                  <a16:creationId xmlns:a16="http://schemas.microsoft.com/office/drawing/2014/main" id="{6BC5B55E-277C-481A-9759-397524F9C425}"/>
                </a:ext>
              </a:extLst>
            </p:cNvPr>
            <p:cNvSpPr>
              <a:spLocks/>
            </p:cNvSpPr>
            <p:nvPr/>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7">
              <a:extLst>
                <a:ext uri="{FF2B5EF4-FFF2-40B4-BE49-F238E27FC236}">
                  <a16:creationId xmlns:a16="http://schemas.microsoft.com/office/drawing/2014/main" id="{212C4FC6-A3DC-4F34-9A4A-34B8C646F5C8}"/>
                </a:ext>
              </a:extLst>
            </p:cNvPr>
            <p:cNvSpPr>
              <a:spLocks/>
            </p:cNvSpPr>
            <p:nvPr/>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98">
              <a:extLst>
                <a:ext uri="{FF2B5EF4-FFF2-40B4-BE49-F238E27FC236}">
                  <a16:creationId xmlns:a16="http://schemas.microsoft.com/office/drawing/2014/main" id="{D4FED52E-FCF7-40CD-B884-08CDDEED1F59}"/>
                </a:ext>
              </a:extLst>
            </p:cNvPr>
            <p:cNvSpPr>
              <a:spLocks/>
            </p:cNvSpPr>
            <p:nvPr/>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99">
              <a:extLst>
                <a:ext uri="{FF2B5EF4-FFF2-40B4-BE49-F238E27FC236}">
                  <a16:creationId xmlns:a16="http://schemas.microsoft.com/office/drawing/2014/main" id="{3A914F48-E51A-44A1-91DC-6262E2E30793}"/>
                </a:ext>
              </a:extLst>
            </p:cNvPr>
            <p:cNvSpPr>
              <a:spLocks/>
            </p:cNvSpPr>
            <p:nvPr/>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0">
              <a:extLst>
                <a:ext uri="{FF2B5EF4-FFF2-40B4-BE49-F238E27FC236}">
                  <a16:creationId xmlns:a16="http://schemas.microsoft.com/office/drawing/2014/main" id="{60967023-A11C-4C53-ADAC-19B9420B641C}"/>
                </a:ext>
              </a:extLst>
            </p:cNvPr>
            <p:cNvSpPr>
              <a:spLocks noEditPoints="1"/>
            </p:cNvSpPr>
            <p:nvPr/>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1">
              <a:extLst>
                <a:ext uri="{FF2B5EF4-FFF2-40B4-BE49-F238E27FC236}">
                  <a16:creationId xmlns:a16="http://schemas.microsoft.com/office/drawing/2014/main" id="{890FC8D3-8EFF-46D3-A761-53E93E764CB8}"/>
                </a:ext>
              </a:extLst>
            </p:cNvPr>
            <p:cNvSpPr>
              <a:spLocks noEditPoints="1"/>
            </p:cNvSpPr>
            <p:nvPr/>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2">
              <a:extLst>
                <a:ext uri="{FF2B5EF4-FFF2-40B4-BE49-F238E27FC236}">
                  <a16:creationId xmlns:a16="http://schemas.microsoft.com/office/drawing/2014/main" id="{7416EEB4-F19F-4D49-910E-53E1316511AE}"/>
                </a:ext>
              </a:extLst>
            </p:cNvPr>
            <p:cNvSpPr>
              <a:spLocks/>
            </p:cNvSpPr>
            <p:nvPr/>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3">
              <a:extLst>
                <a:ext uri="{FF2B5EF4-FFF2-40B4-BE49-F238E27FC236}">
                  <a16:creationId xmlns:a16="http://schemas.microsoft.com/office/drawing/2014/main" id="{04A63982-716C-45DD-84F2-3E9C5794813D}"/>
                </a:ext>
              </a:extLst>
            </p:cNvPr>
            <p:cNvSpPr>
              <a:spLocks/>
            </p:cNvSpPr>
            <p:nvPr/>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5" name="Freeform 104">
              <a:extLst>
                <a:ext uri="{FF2B5EF4-FFF2-40B4-BE49-F238E27FC236}">
                  <a16:creationId xmlns:a16="http://schemas.microsoft.com/office/drawing/2014/main" id="{49D933E1-1FA0-4B06-BBBB-35C3E611E565}"/>
                </a:ext>
              </a:extLst>
            </p:cNvPr>
            <p:cNvSpPr>
              <a:spLocks/>
            </p:cNvSpPr>
            <p:nvPr/>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6" name="Freeform 105">
              <a:extLst>
                <a:ext uri="{FF2B5EF4-FFF2-40B4-BE49-F238E27FC236}">
                  <a16:creationId xmlns:a16="http://schemas.microsoft.com/office/drawing/2014/main" id="{E6B2D9F8-5442-4C5E-9D94-47D05A73BF8C}"/>
                </a:ext>
              </a:extLst>
            </p:cNvPr>
            <p:cNvSpPr>
              <a:spLocks/>
            </p:cNvSpPr>
            <p:nvPr/>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grpSp>
        <p:nvGrpSpPr>
          <p:cNvPr id="4" name="Group 3">
            <a:extLst>
              <a:ext uri="{FF2B5EF4-FFF2-40B4-BE49-F238E27FC236}">
                <a16:creationId xmlns:a16="http://schemas.microsoft.com/office/drawing/2014/main" id="{E32E9078-C3D8-0735-60C3-593A8F4B29CC}"/>
              </a:ext>
            </a:extLst>
          </p:cNvPr>
          <p:cNvGrpSpPr/>
          <p:nvPr userDrawn="1"/>
        </p:nvGrpSpPr>
        <p:grpSpPr>
          <a:xfrm>
            <a:off x="10215053" y="6295153"/>
            <a:ext cx="1527048" cy="338328"/>
            <a:chOff x="6923088" y="4475163"/>
            <a:chExt cx="1873251" cy="403225"/>
          </a:xfrm>
        </p:grpSpPr>
        <p:sp>
          <p:nvSpPr>
            <p:cNvPr id="5" name="AutoShape 4">
              <a:extLst>
                <a:ext uri="{FF2B5EF4-FFF2-40B4-BE49-F238E27FC236}">
                  <a16:creationId xmlns:a16="http://schemas.microsoft.com/office/drawing/2014/main" id="{E894B077-131C-18BA-7EA0-B77A95208A25}"/>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6">
              <a:extLst>
                <a:ext uri="{FF2B5EF4-FFF2-40B4-BE49-F238E27FC236}">
                  <a16:creationId xmlns:a16="http://schemas.microsoft.com/office/drawing/2014/main" id="{D88DD8D2-CCBB-12DC-12E3-4943B8A9881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7">
              <a:extLst>
                <a:ext uri="{FF2B5EF4-FFF2-40B4-BE49-F238E27FC236}">
                  <a16:creationId xmlns:a16="http://schemas.microsoft.com/office/drawing/2014/main" id="{40AA51FD-19A0-D52E-C007-3459E24BE8E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3">
              <a:extLst>
                <a:ext uri="{FF2B5EF4-FFF2-40B4-BE49-F238E27FC236}">
                  <a16:creationId xmlns:a16="http://schemas.microsoft.com/office/drawing/2014/main" id="{A75C1159-B52B-EDC9-5583-02CE5E98B9E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4">
              <a:extLst>
                <a:ext uri="{FF2B5EF4-FFF2-40B4-BE49-F238E27FC236}">
                  <a16:creationId xmlns:a16="http://schemas.microsoft.com/office/drawing/2014/main" id="{85797907-18E0-0246-2CC5-E0A988C08DD6}"/>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5">
              <a:extLst>
                <a:ext uri="{FF2B5EF4-FFF2-40B4-BE49-F238E27FC236}">
                  <a16:creationId xmlns:a16="http://schemas.microsoft.com/office/drawing/2014/main" id="{F0D1E561-8CAB-8C11-7F44-1605B9B83057}"/>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6">
              <a:extLst>
                <a:ext uri="{FF2B5EF4-FFF2-40B4-BE49-F238E27FC236}">
                  <a16:creationId xmlns:a16="http://schemas.microsoft.com/office/drawing/2014/main" id="{3643EE63-1B50-19F6-210B-94DB1E1F5CCF}"/>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87">
              <a:extLst>
                <a:ext uri="{FF2B5EF4-FFF2-40B4-BE49-F238E27FC236}">
                  <a16:creationId xmlns:a16="http://schemas.microsoft.com/office/drawing/2014/main" id="{4B56364F-C733-5A04-6CC6-E00D3DD2B008}"/>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88">
              <a:extLst>
                <a:ext uri="{FF2B5EF4-FFF2-40B4-BE49-F238E27FC236}">
                  <a16:creationId xmlns:a16="http://schemas.microsoft.com/office/drawing/2014/main" id="{90D42AC0-A721-8B9B-51B8-CDCE3A2C7C09}"/>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89">
              <a:extLst>
                <a:ext uri="{FF2B5EF4-FFF2-40B4-BE49-F238E27FC236}">
                  <a16:creationId xmlns:a16="http://schemas.microsoft.com/office/drawing/2014/main" id="{B6442568-5892-B031-B0C8-BE9F3C489CA5}"/>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0">
              <a:extLst>
                <a:ext uri="{FF2B5EF4-FFF2-40B4-BE49-F238E27FC236}">
                  <a16:creationId xmlns:a16="http://schemas.microsoft.com/office/drawing/2014/main" id="{80646310-57F5-40D9-BE7A-2A96ACA1DDB5}"/>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1">
              <a:extLst>
                <a:ext uri="{FF2B5EF4-FFF2-40B4-BE49-F238E27FC236}">
                  <a16:creationId xmlns:a16="http://schemas.microsoft.com/office/drawing/2014/main" id="{02BE7B2D-41B3-4751-51B8-65CCC3E57F7E}"/>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2">
              <a:extLst>
                <a:ext uri="{FF2B5EF4-FFF2-40B4-BE49-F238E27FC236}">
                  <a16:creationId xmlns:a16="http://schemas.microsoft.com/office/drawing/2014/main" id="{7293ED5F-E927-795F-CA13-9F986FBABDA4}"/>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3">
              <a:extLst>
                <a:ext uri="{FF2B5EF4-FFF2-40B4-BE49-F238E27FC236}">
                  <a16:creationId xmlns:a16="http://schemas.microsoft.com/office/drawing/2014/main" id="{C147C8C9-A944-3311-E753-08F08FDFBA81}"/>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4">
              <a:extLst>
                <a:ext uri="{FF2B5EF4-FFF2-40B4-BE49-F238E27FC236}">
                  <a16:creationId xmlns:a16="http://schemas.microsoft.com/office/drawing/2014/main" id="{14EE4ED4-A628-E578-8029-49F41A308D14}"/>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5">
              <a:extLst>
                <a:ext uri="{FF2B5EF4-FFF2-40B4-BE49-F238E27FC236}">
                  <a16:creationId xmlns:a16="http://schemas.microsoft.com/office/drawing/2014/main" id="{11537686-6BCA-FBA4-6E27-64385EBFFEAE}"/>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6">
              <a:extLst>
                <a:ext uri="{FF2B5EF4-FFF2-40B4-BE49-F238E27FC236}">
                  <a16:creationId xmlns:a16="http://schemas.microsoft.com/office/drawing/2014/main" id="{661788EB-57DA-CE52-ECFD-BFD162AC0060}"/>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97">
              <a:extLst>
                <a:ext uri="{FF2B5EF4-FFF2-40B4-BE49-F238E27FC236}">
                  <a16:creationId xmlns:a16="http://schemas.microsoft.com/office/drawing/2014/main" id="{0B36AB16-099B-0237-1990-6CD074146B03}"/>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98">
              <a:extLst>
                <a:ext uri="{FF2B5EF4-FFF2-40B4-BE49-F238E27FC236}">
                  <a16:creationId xmlns:a16="http://schemas.microsoft.com/office/drawing/2014/main" id="{4762125E-000E-4DD3-55DF-CB671577334C}"/>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99">
              <a:extLst>
                <a:ext uri="{FF2B5EF4-FFF2-40B4-BE49-F238E27FC236}">
                  <a16:creationId xmlns:a16="http://schemas.microsoft.com/office/drawing/2014/main" id="{4D85570D-B755-1E24-4324-332D468ED172}"/>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0">
              <a:extLst>
                <a:ext uri="{FF2B5EF4-FFF2-40B4-BE49-F238E27FC236}">
                  <a16:creationId xmlns:a16="http://schemas.microsoft.com/office/drawing/2014/main" id="{9700E8F4-54AB-6B1D-B614-0574AF9A9411}"/>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1">
              <a:extLst>
                <a:ext uri="{FF2B5EF4-FFF2-40B4-BE49-F238E27FC236}">
                  <a16:creationId xmlns:a16="http://schemas.microsoft.com/office/drawing/2014/main" id="{8DD5E02B-BEE0-22B7-4B0E-B729BB6667DC}"/>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2">
              <a:extLst>
                <a:ext uri="{FF2B5EF4-FFF2-40B4-BE49-F238E27FC236}">
                  <a16:creationId xmlns:a16="http://schemas.microsoft.com/office/drawing/2014/main" id="{85F018AF-F8A1-6FCD-3191-B41DDC842AD6}"/>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1" name="Freeform 103">
              <a:extLst>
                <a:ext uri="{FF2B5EF4-FFF2-40B4-BE49-F238E27FC236}">
                  <a16:creationId xmlns:a16="http://schemas.microsoft.com/office/drawing/2014/main" id="{B7792D68-8373-C111-0F0E-EAB1458FF398}"/>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2" name="Freeform 104">
              <a:extLst>
                <a:ext uri="{FF2B5EF4-FFF2-40B4-BE49-F238E27FC236}">
                  <a16:creationId xmlns:a16="http://schemas.microsoft.com/office/drawing/2014/main" id="{69B43B4A-E70E-71C5-A436-9009A0A13AE0}"/>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3" name="Freeform 105">
              <a:extLst>
                <a:ext uri="{FF2B5EF4-FFF2-40B4-BE49-F238E27FC236}">
                  <a16:creationId xmlns:a16="http://schemas.microsoft.com/office/drawing/2014/main" id="{7CA8C401-145E-9970-F524-C34ED71DFD17}"/>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82579608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Important Information">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p>
        </p:txBody>
      </p:sp>
      <p:sp>
        <p:nvSpPr>
          <p:cNvPr id="3" name="Content Placeholder 2"/>
          <p:cNvSpPr>
            <a:spLocks noGrp="1"/>
          </p:cNvSpPr>
          <p:nvPr>
            <p:ph idx="1"/>
          </p:nvPr>
        </p:nvSpPr>
        <p:spPr>
          <a:xfrm>
            <a:off x="422820" y="1076325"/>
            <a:ext cx="10918280" cy="4808539"/>
          </a:xfrm>
          <a:noFill/>
          <a:ln w="9525">
            <a:noFill/>
            <a:miter lim="800000"/>
            <a:headEnd/>
            <a:tailEnd/>
          </a:ln>
          <a:effectLst/>
        </p:spPr>
        <p:txBody>
          <a:bodyPr lIns="135852"/>
          <a:lstStyle>
            <a:lvl1pPr marL="0" indent="0" algn="l" rtl="0" eaLnBrk="1" fontAlgn="base" hangingPunct="1">
              <a:spcAft>
                <a:spcPct val="0"/>
              </a:spcAft>
              <a:buSzPct val="40000"/>
              <a:defRPr lang="en-US" sz="1200" b="0" dirty="0" smtClean="0">
                <a:solidFill>
                  <a:srgbClr val="000000"/>
                </a:solidFill>
                <a:latin typeface="+mn-lt"/>
                <a:ea typeface="+mn-ea"/>
                <a:cs typeface="+mn-cs"/>
              </a:defRPr>
            </a:lvl1pPr>
            <a:lvl2pPr marL="0" indent="0" algn="l" rtl="0" eaLnBrk="1" fontAlgn="base" hangingPunct="1">
              <a:spcBef>
                <a:spcPts val="743"/>
              </a:spcBef>
              <a:spcAft>
                <a:spcPct val="0"/>
              </a:spcAft>
              <a:buSzPct val="40000"/>
              <a:buNone/>
              <a:defRPr lang="en-US" sz="1200" b="1" dirty="0">
                <a:solidFill>
                  <a:srgbClr val="000000"/>
                </a:solidFill>
                <a:latin typeface="+mn-lt"/>
                <a:ea typeface="+mn-ea"/>
                <a:cs typeface="+mn-cs"/>
              </a:defRPr>
            </a:lvl2pPr>
          </a:lstStyle>
          <a:p>
            <a:pPr lvl="0"/>
            <a:r>
              <a:rPr lang="en-US"/>
              <a:t>Click to edit Master text styles</a:t>
            </a:r>
          </a:p>
          <a:p>
            <a:pPr lvl="1"/>
            <a:r>
              <a:rPr lang="en-US"/>
              <a:t>Second level</a:t>
            </a:r>
          </a:p>
        </p:txBody>
      </p:sp>
      <p:sp>
        <p:nvSpPr>
          <p:cNvPr id="38" name="Slide Number Placeholder 3">
            <a:extLst>
              <a:ext uri="{FF2B5EF4-FFF2-40B4-BE49-F238E27FC236}">
                <a16:creationId xmlns:a16="http://schemas.microsoft.com/office/drawing/2014/main" id="{2C352912-16B3-4C34-A240-2E8BC9C6B279}"/>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39" name="Footer Placeholder 4">
            <a:extLst>
              <a:ext uri="{FF2B5EF4-FFF2-40B4-BE49-F238E27FC236}">
                <a16:creationId xmlns:a16="http://schemas.microsoft.com/office/drawing/2014/main" id="{206F5221-ED04-4397-8B29-76DF1316A5A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0" name="Rectangle 155">
            <a:extLst>
              <a:ext uri="{FF2B5EF4-FFF2-40B4-BE49-F238E27FC236}">
                <a16:creationId xmlns:a16="http://schemas.microsoft.com/office/drawing/2014/main" id="{B3FB2248-AEBC-4961-BEE1-8C9E69D0540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4" name="Group 33">
            <a:extLst>
              <a:ext uri="{FF2B5EF4-FFF2-40B4-BE49-F238E27FC236}">
                <a16:creationId xmlns:a16="http://schemas.microsoft.com/office/drawing/2014/main" id="{BE8EB743-578A-4F2E-9831-A0AD76B8E6F5}"/>
              </a:ext>
            </a:extLst>
          </p:cNvPr>
          <p:cNvGrpSpPr/>
          <p:nvPr/>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58D3C79E-30E9-4B4B-A701-FAEF8B1987B4}"/>
                </a:ext>
              </a:extLst>
            </p:cNvPr>
            <p:cNvSpPr>
              <a:spLocks noChangeAspect="1" noChangeArrowheads="1" noTextEdit="1"/>
            </p:cNvSpPr>
            <p:nvPr/>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B224E115-5A85-4E9E-AE96-ACA56BB87D84}"/>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1A8B288D-FA7D-4770-85A9-EF4DB41E30DD}"/>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3">
              <a:extLst>
                <a:ext uri="{FF2B5EF4-FFF2-40B4-BE49-F238E27FC236}">
                  <a16:creationId xmlns:a16="http://schemas.microsoft.com/office/drawing/2014/main" id="{6AB80B8C-E086-463F-8456-EB675BFFDD93}"/>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4">
              <a:extLst>
                <a:ext uri="{FF2B5EF4-FFF2-40B4-BE49-F238E27FC236}">
                  <a16:creationId xmlns:a16="http://schemas.microsoft.com/office/drawing/2014/main" id="{253B09A1-B315-4923-8D53-F472D03C6872}"/>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5">
              <a:extLst>
                <a:ext uri="{FF2B5EF4-FFF2-40B4-BE49-F238E27FC236}">
                  <a16:creationId xmlns:a16="http://schemas.microsoft.com/office/drawing/2014/main" id="{3FAF1FF8-DE53-4A11-A839-59D95821898F}"/>
                </a:ext>
              </a:extLst>
            </p:cNvPr>
            <p:cNvSpPr>
              <a:spLocks/>
            </p:cNvSpPr>
            <p:nvPr/>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88E1E33F-F262-4F49-A99D-19DADF052069}"/>
                </a:ext>
              </a:extLst>
            </p:cNvPr>
            <p:cNvSpPr>
              <a:spLocks noEditPoints="1"/>
            </p:cNvSpPr>
            <p:nvPr/>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74275FC0-B765-4786-B565-C4F57EB7E569}"/>
                </a:ext>
              </a:extLst>
            </p:cNvPr>
            <p:cNvSpPr>
              <a:spLocks noEditPoints="1"/>
            </p:cNvSpPr>
            <p:nvPr/>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20E6A29A-EFC4-4246-9006-B60905DCF941}"/>
                </a:ext>
              </a:extLst>
            </p:cNvPr>
            <p:cNvSpPr>
              <a:spLocks noEditPoints="1"/>
            </p:cNvSpPr>
            <p:nvPr/>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44B6AB6A-3514-4FBF-AB9A-A9C60DA105DE}"/>
                </a:ext>
              </a:extLst>
            </p:cNvPr>
            <p:cNvSpPr>
              <a:spLocks/>
            </p:cNvSpPr>
            <p:nvPr/>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9EA79B57-CD57-4099-8FB6-77D2B3AB839C}"/>
                </a:ext>
              </a:extLst>
            </p:cNvPr>
            <p:cNvSpPr>
              <a:spLocks noEditPoints="1"/>
            </p:cNvSpPr>
            <p:nvPr/>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ACC08612-8488-4B69-8015-6B0D6F45B8D6}"/>
                </a:ext>
              </a:extLst>
            </p:cNvPr>
            <p:cNvSpPr>
              <a:spLocks/>
            </p:cNvSpPr>
            <p:nvPr/>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B259BFB8-D7AA-4E37-B932-69F909DC4348}"/>
                </a:ext>
              </a:extLst>
            </p:cNvPr>
            <p:cNvSpPr>
              <a:spLocks/>
            </p:cNvSpPr>
            <p:nvPr/>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9150288D-0BA4-4551-8DBD-3BFF454DEF88}"/>
                </a:ext>
              </a:extLst>
            </p:cNvPr>
            <p:cNvSpPr>
              <a:spLocks/>
            </p:cNvSpPr>
            <p:nvPr/>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66BBCF85-CD37-4FF8-AEFD-09B0466EE60C}"/>
                </a:ext>
              </a:extLst>
            </p:cNvPr>
            <p:cNvSpPr>
              <a:spLocks/>
            </p:cNvSpPr>
            <p:nvPr/>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DC012AEB-548D-4A4B-B3FC-650800CB1CDB}"/>
                </a:ext>
              </a:extLst>
            </p:cNvPr>
            <p:cNvSpPr>
              <a:spLocks/>
            </p:cNvSpPr>
            <p:nvPr/>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CBAA0F1A-6D07-4906-94FC-225006129574}"/>
                </a:ext>
              </a:extLst>
            </p:cNvPr>
            <p:cNvSpPr>
              <a:spLocks/>
            </p:cNvSpPr>
            <p:nvPr/>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6467F326-5978-4C5E-ADCF-07DC6704C136}"/>
                </a:ext>
              </a:extLst>
            </p:cNvPr>
            <p:cNvSpPr>
              <a:spLocks/>
            </p:cNvSpPr>
            <p:nvPr/>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133B0156-6D1E-4B0A-B4BC-64B0CEAB1F4D}"/>
                </a:ext>
              </a:extLst>
            </p:cNvPr>
            <p:cNvSpPr>
              <a:spLocks/>
            </p:cNvSpPr>
            <p:nvPr/>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5B06DDBF-8883-4D66-8D60-AC8DA0296E1A}"/>
                </a:ext>
              </a:extLst>
            </p:cNvPr>
            <p:cNvSpPr>
              <a:spLocks/>
            </p:cNvSpPr>
            <p:nvPr/>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656CA39C-D073-454D-9A21-90212D19FA85}"/>
                </a:ext>
              </a:extLst>
            </p:cNvPr>
            <p:cNvSpPr>
              <a:spLocks noEditPoints="1"/>
            </p:cNvSpPr>
            <p:nvPr/>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82F49F9C-CB5F-4BB4-8FD4-1F56EF7E525C}"/>
                </a:ext>
              </a:extLst>
            </p:cNvPr>
            <p:cNvSpPr>
              <a:spLocks noEditPoints="1"/>
            </p:cNvSpPr>
            <p:nvPr/>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4291A22E-FAC9-40F5-A833-AAF9D3666A44}"/>
                </a:ext>
              </a:extLst>
            </p:cNvPr>
            <p:cNvSpPr>
              <a:spLocks/>
            </p:cNvSpPr>
            <p:nvPr/>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866554F8-3A95-4E3A-8257-37B352BBBD70}"/>
                </a:ext>
              </a:extLst>
            </p:cNvPr>
            <p:cNvSpPr>
              <a:spLocks/>
            </p:cNvSpPr>
            <p:nvPr/>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314B5DDB-8F45-4D5D-948A-E1F84370E531}"/>
                </a:ext>
              </a:extLst>
            </p:cNvPr>
            <p:cNvSpPr>
              <a:spLocks/>
            </p:cNvSpPr>
            <p:nvPr/>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A3A90DFB-D909-461A-9100-23433D00B7F3}"/>
                </a:ext>
              </a:extLst>
            </p:cNvPr>
            <p:cNvSpPr>
              <a:spLocks/>
            </p:cNvSpPr>
            <p:nvPr/>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grpSp>
        <p:nvGrpSpPr>
          <p:cNvPr id="4" name="Group 3">
            <a:extLst>
              <a:ext uri="{FF2B5EF4-FFF2-40B4-BE49-F238E27FC236}">
                <a16:creationId xmlns:a16="http://schemas.microsoft.com/office/drawing/2014/main" id="{FE62A94D-DBD4-6E6B-C1F9-CEF457C7B88D}"/>
              </a:ext>
            </a:extLst>
          </p:cNvPr>
          <p:cNvGrpSpPr/>
          <p:nvPr userDrawn="1"/>
        </p:nvGrpSpPr>
        <p:grpSpPr>
          <a:xfrm>
            <a:off x="10215053" y="6295153"/>
            <a:ext cx="1527048" cy="338328"/>
            <a:chOff x="6923088" y="4475163"/>
            <a:chExt cx="1873251" cy="403225"/>
          </a:xfrm>
        </p:grpSpPr>
        <p:sp>
          <p:nvSpPr>
            <p:cNvPr id="5" name="AutoShape 4">
              <a:extLst>
                <a:ext uri="{FF2B5EF4-FFF2-40B4-BE49-F238E27FC236}">
                  <a16:creationId xmlns:a16="http://schemas.microsoft.com/office/drawing/2014/main" id="{346BFFBA-B5FE-7061-04F1-857A1C1A230B}"/>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6">
              <a:extLst>
                <a:ext uri="{FF2B5EF4-FFF2-40B4-BE49-F238E27FC236}">
                  <a16:creationId xmlns:a16="http://schemas.microsoft.com/office/drawing/2014/main" id="{F72DF27C-E985-E69C-8FD1-DBC1B9AF9C4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7">
              <a:extLst>
                <a:ext uri="{FF2B5EF4-FFF2-40B4-BE49-F238E27FC236}">
                  <a16:creationId xmlns:a16="http://schemas.microsoft.com/office/drawing/2014/main" id="{0F376EEB-AB8D-F374-AFAC-208CAEF2CA5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3">
              <a:extLst>
                <a:ext uri="{FF2B5EF4-FFF2-40B4-BE49-F238E27FC236}">
                  <a16:creationId xmlns:a16="http://schemas.microsoft.com/office/drawing/2014/main" id="{802AD02B-9937-0E47-0436-6E5E4749A17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4">
              <a:extLst>
                <a:ext uri="{FF2B5EF4-FFF2-40B4-BE49-F238E27FC236}">
                  <a16:creationId xmlns:a16="http://schemas.microsoft.com/office/drawing/2014/main" id="{03163A42-A6CF-226E-7F3C-64CD1991BC3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5">
              <a:extLst>
                <a:ext uri="{FF2B5EF4-FFF2-40B4-BE49-F238E27FC236}">
                  <a16:creationId xmlns:a16="http://schemas.microsoft.com/office/drawing/2014/main" id="{77B12449-0313-38B9-6504-76299F678018}"/>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6">
              <a:extLst>
                <a:ext uri="{FF2B5EF4-FFF2-40B4-BE49-F238E27FC236}">
                  <a16:creationId xmlns:a16="http://schemas.microsoft.com/office/drawing/2014/main" id="{86547331-4064-C29C-DCEC-DAD67FFADDDE}"/>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7">
              <a:extLst>
                <a:ext uri="{FF2B5EF4-FFF2-40B4-BE49-F238E27FC236}">
                  <a16:creationId xmlns:a16="http://schemas.microsoft.com/office/drawing/2014/main" id="{7F40A424-8F38-6A5A-E425-C05AADCF9421}"/>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8">
              <a:extLst>
                <a:ext uri="{FF2B5EF4-FFF2-40B4-BE49-F238E27FC236}">
                  <a16:creationId xmlns:a16="http://schemas.microsoft.com/office/drawing/2014/main" id="{E1B86652-AEC0-5B46-5E21-F1915316D7F7}"/>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9">
              <a:extLst>
                <a:ext uri="{FF2B5EF4-FFF2-40B4-BE49-F238E27FC236}">
                  <a16:creationId xmlns:a16="http://schemas.microsoft.com/office/drawing/2014/main" id="{430F00DD-B505-D6B1-64C4-A84B7DB05FB1}"/>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0">
              <a:extLst>
                <a:ext uri="{FF2B5EF4-FFF2-40B4-BE49-F238E27FC236}">
                  <a16:creationId xmlns:a16="http://schemas.microsoft.com/office/drawing/2014/main" id="{C670B29A-3944-CF20-00AC-4688F11EF448}"/>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1">
              <a:extLst>
                <a:ext uri="{FF2B5EF4-FFF2-40B4-BE49-F238E27FC236}">
                  <a16:creationId xmlns:a16="http://schemas.microsoft.com/office/drawing/2014/main" id="{14835106-85B3-18C6-22E5-3A2E82341782}"/>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2">
              <a:extLst>
                <a:ext uri="{FF2B5EF4-FFF2-40B4-BE49-F238E27FC236}">
                  <a16:creationId xmlns:a16="http://schemas.microsoft.com/office/drawing/2014/main" id="{41FD6A7D-86D8-D905-79D9-0714444EC8FF}"/>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3">
              <a:extLst>
                <a:ext uri="{FF2B5EF4-FFF2-40B4-BE49-F238E27FC236}">
                  <a16:creationId xmlns:a16="http://schemas.microsoft.com/office/drawing/2014/main" id="{C7E2CA24-800E-CBA9-EDC4-5955048AA4B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4">
              <a:extLst>
                <a:ext uri="{FF2B5EF4-FFF2-40B4-BE49-F238E27FC236}">
                  <a16:creationId xmlns:a16="http://schemas.microsoft.com/office/drawing/2014/main" id="{67C8724F-EF2D-8AEB-A60B-0CC420CF31C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5">
              <a:extLst>
                <a:ext uri="{FF2B5EF4-FFF2-40B4-BE49-F238E27FC236}">
                  <a16:creationId xmlns:a16="http://schemas.microsoft.com/office/drawing/2014/main" id="{E6FC8D7E-6FD3-9C4A-5742-65112BF04CA3}"/>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6">
              <a:extLst>
                <a:ext uri="{FF2B5EF4-FFF2-40B4-BE49-F238E27FC236}">
                  <a16:creationId xmlns:a16="http://schemas.microsoft.com/office/drawing/2014/main" id="{5E74E299-B444-DD45-43E4-E5E76D6CA4B9}"/>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7">
              <a:extLst>
                <a:ext uri="{FF2B5EF4-FFF2-40B4-BE49-F238E27FC236}">
                  <a16:creationId xmlns:a16="http://schemas.microsoft.com/office/drawing/2014/main" id="{9E951E7C-6B0C-BAE8-0619-659D6B9B7BFE}"/>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8">
              <a:extLst>
                <a:ext uri="{FF2B5EF4-FFF2-40B4-BE49-F238E27FC236}">
                  <a16:creationId xmlns:a16="http://schemas.microsoft.com/office/drawing/2014/main" id="{A7C567F0-56B2-F043-E3E1-E5ED7382D713}"/>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9">
              <a:extLst>
                <a:ext uri="{FF2B5EF4-FFF2-40B4-BE49-F238E27FC236}">
                  <a16:creationId xmlns:a16="http://schemas.microsoft.com/office/drawing/2014/main" id="{4D5B898C-F252-08CD-CC1D-A4C74D0CE9BD}"/>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100">
              <a:extLst>
                <a:ext uri="{FF2B5EF4-FFF2-40B4-BE49-F238E27FC236}">
                  <a16:creationId xmlns:a16="http://schemas.microsoft.com/office/drawing/2014/main" id="{A247FDB1-66DD-FA75-7898-824024FDBC36}"/>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1">
              <a:extLst>
                <a:ext uri="{FF2B5EF4-FFF2-40B4-BE49-F238E27FC236}">
                  <a16:creationId xmlns:a16="http://schemas.microsoft.com/office/drawing/2014/main" id="{8E30EA0A-476A-ED81-2206-8DADE8F91ECF}"/>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2">
              <a:extLst>
                <a:ext uri="{FF2B5EF4-FFF2-40B4-BE49-F238E27FC236}">
                  <a16:creationId xmlns:a16="http://schemas.microsoft.com/office/drawing/2014/main" id="{CDC03068-B5EC-4D16-C547-B561EC981362}"/>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3">
              <a:extLst>
                <a:ext uri="{FF2B5EF4-FFF2-40B4-BE49-F238E27FC236}">
                  <a16:creationId xmlns:a16="http://schemas.microsoft.com/office/drawing/2014/main" id="{C208A47B-DCB7-D632-3FC8-678F7CC9ED17}"/>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4">
              <a:extLst>
                <a:ext uri="{FF2B5EF4-FFF2-40B4-BE49-F238E27FC236}">
                  <a16:creationId xmlns:a16="http://schemas.microsoft.com/office/drawing/2014/main" id="{E885CCCB-F785-0F3B-33B5-004653BA20E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5">
              <a:extLst>
                <a:ext uri="{FF2B5EF4-FFF2-40B4-BE49-F238E27FC236}">
                  <a16:creationId xmlns:a16="http://schemas.microsoft.com/office/drawing/2014/main" id="{BD6E0B3D-97C7-DCAC-10AF-3D574C3C799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81099381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385233" y="6565047"/>
            <a:ext cx="948267" cy="214312"/>
          </a:xfrm>
        </p:spPr>
        <p:txBody>
          <a:bodyPr/>
          <a:lstStyle>
            <a:lvl1pPr>
              <a:defRPr sz="800" b="0">
                <a:solidFill>
                  <a:schemeClr val="tx1"/>
                </a:solidFill>
              </a:defRPr>
            </a:lvl1pPr>
            <a:lvl2pPr>
              <a:defRPr sz="833" b="0">
                <a:solidFill>
                  <a:schemeClr val="tx1"/>
                </a:solidFill>
              </a:defRPr>
            </a:lvl2pPr>
            <a:lvl3pPr>
              <a:defRPr sz="833" b="0">
                <a:solidFill>
                  <a:schemeClr val="tx1"/>
                </a:solidFill>
              </a:defRPr>
            </a:lvl3pPr>
            <a:lvl4pPr>
              <a:defRPr sz="833" b="0">
                <a:solidFill>
                  <a:schemeClr val="tx1"/>
                </a:solidFill>
              </a:defRPr>
            </a:lvl4pPr>
            <a:lvl5pPr>
              <a:defRPr sz="833" b="0">
                <a:solidFill>
                  <a:schemeClr val="tx1"/>
                </a:solidFill>
              </a:defRPr>
            </a:lvl5pPr>
          </a:lstStyle>
          <a:p>
            <a:pPr lvl="0"/>
            <a:r>
              <a:rPr lang="en-US"/>
              <a:t>XXXXXX.1.0</a:t>
            </a:r>
          </a:p>
        </p:txBody>
      </p:sp>
      <p:sp>
        <p:nvSpPr>
          <p:cNvPr id="6" name="Content Placeholder 5"/>
          <p:cNvSpPr>
            <a:spLocks noGrp="1"/>
          </p:cNvSpPr>
          <p:nvPr>
            <p:ph sz="quarter" idx="14" hasCustomPrompt="1"/>
          </p:nvPr>
        </p:nvSpPr>
        <p:spPr>
          <a:xfrm>
            <a:off x="1778000" y="6535739"/>
            <a:ext cx="8636000" cy="214312"/>
          </a:xfrm>
        </p:spPr>
        <p:txBody>
          <a:bodyPr/>
          <a:lstStyle>
            <a:lvl1pPr algn="ctr">
              <a:defRPr sz="1067" b="0">
                <a:solidFill>
                  <a:schemeClr val="tx1"/>
                </a:solidFill>
              </a:defRPr>
            </a:lvl1pPr>
            <a:lvl2pPr algn="ctr">
              <a:defRPr sz="1084" b="0">
                <a:solidFill>
                  <a:schemeClr val="tx1"/>
                </a:solidFill>
              </a:defRPr>
            </a:lvl2pPr>
            <a:lvl3pPr algn="ctr">
              <a:defRPr sz="1084" b="0">
                <a:solidFill>
                  <a:schemeClr val="tx1"/>
                </a:solidFill>
              </a:defRPr>
            </a:lvl3pPr>
            <a:lvl4pPr algn="ctr">
              <a:defRPr sz="1084" b="0">
                <a:solidFill>
                  <a:schemeClr val="tx1"/>
                </a:solidFill>
              </a:defRPr>
            </a:lvl4pPr>
            <a:lvl5pPr algn="ctr">
              <a:defRPr sz="1084" b="0">
                <a:solidFill>
                  <a:schemeClr val="tx1"/>
                </a:solidFill>
              </a:defRPr>
            </a:lvl5pPr>
          </a:lstStyle>
          <a:p>
            <a:pPr lvl="0"/>
            <a:r>
              <a:rPr lang="en-US" altLang="en-US" sz="1084"/>
              <a:t>BROKER/DEALER and ADDRESS PLACEHOLDER</a:t>
            </a:r>
            <a:endParaRPr lang="en-US"/>
          </a:p>
        </p:txBody>
      </p:sp>
      <p:sp>
        <p:nvSpPr>
          <p:cNvPr id="7" name="Content Placeholder 2"/>
          <p:cNvSpPr>
            <a:spLocks noGrp="1"/>
          </p:cNvSpPr>
          <p:nvPr>
            <p:ph idx="13" hasCustomPrompt="1"/>
          </p:nvPr>
        </p:nvSpPr>
        <p:spPr>
          <a:xfrm>
            <a:off x="422820" y="3228975"/>
            <a:ext cx="11341613" cy="2903539"/>
          </a:xfrm>
        </p:spPr>
        <p:txBody>
          <a:bodyPr lIns="135852" anchor="b"/>
          <a:lstStyle>
            <a:lvl1pPr marL="0" indent="0" algn="l" rtl="0" eaLnBrk="1" fontAlgn="base" hangingPunct="1">
              <a:spcBef>
                <a:spcPts val="400"/>
              </a:spcBef>
              <a:spcAft>
                <a:spcPct val="0"/>
              </a:spcAft>
              <a:buClrTx/>
              <a:buSzTx/>
              <a:buFontTx/>
              <a:buNone/>
              <a:defRPr lang="en-US" sz="1200" b="0" dirty="0" smtClean="0">
                <a:solidFill>
                  <a:schemeClr val="tx1"/>
                </a:solidFill>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eaLnBrk="1" hangingPunct="1">
              <a:spcBef>
                <a:spcPts val="300"/>
              </a:spcBef>
              <a:buClrTx/>
              <a:buSzTx/>
              <a:buFontTx/>
              <a:buNone/>
            </a:pPr>
            <a:r>
              <a:rPr lang="en-US" sz="1251">
                <a:latin typeface="+mj-lt"/>
              </a:rPr>
              <a:t>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a:t>
            </a:r>
          </a:p>
          <a:p>
            <a:pPr eaLnBrk="1" hangingPunct="1">
              <a:spcBef>
                <a:spcPts val="300"/>
              </a:spcBef>
              <a:buClrTx/>
              <a:buSzTx/>
              <a:buFontTx/>
              <a:buNone/>
            </a:pPr>
            <a:r>
              <a:rPr lang="en-US" sz="1251" b="1">
                <a:latin typeface="+mj-lt"/>
              </a:rPr>
              <a:t>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a:t>
            </a:r>
          </a:p>
        </p:txBody>
      </p:sp>
      <p:sp>
        <p:nvSpPr>
          <p:cNvPr id="13" name="Content Placeholder 12"/>
          <p:cNvSpPr>
            <a:spLocks noGrp="1"/>
          </p:cNvSpPr>
          <p:nvPr>
            <p:ph sz="quarter" idx="16" hasCustomPrompt="1"/>
          </p:nvPr>
        </p:nvSpPr>
        <p:spPr>
          <a:xfrm>
            <a:off x="10655300" y="6488722"/>
            <a:ext cx="1210733" cy="377825"/>
          </a:xfrm>
        </p:spPr>
        <p:txBody>
          <a:bodyPr anchor="b"/>
          <a:lstStyle>
            <a:lvl1pPr algn="r">
              <a:spcBef>
                <a:spcPts val="0"/>
              </a:spcBef>
              <a:defRPr sz="800" b="0">
                <a:solidFill>
                  <a:schemeClr val="tx1"/>
                </a:solidFill>
              </a:defRPr>
            </a:lvl1pPr>
            <a:lvl2pPr algn="r">
              <a:defRPr sz="833" b="0">
                <a:solidFill>
                  <a:schemeClr val="tx1"/>
                </a:solidFill>
              </a:defRPr>
            </a:lvl2pPr>
            <a:lvl3pPr algn="r">
              <a:defRPr sz="833" b="0">
                <a:solidFill>
                  <a:schemeClr val="tx1"/>
                </a:solidFill>
              </a:defRPr>
            </a:lvl3pPr>
            <a:lvl4pPr algn="r">
              <a:defRPr sz="833" b="0">
                <a:solidFill>
                  <a:schemeClr val="tx1"/>
                </a:solidFill>
              </a:defRPr>
            </a:lvl4pPr>
            <a:lvl5pPr algn="r">
              <a:defRPr sz="833" b="0">
                <a:solidFill>
                  <a:schemeClr val="tx1"/>
                </a:solidFill>
              </a:defRPr>
            </a:lvl5pPr>
          </a:lstStyle>
          <a:p>
            <a:pPr lvl="0"/>
            <a:r>
              <a:rPr lang="en-US"/>
              <a:t>1.000000.100</a:t>
            </a:r>
          </a:p>
          <a:p>
            <a:pPr lvl="0"/>
            <a:r>
              <a:rPr lang="en-US"/>
              <a:t>0116</a:t>
            </a:r>
          </a:p>
        </p:txBody>
      </p:sp>
    </p:spTree>
    <p:extLst>
      <p:ext uri="{BB962C8B-B14F-4D97-AF65-F5344CB8AC3E}">
        <p14:creationId xmlns:p14="http://schemas.microsoft.com/office/powerpoint/2010/main" val="11086063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715C7-AE5F-4799-8530-03A6D8356F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094C91F-7845-4CEE-925C-BFB5FB34041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E603F8-3E04-4BF0-A531-AA15A3A23C15}"/>
              </a:ext>
            </a:extLst>
          </p:cNvPr>
          <p:cNvSpPr>
            <a:spLocks noGrp="1"/>
          </p:cNvSpPr>
          <p:nvPr>
            <p:ph type="dt" sz="half" idx="10"/>
          </p:nvPr>
        </p:nvSpPr>
        <p:spPr/>
        <p:txBody>
          <a:bodyPr/>
          <a:lstStyle/>
          <a:p>
            <a:r>
              <a:rPr lang="en-US"/>
              <a:t>977497.15.2</a:t>
            </a:r>
          </a:p>
        </p:txBody>
      </p:sp>
      <p:sp>
        <p:nvSpPr>
          <p:cNvPr id="5" name="Footer Placeholder 4">
            <a:extLst>
              <a:ext uri="{FF2B5EF4-FFF2-40B4-BE49-F238E27FC236}">
                <a16:creationId xmlns:a16="http://schemas.microsoft.com/office/drawing/2014/main" id="{A4C9CBDC-DE3F-4A36-A0AF-C964F71E09B5}"/>
              </a:ext>
            </a:extLst>
          </p:cNvPr>
          <p:cNvSpPr>
            <a:spLocks noGrp="1"/>
          </p:cNvSpPr>
          <p:nvPr>
            <p:ph type="ftr" sz="quarter" idx="11"/>
          </p:nvPr>
        </p:nvSpPr>
        <p:spPr/>
        <p:txBody>
          <a:bodyPr/>
          <a:lstStyle/>
          <a:p>
            <a:r>
              <a:rPr lang="en-US"/>
              <a:t>For investment professional use only.</a:t>
            </a:r>
          </a:p>
        </p:txBody>
      </p:sp>
      <p:sp>
        <p:nvSpPr>
          <p:cNvPr id="6" name="Slide Number Placeholder 5">
            <a:extLst>
              <a:ext uri="{FF2B5EF4-FFF2-40B4-BE49-F238E27FC236}">
                <a16:creationId xmlns:a16="http://schemas.microsoft.com/office/drawing/2014/main" id="{E4B18959-788E-4FE9-8A5A-1740E91EFCBA}"/>
              </a:ext>
            </a:extLst>
          </p:cNvPr>
          <p:cNvSpPr>
            <a:spLocks noGrp="1"/>
          </p:cNvSpPr>
          <p:nvPr>
            <p:ph type="sldNum" sz="quarter" idx="12"/>
          </p:nvPr>
        </p:nvSpPr>
        <p:spPr/>
        <p:txBody>
          <a:bodyPr/>
          <a:lstStyle/>
          <a:p>
            <a:fld id="{DFA989F6-A434-4C4A-B64D-29C54149AC39}" type="slidenum">
              <a:rPr lang="en-US" smtClean="0"/>
              <a:t>‹#›</a:t>
            </a:fld>
            <a:endParaRPr lang="en-US"/>
          </a:p>
        </p:txBody>
      </p:sp>
    </p:spTree>
    <p:extLst>
      <p:ext uri="{BB962C8B-B14F-4D97-AF65-F5344CB8AC3E}">
        <p14:creationId xmlns:p14="http://schemas.microsoft.com/office/powerpoint/2010/main" val="157027178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obj">
  <p:cSld name="Blank">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000" b="0" i="0">
                <a:solidFill>
                  <a:schemeClr val="tx1"/>
                </a:solidFill>
                <a:latin typeface="Arial"/>
                <a:cs typeface="Arial"/>
              </a:defRPr>
            </a:lvl1pPr>
          </a:lstStyle>
          <a:p>
            <a:pPr marL="12700">
              <a:lnSpc>
                <a:spcPct val="100000"/>
              </a:lnSpc>
              <a:spcBef>
                <a:spcPts val="5"/>
              </a:spcBef>
            </a:pPr>
            <a:r>
              <a:rPr lang="en-US"/>
              <a:t>For investment professional use only.</a:t>
            </a:r>
            <a:endParaRPr spc="-5"/>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r>
              <a:rPr lang="en-US"/>
              <a:t>977497.15.2</a:t>
            </a:r>
          </a:p>
        </p:txBody>
      </p:sp>
      <p:sp>
        <p:nvSpPr>
          <p:cNvPr id="4" name="Holder 4"/>
          <p:cNvSpPr>
            <a:spLocks noGrp="1"/>
          </p:cNvSpPr>
          <p:nvPr>
            <p:ph type="sldNum" sz="quarter" idx="7"/>
          </p:nvPr>
        </p:nvSpPr>
        <p:spPr/>
        <p:txBody>
          <a:bodyPr lIns="0" tIns="0" rIns="0" bIns="0"/>
          <a:lstStyle>
            <a:lvl1pPr>
              <a:defRPr sz="1000" b="1" i="0">
                <a:solidFill>
                  <a:schemeClr val="tx1"/>
                </a:solidFill>
                <a:latin typeface="Arial"/>
                <a:cs typeface="Arial"/>
              </a:defRPr>
            </a:lvl1pPr>
          </a:lstStyle>
          <a:p>
            <a:pPr marL="38100">
              <a:lnSpc>
                <a:spcPct val="100000"/>
              </a:lnSpc>
              <a:spcBef>
                <a:spcPts val="5"/>
              </a:spcBef>
            </a:pPr>
            <a:fld id="{81D60167-4931-47E6-BA6A-407CBD079E47}" type="slidenum">
              <a:rPr dirty="0"/>
              <a:t>‹#›</a:t>
            </a:fld>
            <a:endParaRPr/>
          </a:p>
        </p:txBody>
      </p:sp>
    </p:spTree>
    <p:extLst>
      <p:ext uri="{BB962C8B-B14F-4D97-AF65-F5344CB8AC3E}">
        <p14:creationId xmlns:p14="http://schemas.microsoft.com/office/powerpoint/2010/main" val="373659072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3. Economy">
    <p:spTree>
      <p:nvGrpSpPr>
        <p:cNvPr id="1" name=""/>
        <p:cNvGrpSpPr/>
        <p:nvPr/>
      </p:nvGrpSpPr>
      <p:grpSpPr>
        <a:xfrm>
          <a:off x="0" y="0"/>
          <a:ext cx="0" cy="0"/>
          <a:chOff x="0" y="0"/>
          <a:chExt cx="0" cy="0"/>
        </a:xfrm>
      </p:grpSpPr>
      <p:sp>
        <p:nvSpPr>
          <p:cNvPr id="48" name="Footer Placeholder 2"/>
          <p:cNvSpPr>
            <a:spLocks noGrp="1"/>
          </p:cNvSpPr>
          <p:nvPr>
            <p:ph type="ftr" sz="quarter" idx="3"/>
          </p:nvPr>
        </p:nvSpPr>
        <p:spPr>
          <a:xfrm>
            <a:off x="425405" y="6414085"/>
            <a:ext cx="5041900" cy="365125"/>
          </a:xfrm>
          <a:prstGeom prst="rect">
            <a:avLst/>
          </a:prstGeom>
        </p:spPr>
        <p:txBody>
          <a:bodyPr vert="horz" lIns="91440" tIns="45720" rIns="91440" bIns="45720" rtlCol="0" anchor="ctr"/>
          <a:lstStyle>
            <a:lvl1pPr algn="l">
              <a:defRPr sz="800">
                <a:solidFill>
                  <a:srgbClr val="000000"/>
                </a:solidFill>
              </a:defRPr>
            </a:lvl1pPr>
          </a:lstStyle>
          <a:p>
            <a:pPr>
              <a:spcBef>
                <a:spcPts val="300"/>
              </a:spcBef>
            </a:pPr>
            <a:r>
              <a:rPr lang="en-US"/>
              <a:t>For investment professional use only.</a:t>
            </a:r>
          </a:p>
        </p:txBody>
      </p:sp>
      <p:sp>
        <p:nvSpPr>
          <p:cNvPr id="49" name="Slide Number Placeholder 3"/>
          <p:cNvSpPr>
            <a:spLocks noGrp="1"/>
          </p:cNvSpPr>
          <p:nvPr>
            <p:ph type="sldNum" sz="quarter" idx="4"/>
          </p:nvPr>
        </p:nvSpPr>
        <p:spPr>
          <a:xfrm>
            <a:off x="149859" y="6408910"/>
            <a:ext cx="510541" cy="365125"/>
          </a:xfrm>
          <a:prstGeom prst="rect">
            <a:avLst/>
          </a:prstGeom>
        </p:spPr>
        <p:txBody>
          <a:bodyPr vert="horz" lIns="91440" tIns="45720" rIns="91440" bIns="45720" rtlCol="0" anchor="ctr"/>
          <a:lstStyle>
            <a:lvl1pPr algn="l">
              <a:defRPr sz="800" b="1">
                <a:solidFill>
                  <a:srgbClr val="000000"/>
                </a:solidFill>
              </a:defRPr>
            </a:lvl1pPr>
          </a:lstStyle>
          <a:p>
            <a:fld id="{B42A7A4B-1474-47B8-8215-FC88D0AD55CE}" type="slidenum">
              <a:rPr lang="en-US" smtClean="0"/>
              <a:pPr/>
              <a:t>‹#›</a:t>
            </a:fld>
            <a:endParaRPr lang="en-US"/>
          </a:p>
        </p:txBody>
      </p:sp>
      <p:sp>
        <p:nvSpPr>
          <p:cNvPr id="50" name="Title Placeholder 1"/>
          <p:cNvSpPr>
            <a:spLocks noGrp="1"/>
          </p:cNvSpPr>
          <p:nvPr>
            <p:ph type="title"/>
          </p:nvPr>
        </p:nvSpPr>
        <p:spPr>
          <a:xfrm>
            <a:off x="420892" y="227013"/>
            <a:ext cx="10972800" cy="1143000"/>
          </a:xfrm>
          <a:prstGeom prst="rect">
            <a:avLst/>
          </a:prstGeom>
        </p:spPr>
        <p:txBody>
          <a:bodyPr vert="horz" lIns="91440" tIns="45720" rIns="91440" bIns="45720" rtlCol="0" anchor="t">
            <a:normAutofit/>
          </a:bodyPr>
          <a:lstStyle>
            <a:lvl1pPr algn="l">
              <a:defRPr sz="2400"/>
            </a:lvl1pPr>
          </a:lstStyle>
          <a:p>
            <a:r>
              <a:rPr lang="en-US"/>
              <a:t>Click to edit Master title style</a:t>
            </a:r>
          </a:p>
        </p:txBody>
      </p:sp>
      <p:grpSp>
        <p:nvGrpSpPr>
          <p:cNvPr id="46" name="Group 45">
            <a:extLst>
              <a:ext uri="{FF2B5EF4-FFF2-40B4-BE49-F238E27FC236}">
                <a16:creationId xmlns:a16="http://schemas.microsoft.com/office/drawing/2014/main" id="{4F575CC3-393C-0647-BE9E-83DCD65CF4FF}"/>
              </a:ext>
            </a:extLst>
          </p:cNvPr>
          <p:cNvGrpSpPr/>
          <p:nvPr userDrawn="1"/>
        </p:nvGrpSpPr>
        <p:grpSpPr>
          <a:xfrm>
            <a:off x="9810897" y="6361974"/>
            <a:ext cx="1843168" cy="297562"/>
            <a:chOff x="6923088" y="4475163"/>
            <a:chExt cx="1873251" cy="403225"/>
          </a:xfrm>
        </p:grpSpPr>
        <p:sp>
          <p:nvSpPr>
            <p:cNvPr id="47" name="AutoShape 4">
              <a:extLst>
                <a:ext uri="{FF2B5EF4-FFF2-40B4-BE49-F238E27FC236}">
                  <a16:creationId xmlns:a16="http://schemas.microsoft.com/office/drawing/2014/main" id="{6C369995-96AD-A641-925E-E69A3BA9707A}"/>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1" name="Freeform 6">
              <a:extLst>
                <a:ext uri="{FF2B5EF4-FFF2-40B4-BE49-F238E27FC236}">
                  <a16:creationId xmlns:a16="http://schemas.microsoft.com/office/drawing/2014/main" id="{5C874250-EEAB-2F47-8CDC-DED5EEC8E00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2" name="Freeform 7">
              <a:extLst>
                <a:ext uri="{FF2B5EF4-FFF2-40B4-BE49-F238E27FC236}">
                  <a16:creationId xmlns:a16="http://schemas.microsoft.com/office/drawing/2014/main" id="{D73E3670-6639-BE4C-9917-7195E656884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3" name="Freeform 83">
              <a:extLst>
                <a:ext uri="{FF2B5EF4-FFF2-40B4-BE49-F238E27FC236}">
                  <a16:creationId xmlns:a16="http://schemas.microsoft.com/office/drawing/2014/main" id="{71466D60-B25E-C740-B898-CD011E2969A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4" name="Freeform 84">
              <a:extLst>
                <a:ext uri="{FF2B5EF4-FFF2-40B4-BE49-F238E27FC236}">
                  <a16:creationId xmlns:a16="http://schemas.microsoft.com/office/drawing/2014/main" id="{5E4325CD-E2D3-394B-98D5-41155C352276}"/>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5" name="Freeform 85">
              <a:extLst>
                <a:ext uri="{FF2B5EF4-FFF2-40B4-BE49-F238E27FC236}">
                  <a16:creationId xmlns:a16="http://schemas.microsoft.com/office/drawing/2014/main" id="{785844EE-0CF7-6143-8825-4501A204DE95}"/>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6" name="Freeform 86">
              <a:extLst>
                <a:ext uri="{FF2B5EF4-FFF2-40B4-BE49-F238E27FC236}">
                  <a16:creationId xmlns:a16="http://schemas.microsoft.com/office/drawing/2014/main" id="{C4390793-4DDB-4740-8D60-285F8B4B0C34}"/>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7" name="Freeform 87">
              <a:extLst>
                <a:ext uri="{FF2B5EF4-FFF2-40B4-BE49-F238E27FC236}">
                  <a16:creationId xmlns:a16="http://schemas.microsoft.com/office/drawing/2014/main" id="{5F80EA26-A299-3644-8457-A5653F1DCD1C}"/>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8" name="Freeform 88">
              <a:extLst>
                <a:ext uri="{FF2B5EF4-FFF2-40B4-BE49-F238E27FC236}">
                  <a16:creationId xmlns:a16="http://schemas.microsoft.com/office/drawing/2014/main" id="{EA7A7B0D-C322-164A-9280-F3916BAFBB34}"/>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9" name="Freeform 89">
              <a:extLst>
                <a:ext uri="{FF2B5EF4-FFF2-40B4-BE49-F238E27FC236}">
                  <a16:creationId xmlns:a16="http://schemas.microsoft.com/office/drawing/2014/main" id="{115A605F-282C-EA47-8447-7D30B8A8A5A5}"/>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0" name="Freeform 90">
              <a:extLst>
                <a:ext uri="{FF2B5EF4-FFF2-40B4-BE49-F238E27FC236}">
                  <a16:creationId xmlns:a16="http://schemas.microsoft.com/office/drawing/2014/main" id="{FC0AAA5D-A017-1E47-996E-AD1B7FA53BC3}"/>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1" name="Freeform 91">
              <a:extLst>
                <a:ext uri="{FF2B5EF4-FFF2-40B4-BE49-F238E27FC236}">
                  <a16:creationId xmlns:a16="http://schemas.microsoft.com/office/drawing/2014/main" id="{49170DEE-077A-EF4A-B9DC-B8972034232B}"/>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2" name="Freeform 92">
              <a:extLst>
                <a:ext uri="{FF2B5EF4-FFF2-40B4-BE49-F238E27FC236}">
                  <a16:creationId xmlns:a16="http://schemas.microsoft.com/office/drawing/2014/main" id="{77BC3356-1A82-3B4E-A9A7-653BAF0FEAB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3" name="Freeform 93">
              <a:extLst>
                <a:ext uri="{FF2B5EF4-FFF2-40B4-BE49-F238E27FC236}">
                  <a16:creationId xmlns:a16="http://schemas.microsoft.com/office/drawing/2014/main" id="{C3D2FF1C-024E-CD4F-B7AD-DFEFAC4C0036}"/>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4" name="Freeform 94">
              <a:extLst>
                <a:ext uri="{FF2B5EF4-FFF2-40B4-BE49-F238E27FC236}">
                  <a16:creationId xmlns:a16="http://schemas.microsoft.com/office/drawing/2014/main" id="{D4E8B162-C2EB-5E4E-B69D-17714EC7A73A}"/>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5" name="Freeform 95">
              <a:extLst>
                <a:ext uri="{FF2B5EF4-FFF2-40B4-BE49-F238E27FC236}">
                  <a16:creationId xmlns:a16="http://schemas.microsoft.com/office/drawing/2014/main" id="{93AB935F-8B90-BC42-8F91-0C602388FA1E}"/>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6" name="Freeform 96">
              <a:extLst>
                <a:ext uri="{FF2B5EF4-FFF2-40B4-BE49-F238E27FC236}">
                  <a16:creationId xmlns:a16="http://schemas.microsoft.com/office/drawing/2014/main" id="{7386FE2B-7175-8647-8AB3-0E4429CBA2BE}"/>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7" name="Freeform 97">
              <a:extLst>
                <a:ext uri="{FF2B5EF4-FFF2-40B4-BE49-F238E27FC236}">
                  <a16:creationId xmlns:a16="http://schemas.microsoft.com/office/drawing/2014/main" id="{A51B1BE7-1A86-AD4E-B0A8-BB09A9A20B57}"/>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8" name="Freeform 98">
              <a:extLst>
                <a:ext uri="{FF2B5EF4-FFF2-40B4-BE49-F238E27FC236}">
                  <a16:creationId xmlns:a16="http://schemas.microsoft.com/office/drawing/2014/main" id="{2ABB0A66-4262-3040-A162-51C0D3545F34}"/>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9" name="Freeform 99">
              <a:extLst>
                <a:ext uri="{FF2B5EF4-FFF2-40B4-BE49-F238E27FC236}">
                  <a16:creationId xmlns:a16="http://schemas.microsoft.com/office/drawing/2014/main" id="{7C6C53A4-64A8-7B47-967C-1C1DA1F0CCA2}"/>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70" name="Freeform 100">
              <a:extLst>
                <a:ext uri="{FF2B5EF4-FFF2-40B4-BE49-F238E27FC236}">
                  <a16:creationId xmlns:a16="http://schemas.microsoft.com/office/drawing/2014/main" id="{065B854D-13FA-374C-8A09-52E4648397E1}"/>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71" name="Freeform 101">
              <a:extLst>
                <a:ext uri="{FF2B5EF4-FFF2-40B4-BE49-F238E27FC236}">
                  <a16:creationId xmlns:a16="http://schemas.microsoft.com/office/drawing/2014/main" id="{A1C1A119-080D-7549-AD8D-2563AB9740CD}"/>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72" name="Freeform 102">
              <a:extLst>
                <a:ext uri="{FF2B5EF4-FFF2-40B4-BE49-F238E27FC236}">
                  <a16:creationId xmlns:a16="http://schemas.microsoft.com/office/drawing/2014/main" id="{D675A767-8E05-1A4A-A9C5-25F51895359D}"/>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73" name="Freeform 103">
              <a:extLst>
                <a:ext uri="{FF2B5EF4-FFF2-40B4-BE49-F238E27FC236}">
                  <a16:creationId xmlns:a16="http://schemas.microsoft.com/office/drawing/2014/main" id="{F8775C11-8806-2249-B50B-F0E49E89CBCD}"/>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74" name="Freeform 104">
              <a:extLst>
                <a:ext uri="{FF2B5EF4-FFF2-40B4-BE49-F238E27FC236}">
                  <a16:creationId xmlns:a16="http://schemas.microsoft.com/office/drawing/2014/main" id="{BD457856-65BB-6240-A799-E360206643B3}"/>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75" name="Freeform 105">
              <a:extLst>
                <a:ext uri="{FF2B5EF4-FFF2-40B4-BE49-F238E27FC236}">
                  <a16:creationId xmlns:a16="http://schemas.microsoft.com/office/drawing/2014/main" id="{D172A0B6-8E86-A446-BBB8-366BEDD908B5}"/>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grpSp>
      <p:sp>
        <p:nvSpPr>
          <p:cNvPr id="34" name="TextBox 69">
            <a:extLst>
              <a:ext uri="{FF2B5EF4-FFF2-40B4-BE49-F238E27FC236}">
                <a16:creationId xmlns:a16="http://schemas.microsoft.com/office/drawing/2014/main" id="{6C28D605-0560-4446-A86C-C6205692ADD4}"/>
              </a:ext>
            </a:extLst>
          </p:cNvPr>
          <p:cNvSpPr txBox="1">
            <a:spLocks noChangeArrowheads="1"/>
          </p:cNvSpPr>
          <p:nvPr userDrawn="1"/>
        </p:nvSpPr>
        <p:spPr bwMode="auto">
          <a:xfrm rot="16200000">
            <a:off x="11184698" y="621098"/>
            <a:ext cx="1338265" cy="276999"/>
          </a:xfrm>
          <a:prstGeom prst="rect">
            <a:avLst/>
          </a:prstGeom>
          <a:noFill/>
          <a:ln w="9525">
            <a:noFill/>
            <a:miter lim="800000"/>
            <a:headEnd/>
            <a:tailEnd/>
          </a:ln>
        </p:spPr>
        <p:txBody>
          <a:bodyPr wrap="square" tIns="91440" rIns="0">
            <a:spAutoFit/>
          </a:bodyPr>
          <a:lstStyle/>
          <a:p>
            <a:pPr>
              <a:defRPr/>
            </a:pPr>
            <a:r>
              <a:rPr lang="en-US" sz="900">
                <a:solidFill>
                  <a:srgbClr val="768692"/>
                </a:solidFill>
                <a:cs typeface="Arial" charset="0"/>
              </a:rPr>
              <a:t>ECONOMY</a:t>
            </a:r>
          </a:p>
        </p:txBody>
      </p:sp>
      <p:grpSp>
        <p:nvGrpSpPr>
          <p:cNvPr id="35" name="Group 34">
            <a:extLst>
              <a:ext uri="{FF2B5EF4-FFF2-40B4-BE49-F238E27FC236}">
                <a16:creationId xmlns:a16="http://schemas.microsoft.com/office/drawing/2014/main" id="{E36B5ECB-1887-7E49-8220-1D4B66F784E9}"/>
              </a:ext>
            </a:extLst>
          </p:cNvPr>
          <p:cNvGrpSpPr/>
          <p:nvPr userDrawn="1"/>
        </p:nvGrpSpPr>
        <p:grpSpPr>
          <a:xfrm>
            <a:off x="11779941" y="-8348"/>
            <a:ext cx="176881" cy="609866"/>
            <a:chOff x="8876279" y="49059"/>
            <a:chExt cx="132661" cy="609866"/>
          </a:xfrm>
        </p:grpSpPr>
        <p:cxnSp>
          <p:nvCxnSpPr>
            <p:cNvPr id="36" name="Straight Connector 35">
              <a:extLst>
                <a:ext uri="{FF2B5EF4-FFF2-40B4-BE49-F238E27FC236}">
                  <a16:creationId xmlns:a16="http://schemas.microsoft.com/office/drawing/2014/main" id="{90D613A7-5AF7-0947-901D-4A860F073A80}"/>
                </a:ext>
              </a:extLst>
            </p:cNvPr>
            <p:cNvCxnSpPr>
              <a:cxnSpLocks/>
              <a:endCxn id="38" idx="4"/>
            </p:cNvCxnSpPr>
            <p:nvPr/>
          </p:nvCxnSpPr>
          <p:spPr bwMode="auto">
            <a:xfrm>
              <a:off x="8942609" y="49059"/>
              <a:ext cx="0" cy="575539"/>
            </a:xfrm>
            <a:prstGeom prst="line">
              <a:avLst/>
            </a:prstGeom>
            <a:solidFill>
              <a:schemeClr val="hlink"/>
            </a:solidFill>
            <a:ln w="12700" cap="flat" cmpd="sng" algn="ctr">
              <a:solidFill>
                <a:schemeClr val="bg1">
                  <a:lumMod val="75000"/>
                </a:schemeClr>
              </a:solidFill>
              <a:prstDash val="solid"/>
              <a:round/>
              <a:headEnd type="none" w="med" len="med"/>
              <a:tailEnd type="none" w="med" len="med"/>
            </a:ln>
            <a:effectLst/>
          </p:spPr>
        </p:cxnSp>
        <p:sp>
          <p:nvSpPr>
            <p:cNvPr id="37" name="Oval 36">
              <a:extLst>
                <a:ext uri="{FF2B5EF4-FFF2-40B4-BE49-F238E27FC236}">
                  <a16:creationId xmlns:a16="http://schemas.microsoft.com/office/drawing/2014/main" id="{258C9009-54C1-0A49-9DB2-B39159430AC6}"/>
                </a:ext>
              </a:extLst>
            </p:cNvPr>
            <p:cNvSpPr/>
            <p:nvPr/>
          </p:nvSpPr>
          <p:spPr bwMode="auto">
            <a:xfrm>
              <a:off x="8876279" y="526264"/>
              <a:ext cx="132661" cy="132661"/>
            </a:xfrm>
            <a:prstGeom prst="ellipse">
              <a:avLst/>
            </a:prstGeom>
            <a:solidFill>
              <a:schemeClr val="bg1"/>
            </a:solidFill>
            <a:ln w="12700"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8" name="Oval 37">
              <a:extLst>
                <a:ext uri="{FF2B5EF4-FFF2-40B4-BE49-F238E27FC236}">
                  <a16:creationId xmlns:a16="http://schemas.microsoft.com/office/drawing/2014/main" id="{EC6EE8F6-CB08-7349-9443-AD7FA1CD74CA}"/>
                </a:ext>
              </a:extLst>
            </p:cNvPr>
            <p:cNvSpPr/>
            <p:nvPr/>
          </p:nvSpPr>
          <p:spPr bwMode="auto">
            <a:xfrm>
              <a:off x="8910605" y="560590"/>
              <a:ext cx="64008" cy="64008"/>
            </a:xfrm>
            <a:prstGeom prst="ellipse">
              <a:avLst/>
            </a:prstGeom>
            <a:solidFill>
              <a:srgbClr val="768692"/>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spTree>
    <p:extLst>
      <p:ext uri="{BB962C8B-B14F-4D97-AF65-F5344CB8AC3E}">
        <p14:creationId xmlns:p14="http://schemas.microsoft.com/office/powerpoint/2010/main" val="3137339364"/>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2_1. Market Summary">
    <p:spTree>
      <p:nvGrpSpPr>
        <p:cNvPr id="1" name=""/>
        <p:cNvGrpSpPr/>
        <p:nvPr/>
      </p:nvGrpSpPr>
      <p:grpSpPr>
        <a:xfrm>
          <a:off x="0" y="0"/>
          <a:ext cx="0" cy="0"/>
          <a:chOff x="0" y="0"/>
          <a:chExt cx="0" cy="0"/>
        </a:xfrm>
      </p:grpSpPr>
      <p:sp>
        <p:nvSpPr>
          <p:cNvPr id="47" name="Footer Placeholder 2"/>
          <p:cNvSpPr>
            <a:spLocks noGrp="1"/>
          </p:cNvSpPr>
          <p:nvPr>
            <p:ph type="ftr" sz="quarter" idx="3"/>
          </p:nvPr>
        </p:nvSpPr>
        <p:spPr>
          <a:xfrm>
            <a:off x="425405" y="6414085"/>
            <a:ext cx="5041900" cy="365125"/>
          </a:xfrm>
          <a:prstGeom prst="rect">
            <a:avLst/>
          </a:prstGeom>
        </p:spPr>
        <p:txBody>
          <a:bodyPr vert="horz" lIns="91440" tIns="45720" rIns="91440" bIns="45720" rtlCol="0" anchor="ctr"/>
          <a:lstStyle>
            <a:lvl1pPr algn="l">
              <a:defRPr sz="800">
                <a:solidFill>
                  <a:srgbClr val="000000"/>
                </a:solidFill>
              </a:defRPr>
            </a:lvl1pPr>
          </a:lstStyle>
          <a:p>
            <a:pPr>
              <a:spcBef>
                <a:spcPts val="300"/>
              </a:spcBef>
            </a:pPr>
            <a:r>
              <a:rPr lang="en-US"/>
              <a:t>For investment professional use only.</a:t>
            </a:r>
          </a:p>
        </p:txBody>
      </p:sp>
      <p:sp>
        <p:nvSpPr>
          <p:cNvPr id="48" name="Slide Number Placeholder 3"/>
          <p:cNvSpPr>
            <a:spLocks noGrp="1"/>
          </p:cNvSpPr>
          <p:nvPr>
            <p:ph type="sldNum" sz="quarter" idx="4"/>
          </p:nvPr>
        </p:nvSpPr>
        <p:spPr>
          <a:xfrm>
            <a:off x="149859" y="6408910"/>
            <a:ext cx="510541" cy="365125"/>
          </a:xfrm>
          <a:prstGeom prst="rect">
            <a:avLst/>
          </a:prstGeom>
        </p:spPr>
        <p:txBody>
          <a:bodyPr vert="horz" lIns="91440" tIns="45720" rIns="91440" bIns="45720" rtlCol="0" anchor="ctr"/>
          <a:lstStyle>
            <a:lvl1pPr algn="l">
              <a:defRPr sz="800" b="1">
                <a:solidFill>
                  <a:srgbClr val="000000"/>
                </a:solidFill>
              </a:defRPr>
            </a:lvl1pPr>
          </a:lstStyle>
          <a:p>
            <a:fld id="{B42A7A4B-1474-47B8-8215-FC88D0AD55CE}" type="slidenum">
              <a:rPr lang="en-US" smtClean="0"/>
              <a:pPr/>
              <a:t>‹#›</a:t>
            </a:fld>
            <a:endParaRPr lang="en-US"/>
          </a:p>
        </p:txBody>
      </p:sp>
      <p:sp>
        <p:nvSpPr>
          <p:cNvPr id="12" name="Title Placeholder 1"/>
          <p:cNvSpPr>
            <a:spLocks noGrp="1"/>
          </p:cNvSpPr>
          <p:nvPr>
            <p:ph type="title"/>
          </p:nvPr>
        </p:nvSpPr>
        <p:spPr>
          <a:xfrm>
            <a:off x="420892" y="227013"/>
            <a:ext cx="10972800" cy="1143000"/>
          </a:xfrm>
          <a:prstGeom prst="rect">
            <a:avLst/>
          </a:prstGeom>
        </p:spPr>
        <p:txBody>
          <a:bodyPr vert="horz" lIns="91440" tIns="45720" rIns="91440" bIns="45720" rtlCol="0" anchor="t">
            <a:normAutofit/>
          </a:bodyPr>
          <a:lstStyle>
            <a:lvl1pPr algn="l">
              <a:defRPr sz="2400"/>
            </a:lvl1pPr>
          </a:lstStyle>
          <a:p>
            <a:r>
              <a:rPr lang="en-US"/>
              <a:t>Click to edit Master title style</a:t>
            </a:r>
          </a:p>
        </p:txBody>
      </p:sp>
      <p:grpSp>
        <p:nvGrpSpPr>
          <p:cNvPr id="7" name="Group 6">
            <a:extLst>
              <a:ext uri="{FF2B5EF4-FFF2-40B4-BE49-F238E27FC236}">
                <a16:creationId xmlns:a16="http://schemas.microsoft.com/office/drawing/2014/main" id="{E90A65D8-B146-A944-B72D-6C457FBD4779}"/>
              </a:ext>
            </a:extLst>
          </p:cNvPr>
          <p:cNvGrpSpPr/>
          <p:nvPr userDrawn="1"/>
        </p:nvGrpSpPr>
        <p:grpSpPr>
          <a:xfrm>
            <a:off x="9810897" y="6361974"/>
            <a:ext cx="1843168" cy="297562"/>
            <a:chOff x="6923088" y="4475163"/>
            <a:chExt cx="1873251" cy="403225"/>
          </a:xfrm>
        </p:grpSpPr>
        <p:sp>
          <p:nvSpPr>
            <p:cNvPr id="9" name="AutoShape 4">
              <a:extLst>
                <a:ext uri="{FF2B5EF4-FFF2-40B4-BE49-F238E27FC236}">
                  <a16:creationId xmlns:a16="http://schemas.microsoft.com/office/drawing/2014/main" id="{CB891575-19EC-8045-AE2F-FF0A8C397666}"/>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10" name="Freeform 6">
              <a:extLst>
                <a:ext uri="{FF2B5EF4-FFF2-40B4-BE49-F238E27FC236}">
                  <a16:creationId xmlns:a16="http://schemas.microsoft.com/office/drawing/2014/main" id="{BE1EC3D0-47FC-CA4C-988E-5C5AF6D7BD8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11" name="Freeform 7">
              <a:extLst>
                <a:ext uri="{FF2B5EF4-FFF2-40B4-BE49-F238E27FC236}">
                  <a16:creationId xmlns:a16="http://schemas.microsoft.com/office/drawing/2014/main" id="{F2718B14-7585-0343-934E-3EFA526239F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13" name="Freeform 83">
              <a:extLst>
                <a:ext uri="{FF2B5EF4-FFF2-40B4-BE49-F238E27FC236}">
                  <a16:creationId xmlns:a16="http://schemas.microsoft.com/office/drawing/2014/main" id="{CBD14EBC-B299-9142-9172-8456DD2B40E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15" name="Freeform 84">
              <a:extLst>
                <a:ext uri="{FF2B5EF4-FFF2-40B4-BE49-F238E27FC236}">
                  <a16:creationId xmlns:a16="http://schemas.microsoft.com/office/drawing/2014/main" id="{B490E619-92E1-8942-9F79-B17C6662A31C}"/>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16" name="Freeform 85">
              <a:extLst>
                <a:ext uri="{FF2B5EF4-FFF2-40B4-BE49-F238E27FC236}">
                  <a16:creationId xmlns:a16="http://schemas.microsoft.com/office/drawing/2014/main" id="{DE2B2421-E180-944C-ADEE-81423098D24D}"/>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17" name="Freeform 86">
              <a:extLst>
                <a:ext uri="{FF2B5EF4-FFF2-40B4-BE49-F238E27FC236}">
                  <a16:creationId xmlns:a16="http://schemas.microsoft.com/office/drawing/2014/main" id="{0EBFC715-4DF9-D741-A7D9-D5FAD06B3ABD}"/>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18" name="Freeform 87">
              <a:extLst>
                <a:ext uri="{FF2B5EF4-FFF2-40B4-BE49-F238E27FC236}">
                  <a16:creationId xmlns:a16="http://schemas.microsoft.com/office/drawing/2014/main" id="{18BEED0B-82B2-2B40-AABC-A757B767B765}"/>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19" name="Freeform 88">
              <a:extLst>
                <a:ext uri="{FF2B5EF4-FFF2-40B4-BE49-F238E27FC236}">
                  <a16:creationId xmlns:a16="http://schemas.microsoft.com/office/drawing/2014/main" id="{583CC96B-A51F-0744-BEF8-800B9B25F3AD}"/>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20" name="Freeform 89">
              <a:extLst>
                <a:ext uri="{FF2B5EF4-FFF2-40B4-BE49-F238E27FC236}">
                  <a16:creationId xmlns:a16="http://schemas.microsoft.com/office/drawing/2014/main" id="{07BEF7B5-B4F7-5D48-9444-A89593092FBE}"/>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21" name="Freeform 90">
              <a:extLst>
                <a:ext uri="{FF2B5EF4-FFF2-40B4-BE49-F238E27FC236}">
                  <a16:creationId xmlns:a16="http://schemas.microsoft.com/office/drawing/2014/main" id="{74A602D0-F0D4-7448-B1DB-7B742AAE1ACE}"/>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22" name="Freeform 91">
              <a:extLst>
                <a:ext uri="{FF2B5EF4-FFF2-40B4-BE49-F238E27FC236}">
                  <a16:creationId xmlns:a16="http://schemas.microsoft.com/office/drawing/2014/main" id="{E158812D-2365-AF4B-9B26-8475E4D37B33}"/>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23" name="Freeform 92">
              <a:extLst>
                <a:ext uri="{FF2B5EF4-FFF2-40B4-BE49-F238E27FC236}">
                  <a16:creationId xmlns:a16="http://schemas.microsoft.com/office/drawing/2014/main" id="{F848480E-7F33-B74F-8ADE-AE284B64EE4C}"/>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24" name="Freeform 93">
              <a:extLst>
                <a:ext uri="{FF2B5EF4-FFF2-40B4-BE49-F238E27FC236}">
                  <a16:creationId xmlns:a16="http://schemas.microsoft.com/office/drawing/2014/main" id="{E5B50AF9-C987-FA49-A3F2-27829B931852}"/>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25" name="Freeform 94">
              <a:extLst>
                <a:ext uri="{FF2B5EF4-FFF2-40B4-BE49-F238E27FC236}">
                  <a16:creationId xmlns:a16="http://schemas.microsoft.com/office/drawing/2014/main" id="{60F00664-02D3-D744-8F9D-5A3BBB735CED}"/>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26" name="Freeform 95">
              <a:extLst>
                <a:ext uri="{FF2B5EF4-FFF2-40B4-BE49-F238E27FC236}">
                  <a16:creationId xmlns:a16="http://schemas.microsoft.com/office/drawing/2014/main" id="{07937D8B-D652-7140-8A82-EB2755DB000C}"/>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27" name="Freeform 96">
              <a:extLst>
                <a:ext uri="{FF2B5EF4-FFF2-40B4-BE49-F238E27FC236}">
                  <a16:creationId xmlns:a16="http://schemas.microsoft.com/office/drawing/2014/main" id="{BAAED08A-0670-B645-81EB-706D04A409FE}"/>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28" name="Freeform 97">
              <a:extLst>
                <a:ext uri="{FF2B5EF4-FFF2-40B4-BE49-F238E27FC236}">
                  <a16:creationId xmlns:a16="http://schemas.microsoft.com/office/drawing/2014/main" id="{916D331C-6D4D-434A-8DD9-1E2D614AA316}"/>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29" name="Freeform 98">
              <a:extLst>
                <a:ext uri="{FF2B5EF4-FFF2-40B4-BE49-F238E27FC236}">
                  <a16:creationId xmlns:a16="http://schemas.microsoft.com/office/drawing/2014/main" id="{A6129526-50A4-544C-85F5-6374CF46F2EF}"/>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30" name="Freeform 99">
              <a:extLst>
                <a:ext uri="{FF2B5EF4-FFF2-40B4-BE49-F238E27FC236}">
                  <a16:creationId xmlns:a16="http://schemas.microsoft.com/office/drawing/2014/main" id="{31BA52F1-58D0-0C48-82E7-558311EBD7E6}"/>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31" name="Freeform 100">
              <a:extLst>
                <a:ext uri="{FF2B5EF4-FFF2-40B4-BE49-F238E27FC236}">
                  <a16:creationId xmlns:a16="http://schemas.microsoft.com/office/drawing/2014/main" id="{7DD774B3-E888-A74C-A219-4F640273DFC6}"/>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32" name="Freeform 101">
              <a:extLst>
                <a:ext uri="{FF2B5EF4-FFF2-40B4-BE49-F238E27FC236}">
                  <a16:creationId xmlns:a16="http://schemas.microsoft.com/office/drawing/2014/main" id="{2C3C013C-5649-ED42-B931-01CBB368DC94}"/>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33" name="Freeform 102">
              <a:extLst>
                <a:ext uri="{FF2B5EF4-FFF2-40B4-BE49-F238E27FC236}">
                  <a16:creationId xmlns:a16="http://schemas.microsoft.com/office/drawing/2014/main" id="{3486B62D-070E-8346-BB3F-BEC1BAE04F85}"/>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34" name="Freeform 103">
              <a:extLst>
                <a:ext uri="{FF2B5EF4-FFF2-40B4-BE49-F238E27FC236}">
                  <a16:creationId xmlns:a16="http://schemas.microsoft.com/office/drawing/2014/main" id="{40855D8E-F387-0D4D-8FCA-1B8951194F87}"/>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35" name="Freeform 104">
              <a:extLst>
                <a:ext uri="{FF2B5EF4-FFF2-40B4-BE49-F238E27FC236}">
                  <a16:creationId xmlns:a16="http://schemas.microsoft.com/office/drawing/2014/main" id="{DD29EA6B-86A9-7447-8982-AD98E60D3147}"/>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36" name="Freeform 105">
              <a:extLst>
                <a:ext uri="{FF2B5EF4-FFF2-40B4-BE49-F238E27FC236}">
                  <a16:creationId xmlns:a16="http://schemas.microsoft.com/office/drawing/2014/main" id="{05E93FA0-03E7-4640-A345-FDA6B749B668}"/>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grpSp>
      <p:sp>
        <p:nvSpPr>
          <p:cNvPr id="37" name="TextBox 69">
            <a:extLst>
              <a:ext uri="{FF2B5EF4-FFF2-40B4-BE49-F238E27FC236}">
                <a16:creationId xmlns:a16="http://schemas.microsoft.com/office/drawing/2014/main" id="{97F9DF75-ACD6-EB4C-B604-4724ADF3449B}"/>
              </a:ext>
            </a:extLst>
          </p:cNvPr>
          <p:cNvSpPr txBox="1">
            <a:spLocks noChangeArrowheads="1"/>
          </p:cNvSpPr>
          <p:nvPr userDrawn="1"/>
        </p:nvSpPr>
        <p:spPr bwMode="auto">
          <a:xfrm rot="16200000">
            <a:off x="11184698" y="621098"/>
            <a:ext cx="1338265" cy="276999"/>
          </a:xfrm>
          <a:prstGeom prst="rect">
            <a:avLst/>
          </a:prstGeom>
          <a:noFill/>
          <a:ln w="9525">
            <a:noFill/>
            <a:miter lim="800000"/>
            <a:headEnd/>
            <a:tailEnd/>
          </a:ln>
        </p:spPr>
        <p:txBody>
          <a:bodyPr wrap="square" tIns="91440" rIns="0">
            <a:spAutoFit/>
          </a:bodyPr>
          <a:lstStyle/>
          <a:p>
            <a:pPr>
              <a:defRPr/>
            </a:pPr>
            <a:r>
              <a:rPr lang="en-US" sz="900">
                <a:solidFill>
                  <a:srgbClr val="368727"/>
                </a:solidFill>
                <a:cs typeface="Arial" charset="0"/>
              </a:rPr>
              <a:t>SUMMARY</a:t>
            </a:r>
          </a:p>
        </p:txBody>
      </p:sp>
      <p:grpSp>
        <p:nvGrpSpPr>
          <p:cNvPr id="38" name="Group 37">
            <a:extLst>
              <a:ext uri="{FF2B5EF4-FFF2-40B4-BE49-F238E27FC236}">
                <a16:creationId xmlns:a16="http://schemas.microsoft.com/office/drawing/2014/main" id="{0508FCF6-240B-8445-A5FE-16B3E3208173}"/>
              </a:ext>
            </a:extLst>
          </p:cNvPr>
          <p:cNvGrpSpPr/>
          <p:nvPr userDrawn="1"/>
        </p:nvGrpSpPr>
        <p:grpSpPr>
          <a:xfrm>
            <a:off x="11779941" y="-8348"/>
            <a:ext cx="176881" cy="609866"/>
            <a:chOff x="8876279" y="49059"/>
            <a:chExt cx="132661" cy="609866"/>
          </a:xfrm>
        </p:grpSpPr>
        <p:cxnSp>
          <p:nvCxnSpPr>
            <p:cNvPr id="39" name="Straight Connector 38">
              <a:extLst>
                <a:ext uri="{FF2B5EF4-FFF2-40B4-BE49-F238E27FC236}">
                  <a16:creationId xmlns:a16="http://schemas.microsoft.com/office/drawing/2014/main" id="{CF5E42DE-D351-D34B-9804-3DCAD12EFB79}"/>
                </a:ext>
              </a:extLst>
            </p:cNvPr>
            <p:cNvCxnSpPr>
              <a:cxnSpLocks/>
              <a:endCxn id="41" idx="4"/>
            </p:cNvCxnSpPr>
            <p:nvPr/>
          </p:nvCxnSpPr>
          <p:spPr bwMode="auto">
            <a:xfrm>
              <a:off x="8942609" y="49059"/>
              <a:ext cx="0" cy="575539"/>
            </a:xfrm>
            <a:prstGeom prst="line">
              <a:avLst/>
            </a:prstGeom>
            <a:solidFill>
              <a:schemeClr val="hlink"/>
            </a:solidFill>
            <a:ln w="12700" cap="flat" cmpd="sng" algn="ctr">
              <a:solidFill>
                <a:schemeClr val="bg1">
                  <a:lumMod val="75000"/>
                </a:schemeClr>
              </a:solidFill>
              <a:prstDash val="solid"/>
              <a:round/>
              <a:headEnd type="none" w="med" len="med"/>
              <a:tailEnd type="none" w="med" len="med"/>
            </a:ln>
            <a:effectLst/>
          </p:spPr>
        </p:cxnSp>
        <p:sp>
          <p:nvSpPr>
            <p:cNvPr id="40" name="Oval 39">
              <a:extLst>
                <a:ext uri="{FF2B5EF4-FFF2-40B4-BE49-F238E27FC236}">
                  <a16:creationId xmlns:a16="http://schemas.microsoft.com/office/drawing/2014/main" id="{F9146854-D326-514B-81C6-E802CFD6D577}"/>
                </a:ext>
              </a:extLst>
            </p:cNvPr>
            <p:cNvSpPr/>
            <p:nvPr/>
          </p:nvSpPr>
          <p:spPr bwMode="auto">
            <a:xfrm>
              <a:off x="8876279" y="526264"/>
              <a:ext cx="132661" cy="132661"/>
            </a:xfrm>
            <a:prstGeom prst="ellipse">
              <a:avLst/>
            </a:prstGeom>
            <a:solidFill>
              <a:schemeClr val="bg1"/>
            </a:solidFill>
            <a:ln w="12700"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41" name="Oval 40">
              <a:extLst>
                <a:ext uri="{FF2B5EF4-FFF2-40B4-BE49-F238E27FC236}">
                  <a16:creationId xmlns:a16="http://schemas.microsoft.com/office/drawing/2014/main" id="{F306A6E0-07E4-1B42-B56A-599BA5F3F82C}"/>
                </a:ext>
              </a:extLst>
            </p:cNvPr>
            <p:cNvSpPr/>
            <p:nvPr/>
          </p:nvSpPr>
          <p:spPr bwMode="auto">
            <a:xfrm>
              <a:off x="8910605" y="560590"/>
              <a:ext cx="64008" cy="64008"/>
            </a:xfrm>
            <a:prstGeom prst="ellipse">
              <a:avLst/>
            </a:prstGeom>
            <a:solidFill>
              <a:srgbClr val="368727"/>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spTree>
    <p:extLst>
      <p:ext uri="{BB962C8B-B14F-4D97-AF65-F5344CB8AC3E}">
        <p14:creationId xmlns:p14="http://schemas.microsoft.com/office/powerpoint/2010/main" val="3896026747"/>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7. Asset Allocation">
    <p:spTree>
      <p:nvGrpSpPr>
        <p:cNvPr id="1" name=""/>
        <p:cNvGrpSpPr/>
        <p:nvPr/>
      </p:nvGrpSpPr>
      <p:grpSpPr>
        <a:xfrm>
          <a:off x="0" y="0"/>
          <a:ext cx="0" cy="0"/>
          <a:chOff x="0" y="0"/>
          <a:chExt cx="0" cy="0"/>
        </a:xfrm>
      </p:grpSpPr>
      <p:sp>
        <p:nvSpPr>
          <p:cNvPr id="47" name="Footer Placeholder 2"/>
          <p:cNvSpPr>
            <a:spLocks noGrp="1"/>
          </p:cNvSpPr>
          <p:nvPr>
            <p:ph type="ftr" sz="quarter" idx="3"/>
          </p:nvPr>
        </p:nvSpPr>
        <p:spPr>
          <a:xfrm>
            <a:off x="425405" y="6414085"/>
            <a:ext cx="5041900" cy="365125"/>
          </a:xfrm>
          <a:prstGeom prst="rect">
            <a:avLst/>
          </a:prstGeom>
        </p:spPr>
        <p:txBody>
          <a:bodyPr vert="horz" lIns="91440" tIns="45720" rIns="91440" bIns="45720" rtlCol="0" anchor="ctr"/>
          <a:lstStyle>
            <a:lvl1pPr algn="l">
              <a:defRPr sz="800">
                <a:solidFill>
                  <a:srgbClr val="000000"/>
                </a:solidFill>
              </a:defRPr>
            </a:lvl1pPr>
          </a:lstStyle>
          <a:p>
            <a:pPr>
              <a:spcBef>
                <a:spcPts val="300"/>
              </a:spcBef>
            </a:pPr>
            <a:r>
              <a:rPr lang="en-US"/>
              <a:t>For investment professional use only.</a:t>
            </a:r>
          </a:p>
        </p:txBody>
      </p:sp>
      <p:sp>
        <p:nvSpPr>
          <p:cNvPr id="48" name="Slide Number Placeholder 3"/>
          <p:cNvSpPr>
            <a:spLocks noGrp="1"/>
          </p:cNvSpPr>
          <p:nvPr>
            <p:ph type="sldNum" sz="quarter" idx="4"/>
          </p:nvPr>
        </p:nvSpPr>
        <p:spPr>
          <a:xfrm>
            <a:off x="149859" y="6408910"/>
            <a:ext cx="510541" cy="365125"/>
          </a:xfrm>
          <a:prstGeom prst="rect">
            <a:avLst/>
          </a:prstGeom>
        </p:spPr>
        <p:txBody>
          <a:bodyPr vert="horz" lIns="91440" tIns="45720" rIns="91440" bIns="45720" rtlCol="0" anchor="ctr"/>
          <a:lstStyle>
            <a:lvl1pPr algn="l">
              <a:defRPr sz="800" b="1">
                <a:solidFill>
                  <a:srgbClr val="000000"/>
                </a:solidFill>
              </a:defRPr>
            </a:lvl1pPr>
          </a:lstStyle>
          <a:p>
            <a:fld id="{B42A7A4B-1474-47B8-8215-FC88D0AD55CE}" type="slidenum">
              <a:rPr lang="en-US" smtClean="0"/>
              <a:pPr/>
              <a:t>‹#›</a:t>
            </a:fld>
            <a:endParaRPr lang="en-US"/>
          </a:p>
        </p:txBody>
      </p:sp>
      <p:sp>
        <p:nvSpPr>
          <p:cNvPr id="49" name="Title Placeholder 1"/>
          <p:cNvSpPr>
            <a:spLocks noGrp="1"/>
          </p:cNvSpPr>
          <p:nvPr>
            <p:ph type="title"/>
          </p:nvPr>
        </p:nvSpPr>
        <p:spPr>
          <a:xfrm>
            <a:off x="420892" y="227013"/>
            <a:ext cx="10972800" cy="1143000"/>
          </a:xfrm>
          <a:prstGeom prst="rect">
            <a:avLst/>
          </a:prstGeom>
        </p:spPr>
        <p:txBody>
          <a:bodyPr vert="horz" lIns="91440" tIns="45720" rIns="91440" bIns="45720" rtlCol="0" anchor="t">
            <a:normAutofit/>
          </a:bodyPr>
          <a:lstStyle>
            <a:lvl1pPr algn="l">
              <a:defRPr sz="2400"/>
            </a:lvl1pPr>
          </a:lstStyle>
          <a:p>
            <a:r>
              <a:rPr lang="en-US"/>
              <a:t>Click to edit Master title style</a:t>
            </a:r>
          </a:p>
        </p:txBody>
      </p:sp>
      <p:grpSp>
        <p:nvGrpSpPr>
          <p:cNvPr id="45" name="Group 44">
            <a:extLst>
              <a:ext uri="{FF2B5EF4-FFF2-40B4-BE49-F238E27FC236}">
                <a16:creationId xmlns:a16="http://schemas.microsoft.com/office/drawing/2014/main" id="{CE6CD949-6280-134C-8DC7-0C0B346AA358}"/>
              </a:ext>
            </a:extLst>
          </p:cNvPr>
          <p:cNvGrpSpPr/>
          <p:nvPr userDrawn="1"/>
        </p:nvGrpSpPr>
        <p:grpSpPr>
          <a:xfrm>
            <a:off x="9810897" y="6361974"/>
            <a:ext cx="1843168" cy="297562"/>
            <a:chOff x="6923088" y="4475163"/>
            <a:chExt cx="1873251" cy="403225"/>
          </a:xfrm>
        </p:grpSpPr>
        <p:sp>
          <p:nvSpPr>
            <p:cNvPr id="46" name="AutoShape 4">
              <a:extLst>
                <a:ext uri="{FF2B5EF4-FFF2-40B4-BE49-F238E27FC236}">
                  <a16:creationId xmlns:a16="http://schemas.microsoft.com/office/drawing/2014/main" id="{D23598CC-D746-E246-AD73-B00080E9C10F}"/>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0" name="Freeform 6">
              <a:extLst>
                <a:ext uri="{FF2B5EF4-FFF2-40B4-BE49-F238E27FC236}">
                  <a16:creationId xmlns:a16="http://schemas.microsoft.com/office/drawing/2014/main" id="{8EFA35E9-E342-2F49-837D-684ACC78E22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1" name="Freeform 7">
              <a:extLst>
                <a:ext uri="{FF2B5EF4-FFF2-40B4-BE49-F238E27FC236}">
                  <a16:creationId xmlns:a16="http://schemas.microsoft.com/office/drawing/2014/main" id="{1C4B2BA5-9208-8649-8896-AF33D9AB6C5C}"/>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2" name="Freeform 83">
              <a:extLst>
                <a:ext uri="{FF2B5EF4-FFF2-40B4-BE49-F238E27FC236}">
                  <a16:creationId xmlns:a16="http://schemas.microsoft.com/office/drawing/2014/main" id="{316325C1-4A8F-D447-93BB-D5D9CDF1139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3" name="Freeform 84">
              <a:extLst>
                <a:ext uri="{FF2B5EF4-FFF2-40B4-BE49-F238E27FC236}">
                  <a16:creationId xmlns:a16="http://schemas.microsoft.com/office/drawing/2014/main" id="{54A8FE70-9F0F-124C-A69A-2EDA2452A924}"/>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4" name="Freeform 85">
              <a:extLst>
                <a:ext uri="{FF2B5EF4-FFF2-40B4-BE49-F238E27FC236}">
                  <a16:creationId xmlns:a16="http://schemas.microsoft.com/office/drawing/2014/main" id="{3E0F2834-6353-A046-8799-7A235A8F7D25}"/>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5" name="Freeform 86">
              <a:extLst>
                <a:ext uri="{FF2B5EF4-FFF2-40B4-BE49-F238E27FC236}">
                  <a16:creationId xmlns:a16="http://schemas.microsoft.com/office/drawing/2014/main" id="{1A75D607-FBF3-1642-9756-CFCFB8AC5B97}"/>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6" name="Freeform 87">
              <a:extLst>
                <a:ext uri="{FF2B5EF4-FFF2-40B4-BE49-F238E27FC236}">
                  <a16:creationId xmlns:a16="http://schemas.microsoft.com/office/drawing/2014/main" id="{3C25E390-DA3F-7947-A665-C09781DD9CD2}"/>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7" name="Freeform 88">
              <a:extLst>
                <a:ext uri="{FF2B5EF4-FFF2-40B4-BE49-F238E27FC236}">
                  <a16:creationId xmlns:a16="http://schemas.microsoft.com/office/drawing/2014/main" id="{08496918-5A1B-274F-AC1D-A337D6807D77}"/>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8" name="Freeform 89">
              <a:extLst>
                <a:ext uri="{FF2B5EF4-FFF2-40B4-BE49-F238E27FC236}">
                  <a16:creationId xmlns:a16="http://schemas.microsoft.com/office/drawing/2014/main" id="{B1A6E752-7EA5-AA4D-BBFB-557E513BC91C}"/>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9" name="Freeform 90">
              <a:extLst>
                <a:ext uri="{FF2B5EF4-FFF2-40B4-BE49-F238E27FC236}">
                  <a16:creationId xmlns:a16="http://schemas.microsoft.com/office/drawing/2014/main" id="{DA0E47BB-F148-B049-958F-C5336796E2BF}"/>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0" name="Freeform 91">
              <a:extLst>
                <a:ext uri="{FF2B5EF4-FFF2-40B4-BE49-F238E27FC236}">
                  <a16:creationId xmlns:a16="http://schemas.microsoft.com/office/drawing/2014/main" id="{ED2B0C1B-0BBA-8D48-AC42-759EB7409766}"/>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1" name="Freeform 92">
              <a:extLst>
                <a:ext uri="{FF2B5EF4-FFF2-40B4-BE49-F238E27FC236}">
                  <a16:creationId xmlns:a16="http://schemas.microsoft.com/office/drawing/2014/main" id="{DFF33311-53AC-0543-9298-7BAB6B93AAF7}"/>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2" name="Freeform 93">
              <a:extLst>
                <a:ext uri="{FF2B5EF4-FFF2-40B4-BE49-F238E27FC236}">
                  <a16:creationId xmlns:a16="http://schemas.microsoft.com/office/drawing/2014/main" id="{9333A932-3EA1-834D-87CD-DAE3FEB7E958}"/>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3" name="Freeform 94">
              <a:extLst>
                <a:ext uri="{FF2B5EF4-FFF2-40B4-BE49-F238E27FC236}">
                  <a16:creationId xmlns:a16="http://schemas.microsoft.com/office/drawing/2014/main" id="{72398E8F-1FCB-7E48-A428-27171B94BB7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4" name="Freeform 95">
              <a:extLst>
                <a:ext uri="{FF2B5EF4-FFF2-40B4-BE49-F238E27FC236}">
                  <a16:creationId xmlns:a16="http://schemas.microsoft.com/office/drawing/2014/main" id="{E5C0E724-B205-2943-B2B3-28D3CED2232F}"/>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5" name="Freeform 96">
              <a:extLst>
                <a:ext uri="{FF2B5EF4-FFF2-40B4-BE49-F238E27FC236}">
                  <a16:creationId xmlns:a16="http://schemas.microsoft.com/office/drawing/2014/main" id="{43949FC3-E540-E446-80A7-A6D26361E628}"/>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6" name="Freeform 97">
              <a:extLst>
                <a:ext uri="{FF2B5EF4-FFF2-40B4-BE49-F238E27FC236}">
                  <a16:creationId xmlns:a16="http://schemas.microsoft.com/office/drawing/2014/main" id="{7E53937E-6FE3-DC44-BCDB-59C3B3BDFAD0}"/>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7" name="Freeform 98">
              <a:extLst>
                <a:ext uri="{FF2B5EF4-FFF2-40B4-BE49-F238E27FC236}">
                  <a16:creationId xmlns:a16="http://schemas.microsoft.com/office/drawing/2014/main" id="{3B4E4D9E-0856-1540-962A-7D7EA90ED37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8" name="Freeform 99">
              <a:extLst>
                <a:ext uri="{FF2B5EF4-FFF2-40B4-BE49-F238E27FC236}">
                  <a16:creationId xmlns:a16="http://schemas.microsoft.com/office/drawing/2014/main" id="{C7E5B076-A33B-3244-A26B-10610CBFD0FC}"/>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9" name="Freeform 100">
              <a:extLst>
                <a:ext uri="{FF2B5EF4-FFF2-40B4-BE49-F238E27FC236}">
                  <a16:creationId xmlns:a16="http://schemas.microsoft.com/office/drawing/2014/main" id="{4ADE1FE7-A2DF-2042-A8B6-3F54813C5C59}"/>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70" name="Freeform 101">
              <a:extLst>
                <a:ext uri="{FF2B5EF4-FFF2-40B4-BE49-F238E27FC236}">
                  <a16:creationId xmlns:a16="http://schemas.microsoft.com/office/drawing/2014/main" id="{48FFF623-0CAD-364C-9B70-73A7B0A040F5}"/>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71" name="Freeform 102">
              <a:extLst>
                <a:ext uri="{FF2B5EF4-FFF2-40B4-BE49-F238E27FC236}">
                  <a16:creationId xmlns:a16="http://schemas.microsoft.com/office/drawing/2014/main" id="{AA8410A1-0D16-3C42-8767-3201A58DA88F}"/>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72" name="Freeform 103">
              <a:extLst>
                <a:ext uri="{FF2B5EF4-FFF2-40B4-BE49-F238E27FC236}">
                  <a16:creationId xmlns:a16="http://schemas.microsoft.com/office/drawing/2014/main" id="{9DDAE798-B3E7-7643-9D47-83FC1DDFA362}"/>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73" name="Freeform 104">
              <a:extLst>
                <a:ext uri="{FF2B5EF4-FFF2-40B4-BE49-F238E27FC236}">
                  <a16:creationId xmlns:a16="http://schemas.microsoft.com/office/drawing/2014/main" id="{DE7D1865-C556-E542-B5E1-C860A33B083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74" name="Freeform 105">
              <a:extLst>
                <a:ext uri="{FF2B5EF4-FFF2-40B4-BE49-F238E27FC236}">
                  <a16:creationId xmlns:a16="http://schemas.microsoft.com/office/drawing/2014/main" id="{BB052EB4-8B63-1843-B4BA-7EF475B53317}"/>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grpSp>
      <p:sp>
        <p:nvSpPr>
          <p:cNvPr id="34" name="TextBox 69">
            <a:extLst>
              <a:ext uri="{FF2B5EF4-FFF2-40B4-BE49-F238E27FC236}">
                <a16:creationId xmlns:a16="http://schemas.microsoft.com/office/drawing/2014/main" id="{8F896E01-8594-2E48-B913-5799B90C3FC7}"/>
              </a:ext>
            </a:extLst>
          </p:cNvPr>
          <p:cNvSpPr txBox="1">
            <a:spLocks noChangeArrowheads="1"/>
          </p:cNvSpPr>
          <p:nvPr userDrawn="1"/>
        </p:nvSpPr>
        <p:spPr bwMode="auto">
          <a:xfrm rot="16200000">
            <a:off x="11098701" y="555552"/>
            <a:ext cx="1338265" cy="415498"/>
          </a:xfrm>
          <a:prstGeom prst="rect">
            <a:avLst/>
          </a:prstGeom>
          <a:noFill/>
          <a:ln w="9525">
            <a:noFill/>
            <a:miter lim="800000"/>
            <a:headEnd/>
            <a:tailEnd/>
          </a:ln>
        </p:spPr>
        <p:txBody>
          <a:bodyPr wrap="square" tIns="91440" rIns="0">
            <a:spAutoFit/>
          </a:bodyPr>
          <a:lstStyle/>
          <a:p>
            <a:pPr>
              <a:defRPr/>
            </a:pPr>
            <a:r>
              <a:rPr lang="en-US" sz="900">
                <a:solidFill>
                  <a:srgbClr val="009681"/>
                </a:solidFill>
                <a:cs typeface="Arial" charset="0"/>
              </a:rPr>
              <a:t>ASSET</a:t>
            </a:r>
          </a:p>
          <a:p>
            <a:pPr>
              <a:defRPr/>
            </a:pPr>
            <a:r>
              <a:rPr lang="en-US" sz="900">
                <a:solidFill>
                  <a:srgbClr val="009681"/>
                </a:solidFill>
                <a:cs typeface="Arial" charset="0"/>
              </a:rPr>
              <a:t>MARKETS</a:t>
            </a:r>
          </a:p>
        </p:txBody>
      </p:sp>
      <p:grpSp>
        <p:nvGrpSpPr>
          <p:cNvPr id="35" name="Group 34">
            <a:extLst>
              <a:ext uri="{FF2B5EF4-FFF2-40B4-BE49-F238E27FC236}">
                <a16:creationId xmlns:a16="http://schemas.microsoft.com/office/drawing/2014/main" id="{CD648553-E776-B346-AE85-EB73A8C76A96}"/>
              </a:ext>
            </a:extLst>
          </p:cNvPr>
          <p:cNvGrpSpPr/>
          <p:nvPr userDrawn="1"/>
        </p:nvGrpSpPr>
        <p:grpSpPr>
          <a:xfrm>
            <a:off x="11779941" y="-8348"/>
            <a:ext cx="176881" cy="609866"/>
            <a:chOff x="8876279" y="49059"/>
            <a:chExt cx="132661" cy="609866"/>
          </a:xfrm>
        </p:grpSpPr>
        <p:cxnSp>
          <p:nvCxnSpPr>
            <p:cNvPr id="36" name="Straight Connector 35">
              <a:extLst>
                <a:ext uri="{FF2B5EF4-FFF2-40B4-BE49-F238E27FC236}">
                  <a16:creationId xmlns:a16="http://schemas.microsoft.com/office/drawing/2014/main" id="{98659E3C-1B75-3C48-A3CB-855719A7DE22}"/>
                </a:ext>
              </a:extLst>
            </p:cNvPr>
            <p:cNvCxnSpPr>
              <a:cxnSpLocks/>
              <a:endCxn id="38" idx="4"/>
            </p:cNvCxnSpPr>
            <p:nvPr/>
          </p:nvCxnSpPr>
          <p:spPr bwMode="auto">
            <a:xfrm>
              <a:off x="8942609" y="49059"/>
              <a:ext cx="0" cy="575539"/>
            </a:xfrm>
            <a:prstGeom prst="line">
              <a:avLst/>
            </a:prstGeom>
            <a:solidFill>
              <a:schemeClr val="hlink"/>
            </a:solidFill>
            <a:ln w="12700" cap="flat" cmpd="sng" algn="ctr">
              <a:solidFill>
                <a:schemeClr val="bg1">
                  <a:lumMod val="75000"/>
                </a:schemeClr>
              </a:solidFill>
              <a:prstDash val="solid"/>
              <a:round/>
              <a:headEnd type="none" w="med" len="med"/>
              <a:tailEnd type="none" w="med" len="med"/>
            </a:ln>
            <a:effectLst/>
          </p:spPr>
        </p:cxnSp>
        <p:sp>
          <p:nvSpPr>
            <p:cNvPr id="37" name="Oval 36">
              <a:extLst>
                <a:ext uri="{FF2B5EF4-FFF2-40B4-BE49-F238E27FC236}">
                  <a16:creationId xmlns:a16="http://schemas.microsoft.com/office/drawing/2014/main" id="{AAC89B35-7230-8740-9827-A92919FBD4C1}"/>
                </a:ext>
              </a:extLst>
            </p:cNvPr>
            <p:cNvSpPr/>
            <p:nvPr/>
          </p:nvSpPr>
          <p:spPr bwMode="auto">
            <a:xfrm>
              <a:off x="8876279" y="526264"/>
              <a:ext cx="132661" cy="132661"/>
            </a:xfrm>
            <a:prstGeom prst="ellipse">
              <a:avLst/>
            </a:prstGeom>
            <a:solidFill>
              <a:schemeClr val="bg1"/>
            </a:solidFill>
            <a:ln w="12700"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8" name="Oval 37">
              <a:extLst>
                <a:ext uri="{FF2B5EF4-FFF2-40B4-BE49-F238E27FC236}">
                  <a16:creationId xmlns:a16="http://schemas.microsoft.com/office/drawing/2014/main" id="{CABDC621-798D-4246-9D9F-CECE2AD570E4}"/>
                </a:ext>
              </a:extLst>
            </p:cNvPr>
            <p:cNvSpPr/>
            <p:nvPr/>
          </p:nvSpPr>
          <p:spPr bwMode="auto">
            <a:xfrm>
              <a:off x="8910605" y="560590"/>
              <a:ext cx="64008" cy="64008"/>
            </a:xfrm>
            <a:prstGeom prst="ellipse">
              <a:avLst/>
            </a:prstGeom>
            <a:solidFill>
              <a:srgbClr val="009681"/>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spTree>
    <p:extLst>
      <p:ext uri="{BB962C8B-B14F-4D97-AF65-F5344CB8AC3E}">
        <p14:creationId xmlns:p14="http://schemas.microsoft.com/office/powerpoint/2010/main" val="865550061"/>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OC/Agenda">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a:noFill/>
          <a:ln w="9525">
            <a:noFill/>
            <a:miter lim="800000"/>
            <a:headEnd/>
            <a:tailEnd/>
          </a:ln>
          <a:effectLst/>
        </p:spPr>
        <p:txBody>
          <a:bodyPr tIns="67926" anchor="t" anchorCtr="0"/>
          <a:lstStyle>
            <a:lvl1pPr>
              <a:defRPr kumimoji="0" lang="en-US" sz="3000" b="0" i="0" u="none" strike="noStrike" kern="0" cap="none" spc="0" normalizeH="0" baseline="0" noProof="0" dirty="0">
                <a:ln>
                  <a:noFill/>
                </a:ln>
                <a:solidFill>
                  <a:srgbClr val="333F48"/>
                </a:solidFill>
                <a:effectLst/>
                <a:uLnTx/>
                <a:uFillTx/>
                <a:latin typeface="+mj-lt"/>
                <a:ea typeface="+mj-ea"/>
                <a:cs typeface="+mj-cs"/>
              </a:defRPr>
            </a:lvl1pPr>
          </a:lstStyle>
          <a:p>
            <a:pPr lvl="0"/>
            <a:r>
              <a:rPr lang="en-US"/>
              <a:t>Click to edit Master title style</a:t>
            </a:r>
          </a:p>
        </p:txBody>
      </p:sp>
      <p:sp>
        <p:nvSpPr>
          <p:cNvPr id="10" name="Content Placeholder 9"/>
          <p:cNvSpPr>
            <a:spLocks noGrp="1"/>
          </p:cNvSpPr>
          <p:nvPr>
            <p:ph sz="quarter" idx="13"/>
          </p:nvPr>
        </p:nvSpPr>
        <p:spPr>
          <a:xfrm>
            <a:off x="422820" y="1339851"/>
            <a:ext cx="10918280" cy="4878388"/>
          </a:xfrm>
        </p:spPr>
        <p:txBody>
          <a:bodyPr/>
          <a:lstStyle>
            <a:lvl1pPr marL="281054" indent="-281054">
              <a:spcBef>
                <a:spcPts val="743"/>
              </a:spcBef>
              <a:buClr>
                <a:srgbClr val="7A9B3D"/>
              </a:buClr>
              <a:buSzPct val="100000"/>
              <a:buFont typeface="+mj-lt"/>
              <a:buAutoNum type="arabicPeriod"/>
              <a:defRPr sz="1600" b="0" i="0" baseline="0">
                <a:solidFill>
                  <a:srgbClr val="000000"/>
                </a:solidFill>
                <a:latin typeface="Arial" pitchFamily="34" charset="0"/>
              </a:defRPr>
            </a:lvl1pPr>
            <a:lvl2pPr marL="571934" indent="-269261">
              <a:spcBef>
                <a:spcPts val="743"/>
              </a:spcBef>
              <a:buClr>
                <a:srgbClr val="768692"/>
              </a:buClr>
              <a:buFont typeface="+mj-lt"/>
              <a:buAutoNum type="alphaUcPeriod"/>
              <a:defRPr sz="1400" baseline="0">
                <a:solidFill>
                  <a:srgbClr val="000000"/>
                </a:solidFill>
                <a:latin typeface="Arial" pitchFamily="34" charset="0"/>
              </a:defRPr>
            </a:lvl2pPr>
            <a:lvl3pPr>
              <a:spcBef>
                <a:spcPts val="743"/>
              </a:spcBef>
              <a:buClr>
                <a:srgbClr val="000000"/>
              </a:buClr>
              <a:defRPr sz="1400" baseline="0">
                <a:solidFill>
                  <a:srgbClr val="000000"/>
                </a:solidFill>
              </a:defRPr>
            </a:lvl3pPr>
          </a:lstStyle>
          <a:p>
            <a:pPr lvl="0"/>
            <a:r>
              <a:rPr lang="en-US"/>
              <a:t>Click to edit Master text styles</a:t>
            </a:r>
          </a:p>
          <a:p>
            <a:pPr lvl="1"/>
            <a:r>
              <a:rPr lang="en-US"/>
              <a:t>Second level</a:t>
            </a:r>
          </a:p>
          <a:p>
            <a:pPr lvl="2"/>
            <a:r>
              <a:rPr lang="en-US"/>
              <a:t>Third level</a:t>
            </a:r>
          </a:p>
        </p:txBody>
      </p:sp>
      <p:sp>
        <p:nvSpPr>
          <p:cNvPr id="5" name="Slide Number Placeholder 3"/>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6" name="Footer Placeholder 4"/>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7" name="Rectangle 155"/>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5" name="Group 34">
            <a:extLst>
              <a:ext uri="{FF2B5EF4-FFF2-40B4-BE49-F238E27FC236}">
                <a16:creationId xmlns:a16="http://schemas.microsoft.com/office/drawing/2014/main" id="{550BA3F0-1359-4A16-8F53-8D46EA3D2D14}"/>
              </a:ext>
            </a:extLst>
          </p:cNvPr>
          <p:cNvGrpSpPr/>
          <p:nvPr userDrawn="1"/>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7C482834-35AD-4625-AA9E-55C0F51373E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564170FC-8D6E-4539-A777-D804F3B62C2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EC26E4C9-79E0-4FF0-8609-9C1E2650985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70A2BFC0-EC59-4703-84C4-1DC9CE493FD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4">
              <a:extLst>
                <a:ext uri="{FF2B5EF4-FFF2-40B4-BE49-F238E27FC236}">
                  <a16:creationId xmlns:a16="http://schemas.microsoft.com/office/drawing/2014/main" id="{BA5C8BEA-31EF-4F5A-BF9C-575F61C2D9D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5">
              <a:extLst>
                <a:ext uri="{FF2B5EF4-FFF2-40B4-BE49-F238E27FC236}">
                  <a16:creationId xmlns:a16="http://schemas.microsoft.com/office/drawing/2014/main" id="{945D18E0-D618-4D71-9AA0-49226A6539E3}"/>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6">
              <a:extLst>
                <a:ext uri="{FF2B5EF4-FFF2-40B4-BE49-F238E27FC236}">
                  <a16:creationId xmlns:a16="http://schemas.microsoft.com/office/drawing/2014/main" id="{AE523D21-62A3-459F-B3EE-A35C364E786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7">
              <a:extLst>
                <a:ext uri="{FF2B5EF4-FFF2-40B4-BE49-F238E27FC236}">
                  <a16:creationId xmlns:a16="http://schemas.microsoft.com/office/drawing/2014/main" id="{A7BAFE61-8CFA-47F1-9387-B9F80599A2F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8">
              <a:extLst>
                <a:ext uri="{FF2B5EF4-FFF2-40B4-BE49-F238E27FC236}">
                  <a16:creationId xmlns:a16="http://schemas.microsoft.com/office/drawing/2014/main" id="{C7164E93-F32B-4270-A88A-EA1C86DC9F1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9">
              <a:extLst>
                <a:ext uri="{FF2B5EF4-FFF2-40B4-BE49-F238E27FC236}">
                  <a16:creationId xmlns:a16="http://schemas.microsoft.com/office/drawing/2014/main" id="{F979A1D9-F7E8-4B31-BF83-BC0DA9D4C903}"/>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90">
              <a:extLst>
                <a:ext uri="{FF2B5EF4-FFF2-40B4-BE49-F238E27FC236}">
                  <a16:creationId xmlns:a16="http://schemas.microsoft.com/office/drawing/2014/main" id="{D876983D-B0E3-4698-88DD-002569D26581}"/>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91">
              <a:extLst>
                <a:ext uri="{FF2B5EF4-FFF2-40B4-BE49-F238E27FC236}">
                  <a16:creationId xmlns:a16="http://schemas.microsoft.com/office/drawing/2014/main" id="{8B70D9D3-619E-489B-ADE5-4C1F1D8A663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2">
              <a:extLst>
                <a:ext uri="{FF2B5EF4-FFF2-40B4-BE49-F238E27FC236}">
                  <a16:creationId xmlns:a16="http://schemas.microsoft.com/office/drawing/2014/main" id="{5E12EE61-B7EA-410C-AB20-CCBAA330D961}"/>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3">
              <a:extLst>
                <a:ext uri="{FF2B5EF4-FFF2-40B4-BE49-F238E27FC236}">
                  <a16:creationId xmlns:a16="http://schemas.microsoft.com/office/drawing/2014/main" id="{A59707A2-42E0-4C2C-889A-92F4D058FBC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4">
              <a:extLst>
                <a:ext uri="{FF2B5EF4-FFF2-40B4-BE49-F238E27FC236}">
                  <a16:creationId xmlns:a16="http://schemas.microsoft.com/office/drawing/2014/main" id="{C40D2430-F314-4D59-9E50-AD659303430B}"/>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5">
              <a:extLst>
                <a:ext uri="{FF2B5EF4-FFF2-40B4-BE49-F238E27FC236}">
                  <a16:creationId xmlns:a16="http://schemas.microsoft.com/office/drawing/2014/main" id="{11A61A3B-AC99-4A11-A869-CA10B23EF029}"/>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6">
              <a:extLst>
                <a:ext uri="{FF2B5EF4-FFF2-40B4-BE49-F238E27FC236}">
                  <a16:creationId xmlns:a16="http://schemas.microsoft.com/office/drawing/2014/main" id="{2E79E82D-9F50-480A-B516-70AB96F069CF}"/>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7">
              <a:extLst>
                <a:ext uri="{FF2B5EF4-FFF2-40B4-BE49-F238E27FC236}">
                  <a16:creationId xmlns:a16="http://schemas.microsoft.com/office/drawing/2014/main" id="{92427D14-8FA7-4976-9497-BE52FAD26176}"/>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8">
              <a:extLst>
                <a:ext uri="{FF2B5EF4-FFF2-40B4-BE49-F238E27FC236}">
                  <a16:creationId xmlns:a16="http://schemas.microsoft.com/office/drawing/2014/main" id="{5C004A33-FF06-4557-B2CF-FC4BE0C67B8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9">
              <a:extLst>
                <a:ext uri="{FF2B5EF4-FFF2-40B4-BE49-F238E27FC236}">
                  <a16:creationId xmlns:a16="http://schemas.microsoft.com/office/drawing/2014/main" id="{8D60EB51-38EF-498D-A7AB-143F38B255C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100">
              <a:extLst>
                <a:ext uri="{FF2B5EF4-FFF2-40B4-BE49-F238E27FC236}">
                  <a16:creationId xmlns:a16="http://schemas.microsoft.com/office/drawing/2014/main" id="{875B2BF5-5618-4736-A9FD-CA8A95F0322F}"/>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101">
              <a:extLst>
                <a:ext uri="{FF2B5EF4-FFF2-40B4-BE49-F238E27FC236}">
                  <a16:creationId xmlns:a16="http://schemas.microsoft.com/office/drawing/2014/main" id="{9D1E1698-30DD-4022-9411-9D949CA45641}"/>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2">
              <a:extLst>
                <a:ext uri="{FF2B5EF4-FFF2-40B4-BE49-F238E27FC236}">
                  <a16:creationId xmlns:a16="http://schemas.microsoft.com/office/drawing/2014/main" id="{8DD88DA0-5DF6-4D70-92ED-1EFCC5C5CD75}"/>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3">
              <a:extLst>
                <a:ext uri="{FF2B5EF4-FFF2-40B4-BE49-F238E27FC236}">
                  <a16:creationId xmlns:a16="http://schemas.microsoft.com/office/drawing/2014/main" id="{DC7D28AC-1E0E-464E-988A-1D4211D831C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4">
              <a:extLst>
                <a:ext uri="{FF2B5EF4-FFF2-40B4-BE49-F238E27FC236}">
                  <a16:creationId xmlns:a16="http://schemas.microsoft.com/office/drawing/2014/main" id="{BC85F20B-9F98-43D9-87B6-8BD6177BC0A6}"/>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5" name="Freeform 105">
              <a:extLst>
                <a:ext uri="{FF2B5EF4-FFF2-40B4-BE49-F238E27FC236}">
                  <a16:creationId xmlns:a16="http://schemas.microsoft.com/office/drawing/2014/main" id="{E99EF339-8D67-4A35-A01D-5514C81BDCD2}"/>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1427437457"/>
      </p:ext>
    </p:extLst>
  </p:cSld>
  <p:clrMapOvr>
    <a:masterClrMapping/>
  </p:clrMapOvr>
  <p:extLst>
    <p:ext uri="{DCECCB84-F9BA-43D5-87BE-67443E8EF086}">
      <p15:sldGuideLst xmlns:p15="http://schemas.microsoft.com/office/powerpoint/2012/main">
        <p15:guide id="1" orient="horz" pos="4176">
          <p15:clr>
            <a:srgbClr val="FBAE40"/>
          </p15:clr>
        </p15:guide>
        <p15:guide id="2" pos="739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p>
        </p:txBody>
      </p:sp>
      <p:sp>
        <p:nvSpPr>
          <p:cNvPr id="37" name="Slide Number Placeholder 3">
            <a:extLst>
              <a:ext uri="{FF2B5EF4-FFF2-40B4-BE49-F238E27FC236}">
                <a16:creationId xmlns:a16="http://schemas.microsoft.com/office/drawing/2014/main" id="{ED2E4C9F-816B-42F5-9F71-FF93BF5E6376}"/>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38" name="Footer Placeholder 4">
            <a:extLst>
              <a:ext uri="{FF2B5EF4-FFF2-40B4-BE49-F238E27FC236}">
                <a16:creationId xmlns:a16="http://schemas.microsoft.com/office/drawing/2014/main" id="{87032577-B963-4FCC-AE28-1F67E3E08FD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39" name="Rectangle 155">
            <a:extLst>
              <a:ext uri="{FF2B5EF4-FFF2-40B4-BE49-F238E27FC236}">
                <a16:creationId xmlns:a16="http://schemas.microsoft.com/office/drawing/2014/main" id="{7C763BE8-EAF0-49DD-A9FF-2C9C568746FA}"/>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3" name="Group 32">
            <a:extLst>
              <a:ext uri="{FF2B5EF4-FFF2-40B4-BE49-F238E27FC236}">
                <a16:creationId xmlns:a16="http://schemas.microsoft.com/office/drawing/2014/main" id="{4E28DBED-1F29-47C1-A785-9E2CCECF085E}"/>
              </a:ext>
            </a:extLst>
          </p:cNvPr>
          <p:cNvGrpSpPr/>
          <p:nvPr userDrawn="1"/>
        </p:nvGrpSpPr>
        <p:grpSpPr>
          <a:xfrm>
            <a:off x="10215053" y="6295153"/>
            <a:ext cx="1527048" cy="338328"/>
            <a:chOff x="6923088" y="4475163"/>
            <a:chExt cx="1873251" cy="403225"/>
          </a:xfrm>
        </p:grpSpPr>
        <p:sp>
          <p:nvSpPr>
            <p:cNvPr id="34" name="AutoShape 4">
              <a:extLst>
                <a:ext uri="{FF2B5EF4-FFF2-40B4-BE49-F238E27FC236}">
                  <a16:creationId xmlns:a16="http://schemas.microsoft.com/office/drawing/2014/main" id="{354CA2DF-92C1-4AE5-9DE2-C17B850C7E80}"/>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5" name="Freeform 6">
              <a:extLst>
                <a:ext uri="{FF2B5EF4-FFF2-40B4-BE49-F238E27FC236}">
                  <a16:creationId xmlns:a16="http://schemas.microsoft.com/office/drawing/2014/main" id="{25B37B6E-DCCC-4ADD-9056-C925F0D607F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7">
              <a:extLst>
                <a:ext uri="{FF2B5EF4-FFF2-40B4-BE49-F238E27FC236}">
                  <a16:creationId xmlns:a16="http://schemas.microsoft.com/office/drawing/2014/main" id="{1F873A83-AAE3-44D1-B173-C7592639221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3">
              <a:extLst>
                <a:ext uri="{FF2B5EF4-FFF2-40B4-BE49-F238E27FC236}">
                  <a16:creationId xmlns:a16="http://schemas.microsoft.com/office/drawing/2014/main" id="{D0A787E4-5B81-464E-A224-0D6FFEC2BF4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4">
              <a:extLst>
                <a:ext uri="{FF2B5EF4-FFF2-40B4-BE49-F238E27FC236}">
                  <a16:creationId xmlns:a16="http://schemas.microsoft.com/office/drawing/2014/main" id="{F3A118D5-A684-4A66-B354-B50F9F1E7625}"/>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5">
              <a:extLst>
                <a:ext uri="{FF2B5EF4-FFF2-40B4-BE49-F238E27FC236}">
                  <a16:creationId xmlns:a16="http://schemas.microsoft.com/office/drawing/2014/main" id="{D24DE251-FF8A-4F7D-86B7-7050AD095594}"/>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6">
              <a:extLst>
                <a:ext uri="{FF2B5EF4-FFF2-40B4-BE49-F238E27FC236}">
                  <a16:creationId xmlns:a16="http://schemas.microsoft.com/office/drawing/2014/main" id="{5EE5D32B-F3B3-451C-AF81-9CF50CB9A4DF}"/>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7">
              <a:extLst>
                <a:ext uri="{FF2B5EF4-FFF2-40B4-BE49-F238E27FC236}">
                  <a16:creationId xmlns:a16="http://schemas.microsoft.com/office/drawing/2014/main" id="{4190B673-869F-4B5A-B909-1D65B44EED1A}"/>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8">
              <a:extLst>
                <a:ext uri="{FF2B5EF4-FFF2-40B4-BE49-F238E27FC236}">
                  <a16:creationId xmlns:a16="http://schemas.microsoft.com/office/drawing/2014/main" id="{7E4A8ABA-C166-4BFF-9D0B-8E1A65FC2CA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9">
              <a:extLst>
                <a:ext uri="{FF2B5EF4-FFF2-40B4-BE49-F238E27FC236}">
                  <a16:creationId xmlns:a16="http://schemas.microsoft.com/office/drawing/2014/main" id="{A43514D3-56D5-4809-A809-5B4B1FA99117}"/>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90">
              <a:extLst>
                <a:ext uri="{FF2B5EF4-FFF2-40B4-BE49-F238E27FC236}">
                  <a16:creationId xmlns:a16="http://schemas.microsoft.com/office/drawing/2014/main" id="{0EFEC20D-0924-4E7D-965B-7AA681BBB132}"/>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1">
              <a:extLst>
                <a:ext uri="{FF2B5EF4-FFF2-40B4-BE49-F238E27FC236}">
                  <a16:creationId xmlns:a16="http://schemas.microsoft.com/office/drawing/2014/main" id="{3B5945D4-025A-4212-AF2C-C3D25B56AB04}"/>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2">
              <a:extLst>
                <a:ext uri="{FF2B5EF4-FFF2-40B4-BE49-F238E27FC236}">
                  <a16:creationId xmlns:a16="http://schemas.microsoft.com/office/drawing/2014/main" id="{24DC6E91-1937-4E26-A99D-BD657014736C}"/>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3">
              <a:extLst>
                <a:ext uri="{FF2B5EF4-FFF2-40B4-BE49-F238E27FC236}">
                  <a16:creationId xmlns:a16="http://schemas.microsoft.com/office/drawing/2014/main" id="{136F4DBA-943F-4485-A265-6999F2B7BF1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4">
              <a:extLst>
                <a:ext uri="{FF2B5EF4-FFF2-40B4-BE49-F238E27FC236}">
                  <a16:creationId xmlns:a16="http://schemas.microsoft.com/office/drawing/2014/main" id="{94AB506A-52A0-4303-B084-75D28B1A0B37}"/>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5">
              <a:extLst>
                <a:ext uri="{FF2B5EF4-FFF2-40B4-BE49-F238E27FC236}">
                  <a16:creationId xmlns:a16="http://schemas.microsoft.com/office/drawing/2014/main" id="{441E1489-4E55-4F92-A23A-4CC967904D10}"/>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6">
              <a:extLst>
                <a:ext uri="{FF2B5EF4-FFF2-40B4-BE49-F238E27FC236}">
                  <a16:creationId xmlns:a16="http://schemas.microsoft.com/office/drawing/2014/main" id="{E2938380-2167-4E02-81B1-189DF8E519DF}"/>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7">
              <a:extLst>
                <a:ext uri="{FF2B5EF4-FFF2-40B4-BE49-F238E27FC236}">
                  <a16:creationId xmlns:a16="http://schemas.microsoft.com/office/drawing/2014/main" id="{307D2305-BBEE-437F-9058-815B72A5299C}"/>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8">
              <a:extLst>
                <a:ext uri="{FF2B5EF4-FFF2-40B4-BE49-F238E27FC236}">
                  <a16:creationId xmlns:a16="http://schemas.microsoft.com/office/drawing/2014/main" id="{54678D13-16BD-414C-9959-228D32B0F1AB}"/>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9">
              <a:extLst>
                <a:ext uri="{FF2B5EF4-FFF2-40B4-BE49-F238E27FC236}">
                  <a16:creationId xmlns:a16="http://schemas.microsoft.com/office/drawing/2014/main" id="{EE5572CF-2FD8-4DFE-8548-4FC8B8771FAE}"/>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100">
              <a:extLst>
                <a:ext uri="{FF2B5EF4-FFF2-40B4-BE49-F238E27FC236}">
                  <a16:creationId xmlns:a16="http://schemas.microsoft.com/office/drawing/2014/main" id="{B8782544-759F-4A17-9450-5B7E65A448F8}"/>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1">
              <a:extLst>
                <a:ext uri="{FF2B5EF4-FFF2-40B4-BE49-F238E27FC236}">
                  <a16:creationId xmlns:a16="http://schemas.microsoft.com/office/drawing/2014/main" id="{8C6CCFE7-5CB7-442D-BB23-69DAB220A567}"/>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2">
              <a:extLst>
                <a:ext uri="{FF2B5EF4-FFF2-40B4-BE49-F238E27FC236}">
                  <a16:creationId xmlns:a16="http://schemas.microsoft.com/office/drawing/2014/main" id="{B6BBDB81-9186-4D77-84F7-46591A2B3311}"/>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3">
              <a:extLst>
                <a:ext uri="{FF2B5EF4-FFF2-40B4-BE49-F238E27FC236}">
                  <a16:creationId xmlns:a16="http://schemas.microsoft.com/office/drawing/2014/main" id="{62B15F74-9CDF-4590-A192-F3E41CE25F0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4">
              <a:extLst>
                <a:ext uri="{FF2B5EF4-FFF2-40B4-BE49-F238E27FC236}">
                  <a16:creationId xmlns:a16="http://schemas.microsoft.com/office/drawing/2014/main" id="{E1D34A83-FCF6-4916-8AFF-91A42B5F665E}"/>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5">
              <a:extLst>
                <a:ext uri="{FF2B5EF4-FFF2-40B4-BE49-F238E27FC236}">
                  <a16:creationId xmlns:a16="http://schemas.microsoft.com/office/drawing/2014/main" id="{6B1BD4F9-D7EF-4946-B0ED-96F03B54DCB0}"/>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009495323"/>
      </p:ext>
    </p:extLst>
  </p:cSld>
  <p:clrMapOvr>
    <a:masterClrMapping/>
  </p:clrMapOvr>
  <p:extLst>
    <p:ext uri="{DCECCB84-F9BA-43D5-87BE-67443E8EF086}">
      <p15:sldGuideLst xmlns:p15="http://schemas.microsoft.com/office/powerpoint/2012/main">
        <p15:guide id="1" orient="horz" pos="2160">
          <p15:clr>
            <a:srgbClr val="FBAE40"/>
          </p15:clr>
        </p15:guide>
        <p15:guide id="2" pos="739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p>
        </p:txBody>
      </p:sp>
      <p:sp>
        <p:nvSpPr>
          <p:cNvPr id="7" name="Content Placeholder 2"/>
          <p:cNvSpPr>
            <a:spLocks noGrp="1"/>
          </p:cNvSpPr>
          <p:nvPr>
            <p:ph idx="13"/>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A3D"/>
                </a:solidFill>
                <a:latin typeface="+mn-lt"/>
                <a:ea typeface="+mn-ea"/>
                <a:cs typeface="+mn-cs"/>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lvl="0"/>
            <a:r>
              <a:rPr lang="en-US"/>
              <a:t>Click to edit Master text styles</a:t>
            </a:r>
          </a:p>
        </p:txBody>
      </p:sp>
      <p:sp>
        <p:nvSpPr>
          <p:cNvPr id="39" name="Slide Number Placeholder 3">
            <a:extLst>
              <a:ext uri="{FF2B5EF4-FFF2-40B4-BE49-F238E27FC236}">
                <a16:creationId xmlns:a16="http://schemas.microsoft.com/office/drawing/2014/main" id="{0238AC6C-D460-4F19-A38B-6122F4C16F1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0" name="Footer Placeholder 4">
            <a:extLst>
              <a:ext uri="{FF2B5EF4-FFF2-40B4-BE49-F238E27FC236}">
                <a16:creationId xmlns:a16="http://schemas.microsoft.com/office/drawing/2014/main" id="{484B9CE5-8C15-4535-BDD1-B150CDDBAFB0}"/>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1" name="Rectangle 155">
            <a:extLst>
              <a:ext uri="{FF2B5EF4-FFF2-40B4-BE49-F238E27FC236}">
                <a16:creationId xmlns:a16="http://schemas.microsoft.com/office/drawing/2014/main" id="{636C09BD-20B1-4D0B-BB9C-EFFB4B26D703}"/>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4" name="Group 33">
            <a:extLst>
              <a:ext uri="{FF2B5EF4-FFF2-40B4-BE49-F238E27FC236}">
                <a16:creationId xmlns:a16="http://schemas.microsoft.com/office/drawing/2014/main" id="{F6E62061-E1B2-4C1E-95B2-762CF1B881C9}"/>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8055079D-13D3-44E4-9785-A9EB3765D698}"/>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9B409620-C01F-4CCF-8E67-ED5AEB13DE0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51A57AC3-D65A-49B8-A1C4-AB5B4AB7E14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B4B57DEE-B0DC-4317-A94C-32FA73B1DEC4}"/>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4">
              <a:extLst>
                <a:ext uri="{FF2B5EF4-FFF2-40B4-BE49-F238E27FC236}">
                  <a16:creationId xmlns:a16="http://schemas.microsoft.com/office/drawing/2014/main" id="{88AB428D-711C-40E3-93E5-D5AD3692028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5">
              <a:extLst>
                <a:ext uri="{FF2B5EF4-FFF2-40B4-BE49-F238E27FC236}">
                  <a16:creationId xmlns:a16="http://schemas.microsoft.com/office/drawing/2014/main" id="{D9C75FDE-FB8E-425A-A9B5-FAB9ACD80F9A}"/>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08BB0907-1766-4B8E-8D56-3710D356B1F1}"/>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E353BF7F-39C1-4001-B6F3-2ADB6441C2B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09656C6B-F0A7-4F27-9DAD-517815463061}"/>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FF8DEDE5-A027-43DC-A465-98E5FFEDB859}"/>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453899CD-0FE8-410F-AB40-DDE6932A06AA}"/>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0833C076-706E-4E5B-957D-ECA20719EF5F}"/>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9A0B6FA9-88F5-4633-8771-48D2EA2D4601}"/>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8DDC5475-16E4-4A7E-B308-22C2AF996716}"/>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EE67A0EC-6A9B-4849-8936-F34E1A0A84E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30FCC973-85E9-4CBF-8393-55408BBEE92F}"/>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60CA8FFE-234F-46A1-8A7B-F8C79D02079D}"/>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B1D3BDF5-7C51-4099-A45F-0FF22723D099}"/>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0EE5A69A-9F30-45CA-B8DB-5636501E732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2202343C-12FE-4519-8FA1-C1A8F3BC17A8}"/>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04FDD4AB-F0D3-4732-99E7-FBED05E0FC70}"/>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D411EEFA-B7A2-4B30-867A-2F7FA14D41AC}"/>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2C54726F-543D-4726-8614-47E1CB73B592}"/>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EEF25480-4FA8-4DA4-AF9B-A29C762DB092}"/>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78259B57-3D57-4514-B038-4AC6CBE8A138}"/>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EF64F5DA-6D3E-4160-9B99-D1E3DE012AF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875756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solidFill>
                  <a:srgbClr val="333F48"/>
                </a:solidFill>
              </a:defRPr>
            </a:lvl1pPr>
          </a:lstStyle>
          <a:p>
            <a:r>
              <a:rPr lang="en-US"/>
              <a:t>Click to edit Master title style</a:t>
            </a:r>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B3D"/>
                </a:solidFill>
                <a:latin typeface="+mn-lt"/>
                <a:ea typeface="+mn-ea"/>
                <a:cs typeface="+mn-cs"/>
              </a:defRPr>
            </a:lvl1pPr>
            <a:lvl2pPr marL="141510" indent="-141510">
              <a:spcBef>
                <a:spcPts val="357"/>
              </a:spcBef>
              <a:buClr>
                <a:srgbClr val="7A9B3D"/>
              </a:buClr>
              <a:defRPr lang="en-US" sz="1600" dirty="0" smtClean="0">
                <a:solidFill>
                  <a:srgbClr val="000000"/>
                </a:solidFill>
                <a:latin typeface="+mn-lt"/>
              </a:defRPr>
            </a:lvl2pPr>
            <a:lvl3pPr marL="283018" indent="-141510">
              <a:buClr>
                <a:srgbClr val="768692"/>
              </a:buClr>
              <a:defRPr lang="en-US" sz="1400" dirty="0" smtClean="0">
                <a:solidFill>
                  <a:srgbClr val="000000"/>
                </a:solidFill>
                <a:latin typeface="+mn-lt"/>
              </a:defRPr>
            </a:lvl3pPr>
            <a:lvl4pPr marL="424528" indent="-141510">
              <a:buClr>
                <a:srgbClr val="000000"/>
              </a:buClr>
              <a:buSzPct val="100000"/>
              <a:buFont typeface="Arial" pitchFamily="34" charset="0"/>
              <a:buChar char="•"/>
              <a:defRPr sz="14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90DD0CA0-1C12-4873-8A33-132DAFEF19FB}"/>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2" name="Footer Placeholder 4">
            <a:extLst>
              <a:ext uri="{FF2B5EF4-FFF2-40B4-BE49-F238E27FC236}">
                <a16:creationId xmlns:a16="http://schemas.microsoft.com/office/drawing/2014/main" id="{9A917CF6-4573-4409-8CD4-C32995E23CB6}"/>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3" name="Rectangle 155">
            <a:extLst>
              <a:ext uri="{FF2B5EF4-FFF2-40B4-BE49-F238E27FC236}">
                <a16:creationId xmlns:a16="http://schemas.microsoft.com/office/drawing/2014/main" id="{11D5E519-2474-430D-888C-AE84BAA8F13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4" name="Group 33">
            <a:extLst>
              <a:ext uri="{FF2B5EF4-FFF2-40B4-BE49-F238E27FC236}">
                <a16:creationId xmlns:a16="http://schemas.microsoft.com/office/drawing/2014/main" id="{3DA7D0A2-6D37-4435-BDBA-DE3FEB1B8955}"/>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B3EE7F98-F321-4D0C-803D-7B3D294A300A}"/>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687294CF-EA26-47FE-AEEC-AF16E2303EB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47B69C5D-C844-4E94-9BE9-922EBA9DCFE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D475F07D-8517-4229-A4FD-B4754E6BBB3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4">
              <a:extLst>
                <a:ext uri="{FF2B5EF4-FFF2-40B4-BE49-F238E27FC236}">
                  <a16:creationId xmlns:a16="http://schemas.microsoft.com/office/drawing/2014/main" id="{4F68A102-799F-4CCC-9880-10B4A90B0DD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5">
              <a:extLst>
                <a:ext uri="{FF2B5EF4-FFF2-40B4-BE49-F238E27FC236}">
                  <a16:creationId xmlns:a16="http://schemas.microsoft.com/office/drawing/2014/main" id="{E6DA3469-7CE5-40C0-B6CE-7F47831582FD}"/>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BC32028A-ECB1-4437-91EA-385BDC0533DA}"/>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4F41B773-E1C1-49AC-AAC0-DDC705149FE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28E4E23B-2EAA-4884-951B-7087893F7638}"/>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AE0FDE3D-DF37-49A0-9600-28D4F145BF46}"/>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3ACC0254-DDF7-4EE4-A501-7AF31D3303B3}"/>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1EE3584E-9567-4381-98DE-8D72522865A2}"/>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0A9CB4EB-F89C-463A-8976-5CE92193E803}"/>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37E63F6C-6ABA-4164-A3BC-2F43B82B5A6F}"/>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06563592-22B7-429A-B5F8-C1741220A34A}"/>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0D2AE38D-121E-4CAD-86B9-FC8B8F5D70E9}"/>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7FCBD58F-4408-4407-9DB0-3BCFB5D4422F}"/>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8E799FAF-FA4F-4877-8FF1-D895F4AACA33}"/>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541295E1-43D5-4CAF-A561-D6CF1E196D00}"/>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4FEBF633-8A9B-47DA-B7A7-D88B5EFAEFF3}"/>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594D7258-BED9-47C4-A447-04D7EFA8D4F3}"/>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440F352B-C738-4442-B41C-8FB148B33574}"/>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EDB9D29D-B69A-4D9C-B1F8-E88AD5CCB32D}"/>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4516805B-99EF-49F9-93FC-3F528B5C64A7}"/>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981D6376-F4D5-4355-8920-1E31E219656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F1801EA5-ABC9-42C4-9526-8806457AF2B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42188749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ulleted List - with subhead">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lvl1pPr>
          </a:lstStyle>
          <a:p>
            <a:r>
              <a:rPr lang="en-US"/>
              <a:t>Click to edit Master title style</a:t>
            </a:r>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600" b="1" dirty="0" smtClean="0">
                <a:solidFill>
                  <a:srgbClr val="7A9B3D"/>
                </a:solidFill>
                <a:latin typeface="+mn-lt"/>
                <a:ea typeface="+mn-ea"/>
                <a:cs typeface="+mn-cs"/>
              </a:defRPr>
            </a:lvl1pPr>
            <a:lvl2pPr marL="141510" indent="-141510">
              <a:spcBef>
                <a:spcPts val="357"/>
              </a:spcBef>
              <a:buClr>
                <a:srgbClr val="7A9B3D"/>
              </a:buClr>
              <a:defRPr lang="en-US" sz="1400" dirty="0" smtClean="0">
                <a:solidFill>
                  <a:srgbClr val="000000"/>
                </a:solidFill>
                <a:latin typeface="+mn-lt"/>
              </a:defRPr>
            </a:lvl2pPr>
            <a:lvl3pPr marL="283018" indent="-141510">
              <a:buClr>
                <a:srgbClr val="768692"/>
              </a:buClr>
              <a:defRPr lang="en-US" sz="1200" dirty="0" smtClean="0">
                <a:solidFill>
                  <a:srgbClr val="000000"/>
                </a:solidFill>
                <a:latin typeface="+mn-lt"/>
              </a:defRPr>
            </a:lvl3pPr>
            <a:lvl4pPr marL="424528" indent="-14151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2226B0D0-7E7D-4694-B370-6E38CE01FBA4}"/>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2" name="Footer Placeholder 4">
            <a:extLst>
              <a:ext uri="{FF2B5EF4-FFF2-40B4-BE49-F238E27FC236}">
                <a16:creationId xmlns:a16="http://schemas.microsoft.com/office/drawing/2014/main" id="{BE046C68-A14E-4EC4-BB1F-02C0B09C45BF}"/>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3" name="Rectangle 155">
            <a:extLst>
              <a:ext uri="{FF2B5EF4-FFF2-40B4-BE49-F238E27FC236}">
                <a16:creationId xmlns:a16="http://schemas.microsoft.com/office/drawing/2014/main" id="{C9C3FE21-F12E-4D65-BAF0-A9439AB6AF98}"/>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4" name="Group 33">
            <a:extLst>
              <a:ext uri="{FF2B5EF4-FFF2-40B4-BE49-F238E27FC236}">
                <a16:creationId xmlns:a16="http://schemas.microsoft.com/office/drawing/2014/main" id="{95979BCC-BC07-4C0B-BEB7-1206EBE5BFBA}"/>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0CF3F6E4-4FFE-47F7-AD5D-3AF3A6806E50}"/>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BE06DC7D-46F4-4529-9F80-37C737E75DD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117BD02D-2DF3-4D46-8B61-B53F56FD6576}"/>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14EDFEA9-FCE8-46E8-8492-D22E0B7FDFF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4">
              <a:extLst>
                <a:ext uri="{FF2B5EF4-FFF2-40B4-BE49-F238E27FC236}">
                  <a16:creationId xmlns:a16="http://schemas.microsoft.com/office/drawing/2014/main" id="{EE19ED73-7F9B-4BE4-A67E-4FB14EC2056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5">
              <a:extLst>
                <a:ext uri="{FF2B5EF4-FFF2-40B4-BE49-F238E27FC236}">
                  <a16:creationId xmlns:a16="http://schemas.microsoft.com/office/drawing/2014/main" id="{12E83DEB-5278-4A9C-80E0-44F30F950233}"/>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190AF0AF-D80C-4854-ACC3-D83D6B3FEB24}"/>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5C3365F2-F439-45BF-A77C-7A376D96DAB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BC6ED06F-A9AC-4ADE-A907-A7AADE28A64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D1117C0D-ED7E-4B85-9886-343D587BDC34}"/>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AF20EB05-E682-451F-A4D8-1E098558726F}"/>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A9191B08-9318-47C8-9441-E9523EB2FE8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0C1116C3-EB9E-491D-A42E-6DE160A87D4A}"/>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8B8751B8-3EF5-4AFE-84B4-D5D07E857EF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DD3DC83B-B226-4680-9813-791417B23484}"/>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1AC26A9B-7597-49AB-8A4B-69454D8C77B8}"/>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EB322305-8A52-4A83-AFAD-C80059079DBA}"/>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F4FFFFE4-5746-455C-A853-AE017A3FDE74}"/>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C71201A5-1FE5-4D91-BCEB-8671C295F9D7}"/>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10E63411-C831-49E3-A5D1-DB1965F8B2A0}"/>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8286CFD3-F86C-458D-8D52-378378975848}"/>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851F3242-B41D-46D0-8BA8-86F062BC673B}"/>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79A08035-DA21-4B77-A5FE-4BF29589E209}"/>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1412B28E-A9F7-448B-AA9D-948D3F10BD8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8C941D0A-3A6C-45CF-BB59-ED9F728FE33F}"/>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D1892786-68FA-49EB-A4F1-9B448112BEDA}"/>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566574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ags" Target="../tags/tag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tags" Target="../tags/tag6.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tags" Target="../tags/tag5.xml"/><Relationship Id="rId2" Type="http://schemas.openxmlformats.org/officeDocument/2006/relationships/slideLayout" Target="../slideLayouts/slideLayout16.xml"/><Relationship Id="rId16" Type="http://schemas.openxmlformats.org/officeDocument/2006/relationships/theme" Target="../theme/theme2.xml"/><Relationship Id="rId20" Type="http://schemas.openxmlformats.org/officeDocument/2006/relationships/image" Target="../media/image5.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19" Type="http://schemas.openxmlformats.org/officeDocument/2006/relationships/oleObject" Target="../embeddings/oleObject1.bin"/><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3" Type="http://schemas.openxmlformats.org/officeDocument/2006/relationships/slideLayout" Target="../slideLayouts/slideLayout32.xml"/><Relationship Id="rId21" Type="http://schemas.openxmlformats.org/officeDocument/2006/relationships/tags" Target="../tags/tag1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theme" Target="../theme/theme3.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22820" y="228600"/>
            <a:ext cx="10972800" cy="838200"/>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title style</a:t>
            </a:r>
          </a:p>
        </p:txBody>
      </p:sp>
      <p:sp>
        <p:nvSpPr>
          <p:cNvPr id="4099" name="Rectangle 3"/>
          <p:cNvSpPr>
            <a:spLocks noGrp="1" noChangeArrowheads="1"/>
          </p:cNvSpPr>
          <p:nvPr>
            <p:ph type="body" idx="1"/>
          </p:nvPr>
        </p:nvSpPr>
        <p:spPr bwMode="auto">
          <a:xfrm>
            <a:off x="422822" y="1339853"/>
            <a:ext cx="10545233" cy="4891825"/>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text styles</a:t>
            </a:r>
          </a:p>
          <a:p>
            <a:pPr lvl="1"/>
            <a:r>
              <a:rPr lang="en-US"/>
              <a:t>First level</a:t>
            </a:r>
          </a:p>
          <a:p>
            <a:pPr lvl="2"/>
            <a:r>
              <a:rPr lang="en-US"/>
              <a:t>Second level</a:t>
            </a:r>
          </a:p>
          <a:p>
            <a:pPr lvl="3"/>
            <a:r>
              <a:rPr lang="en-US"/>
              <a:t>Third level</a:t>
            </a:r>
          </a:p>
        </p:txBody>
      </p:sp>
      <p:sp>
        <p:nvSpPr>
          <p:cNvPr id="429061" name="Rectangle 5"/>
          <p:cNvSpPr>
            <a:spLocks noGrp="1" noChangeArrowheads="1"/>
          </p:cNvSpPr>
          <p:nvPr>
            <p:ph type="sldNum" sz="quarter" idx="4"/>
          </p:nvPr>
        </p:nvSpPr>
        <p:spPr bwMode="auto">
          <a:xfrm>
            <a:off x="11341100" y="6471140"/>
            <a:ext cx="258232" cy="25241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1000" b="1">
                <a:solidFill>
                  <a:srgbClr val="000000"/>
                </a:solidFill>
                <a:latin typeface="Arial" charset="0"/>
                <a:ea typeface="ＭＳ Ｐゴシック" charset="-128"/>
                <a:cs typeface="+mn-cs"/>
              </a:defRPr>
            </a:lvl1pPr>
          </a:lstStyle>
          <a:p>
            <a:pPr>
              <a:defRPr/>
            </a:pPr>
            <a:fld id="{287592CB-37D3-4196-AC6E-CD3990F28521}" type="slidenum">
              <a:rPr lang="en-US" smtClean="0"/>
              <a:pPr>
                <a:defRPr/>
              </a:pPr>
              <a:t>‹#›</a:t>
            </a:fld>
            <a:endParaRPr lang="en-US"/>
          </a:p>
        </p:txBody>
      </p:sp>
      <p:sp>
        <p:nvSpPr>
          <p:cNvPr id="429211" name="Rectangle 155"/>
          <p:cNvSpPr>
            <a:spLocks noGrp="1" noChangeArrowheads="1"/>
          </p:cNvSpPr>
          <p:nvPr>
            <p:ph type="dt" sz="half" idx="2"/>
          </p:nvPr>
        </p:nvSpPr>
        <p:spPr bwMode="auto">
          <a:xfrm>
            <a:off x="422820" y="6467520"/>
            <a:ext cx="2645277" cy="256032"/>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l" eaLnBrk="0" hangingPunct="0">
              <a:defRPr sz="833" smtClean="0">
                <a:solidFill>
                  <a:srgbClr val="000000"/>
                </a:solidFill>
                <a:latin typeface="Arial" charset="0"/>
                <a:ea typeface="ＭＳ Ｐゴシック" charset="-128"/>
                <a:cs typeface="+mn-cs"/>
              </a:defRPr>
            </a:lvl1pPr>
          </a:lstStyle>
          <a:p>
            <a:pPr>
              <a:defRPr/>
            </a:pPr>
            <a:r>
              <a:rPr lang="en-US"/>
              <a:t>977497.15.2</a:t>
            </a:r>
          </a:p>
        </p:txBody>
      </p:sp>
      <p:sp>
        <p:nvSpPr>
          <p:cNvPr id="429212" name="Rectangle 156"/>
          <p:cNvSpPr>
            <a:spLocks noGrp="1" noChangeArrowheads="1"/>
          </p:cNvSpPr>
          <p:nvPr>
            <p:ph type="ftr" sz="quarter" idx="3"/>
          </p:nvPr>
        </p:nvSpPr>
        <p:spPr bwMode="auto">
          <a:xfrm>
            <a:off x="6082604" y="6468199"/>
            <a:ext cx="5258497" cy="25535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r" eaLnBrk="0" hangingPunct="0">
              <a:defRPr sz="1000" smtClean="0">
                <a:solidFill>
                  <a:srgbClr val="000000"/>
                </a:solidFill>
                <a:latin typeface="Arial" charset="0"/>
                <a:ea typeface="ＭＳ Ｐゴシック" charset="-128"/>
                <a:cs typeface="+mn-cs"/>
              </a:defRPr>
            </a:lvl1pPr>
          </a:lstStyle>
          <a:p>
            <a:pPr>
              <a:defRPr/>
            </a:pPr>
            <a:r>
              <a:rPr lang="en-US"/>
              <a:t>For investment professional use only.</a:t>
            </a:r>
          </a:p>
        </p:txBody>
      </p:sp>
    </p:spTree>
    <p:custDataLst>
      <p:tags r:id="rId16"/>
    </p:custDataLst>
    <p:extLst>
      <p:ext uri="{BB962C8B-B14F-4D97-AF65-F5344CB8AC3E}">
        <p14:creationId xmlns:p14="http://schemas.microsoft.com/office/powerpoint/2010/main" val="2065734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sldNum="0" hdr="0"/>
  <p:txStyles>
    <p:titleStyle>
      <a:lvl1pPr algn="l" rtl="0" eaLnBrk="1" fontAlgn="base" hangingPunct="1">
        <a:spcBef>
          <a:spcPct val="0"/>
        </a:spcBef>
        <a:spcAft>
          <a:spcPct val="0"/>
        </a:spcAft>
        <a:defRPr sz="2933">
          <a:solidFill>
            <a:srgbClr val="333F48"/>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p:titleStyle>
    <p:bodyStyle>
      <a:lvl1pPr marL="141510" indent="-141510" algn="l" rtl="0" eaLnBrk="1" fontAlgn="base" hangingPunct="1">
        <a:spcBef>
          <a:spcPts val="743"/>
        </a:spcBef>
        <a:spcAft>
          <a:spcPct val="0"/>
        </a:spcAft>
        <a:buSzPct val="40000"/>
        <a:defRPr sz="1867" b="1">
          <a:solidFill>
            <a:srgbClr val="7A9B3D"/>
          </a:solidFill>
          <a:latin typeface="+mn-lt"/>
          <a:ea typeface="+mn-ea"/>
          <a:cs typeface="+mn-cs"/>
        </a:defRPr>
      </a:lvl1pPr>
      <a:lvl2pPr marL="424528" indent="-141510" algn="l" rtl="0" eaLnBrk="1" fontAlgn="base" hangingPunct="1">
        <a:spcBef>
          <a:spcPts val="743"/>
        </a:spcBef>
        <a:spcAft>
          <a:spcPct val="0"/>
        </a:spcAft>
        <a:buClr>
          <a:srgbClr val="7A9B3D"/>
        </a:buClr>
        <a:buChar char="•"/>
        <a:defRPr sz="1600">
          <a:solidFill>
            <a:srgbClr val="000000"/>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p:bodyStyle>
    <p:otherStyle>
      <a:defPPr>
        <a:defRPr lang="en-US"/>
      </a:defPPr>
      <a:lvl1pPr marL="0" algn="l" defTabSz="1132076" rtl="0" eaLnBrk="1" latinLnBrk="0" hangingPunct="1">
        <a:defRPr sz="2251" kern="1200">
          <a:solidFill>
            <a:schemeClr val="tx1"/>
          </a:solidFill>
          <a:latin typeface="+mn-lt"/>
          <a:ea typeface="+mn-ea"/>
          <a:cs typeface="+mn-cs"/>
        </a:defRPr>
      </a:lvl1pPr>
      <a:lvl2pPr marL="566038" algn="l" defTabSz="1132076" rtl="0" eaLnBrk="1" latinLnBrk="0" hangingPunct="1">
        <a:defRPr sz="2251" kern="1200">
          <a:solidFill>
            <a:schemeClr val="tx1"/>
          </a:solidFill>
          <a:latin typeface="+mn-lt"/>
          <a:ea typeface="+mn-ea"/>
          <a:cs typeface="+mn-cs"/>
        </a:defRPr>
      </a:lvl2pPr>
      <a:lvl3pPr marL="1132076" algn="l" defTabSz="1132076" rtl="0" eaLnBrk="1" latinLnBrk="0" hangingPunct="1">
        <a:defRPr sz="2251" kern="1200">
          <a:solidFill>
            <a:schemeClr val="tx1"/>
          </a:solidFill>
          <a:latin typeface="+mn-lt"/>
          <a:ea typeface="+mn-ea"/>
          <a:cs typeface="+mn-cs"/>
        </a:defRPr>
      </a:lvl3pPr>
      <a:lvl4pPr marL="1698112" algn="l" defTabSz="1132076" rtl="0" eaLnBrk="1" latinLnBrk="0" hangingPunct="1">
        <a:defRPr sz="2251" kern="1200">
          <a:solidFill>
            <a:schemeClr val="tx1"/>
          </a:solidFill>
          <a:latin typeface="+mn-lt"/>
          <a:ea typeface="+mn-ea"/>
          <a:cs typeface="+mn-cs"/>
        </a:defRPr>
      </a:lvl4pPr>
      <a:lvl5pPr marL="2264150" algn="l" defTabSz="1132076" rtl="0" eaLnBrk="1" latinLnBrk="0" hangingPunct="1">
        <a:defRPr sz="2251" kern="1200">
          <a:solidFill>
            <a:schemeClr val="tx1"/>
          </a:solidFill>
          <a:latin typeface="+mn-lt"/>
          <a:ea typeface="+mn-ea"/>
          <a:cs typeface="+mn-cs"/>
        </a:defRPr>
      </a:lvl5pPr>
      <a:lvl6pPr marL="2830188" algn="l" defTabSz="1132076" rtl="0" eaLnBrk="1" latinLnBrk="0" hangingPunct="1">
        <a:defRPr sz="2251" kern="1200">
          <a:solidFill>
            <a:schemeClr val="tx1"/>
          </a:solidFill>
          <a:latin typeface="+mn-lt"/>
          <a:ea typeface="+mn-ea"/>
          <a:cs typeface="+mn-cs"/>
        </a:defRPr>
      </a:lvl6pPr>
      <a:lvl7pPr marL="3396226" algn="l" defTabSz="1132076" rtl="0" eaLnBrk="1" latinLnBrk="0" hangingPunct="1">
        <a:defRPr sz="2251" kern="1200">
          <a:solidFill>
            <a:schemeClr val="tx1"/>
          </a:solidFill>
          <a:latin typeface="+mn-lt"/>
          <a:ea typeface="+mn-ea"/>
          <a:cs typeface="+mn-cs"/>
        </a:defRPr>
      </a:lvl7pPr>
      <a:lvl8pPr marL="3962262" algn="l" defTabSz="1132076" rtl="0" eaLnBrk="1" latinLnBrk="0" hangingPunct="1">
        <a:defRPr sz="2251" kern="1200">
          <a:solidFill>
            <a:schemeClr val="tx1"/>
          </a:solidFill>
          <a:latin typeface="+mn-lt"/>
          <a:ea typeface="+mn-ea"/>
          <a:cs typeface="+mn-cs"/>
        </a:defRPr>
      </a:lvl8pPr>
      <a:lvl9pPr marL="4528300" algn="l" defTabSz="1132076" rtl="0" eaLnBrk="1" latinLnBrk="0" hangingPunct="1">
        <a:defRPr sz="225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66C3D2A7-8EC7-4615-9B08-C85B8AFB9060}"/>
              </a:ext>
            </a:extLst>
          </p:cNvPr>
          <p:cNvGraphicFramePr>
            <a:graphicFrameLocks noChangeAspect="1"/>
          </p:cNvGraphicFramePr>
          <p:nvPr userDrawn="1">
            <p:custDataLst>
              <p:tags r:id="rId18"/>
            </p:custDataLst>
            <p:extLst>
              <p:ext uri="{D42A27DB-BD31-4B8C-83A1-F6EECF244321}">
                <p14:modId xmlns:p14="http://schemas.microsoft.com/office/powerpoint/2010/main" val="27426737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9" imgW="493" imgH="493" progId="TCLayout.ActiveDocument.1">
                  <p:embed/>
                </p:oleObj>
              </mc:Choice>
              <mc:Fallback>
                <p:oleObj name="think-cell Slide" r:id="rId19" imgW="493" imgH="493" progId="TCLayout.ActiveDocument.1">
                  <p:embed/>
                  <p:pic>
                    <p:nvPicPr>
                      <p:cNvPr id="3" name="Object 2" hidden="1">
                        <a:extLst>
                          <a:ext uri="{FF2B5EF4-FFF2-40B4-BE49-F238E27FC236}">
                            <a16:creationId xmlns:a16="http://schemas.microsoft.com/office/drawing/2014/main" id="{66C3D2A7-8EC7-4615-9B08-C85B8AFB9060}"/>
                          </a:ext>
                        </a:extLst>
                      </p:cNvPr>
                      <p:cNvPicPr/>
                      <p:nvPr/>
                    </p:nvPicPr>
                    <p:blipFill>
                      <a:blip r:embed="rId20"/>
                      <a:stretch>
                        <a:fillRect/>
                      </a:stretch>
                    </p:blipFill>
                    <p:spPr>
                      <a:xfrm>
                        <a:off x="1588" y="1588"/>
                        <a:ext cx="1588" cy="1588"/>
                      </a:xfrm>
                      <a:prstGeom prst="rect">
                        <a:avLst/>
                      </a:prstGeom>
                    </p:spPr>
                  </p:pic>
                </p:oleObj>
              </mc:Fallback>
            </mc:AlternateContent>
          </a:graphicData>
        </a:graphic>
      </p:graphicFrame>
      <p:sp>
        <p:nvSpPr>
          <p:cNvPr id="4098" name="Rectangle 2"/>
          <p:cNvSpPr>
            <a:spLocks noGrp="1" noChangeArrowheads="1"/>
          </p:cNvSpPr>
          <p:nvPr>
            <p:ph type="title"/>
          </p:nvPr>
        </p:nvSpPr>
        <p:spPr bwMode="auto">
          <a:xfrm>
            <a:off x="422820" y="228600"/>
            <a:ext cx="10972800" cy="838200"/>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title style</a:t>
            </a:r>
          </a:p>
        </p:txBody>
      </p:sp>
      <p:sp>
        <p:nvSpPr>
          <p:cNvPr id="4099" name="Rectangle 3"/>
          <p:cNvSpPr>
            <a:spLocks noGrp="1" noChangeArrowheads="1"/>
          </p:cNvSpPr>
          <p:nvPr>
            <p:ph type="body" idx="1"/>
          </p:nvPr>
        </p:nvSpPr>
        <p:spPr bwMode="auto">
          <a:xfrm>
            <a:off x="422822" y="1339853"/>
            <a:ext cx="10545233" cy="4891825"/>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text styles</a:t>
            </a:r>
          </a:p>
          <a:p>
            <a:pPr lvl="1"/>
            <a:r>
              <a:rPr lang="en-US"/>
              <a:t>First level</a:t>
            </a:r>
          </a:p>
          <a:p>
            <a:pPr lvl="2"/>
            <a:r>
              <a:rPr lang="en-US"/>
              <a:t>Second level</a:t>
            </a:r>
          </a:p>
          <a:p>
            <a:pPr lvl="3"/>
            <a:r>
              <a:rPr lang="en-US"/>
              <a:t>Third level</a:t>
            </a:r>
          </a:p>
        </p:txBody>
      </p:sp>
      <p:sp>
        <p:nvSpPr>
          <p:cNvPr id="429061" name="Rectangle 5"/>
          <p:cNvSpPr>
            <a:spLocks noGrp="1" noChangeArrowheads="1"/>
          </p:cNvSpPr>
          <p:nvPr>
            <p:ph type="sldNum" sz="quarter" idx="4"/>
          </p:nvPr>
        </p:nvSpPr>
        <p:spPr bwMode="auto">
          <a:xfrm>
            <a:off x="11341100" y="6471140"/>
            <a:ext cx="258232" cy="25241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1000" b="1">
                <a:solidFill>
                  <a:srgbClr val="000000"/>
                </a:solidFill>
                <a:latin typeface="Arial" charset="0"/>
                <a:ea typeface="ＭＳ Ｐゴシック" charset="-128"/>
                <a:cs typeface="+mn-cs"/>
              </a:defRPr>
            </a:lvl1pPr>
          </a:lstStyle>
          <a:p>
            <a:pPr>
              <a:defRPr/>
            </a:pPr>
            <a:fld id="{287592CB-37D3-4196-AC6E-CD3990F28521}" type="slidenum">
              <a:rPr lang="en-US" smtClean="0"/>
              <a:pPr>
                <a:defRPr/>
              </a:pPr>
              <a:t>‹#›</a:t>
            </a:fld>
            <a:endParaRPr lang="en-US"/>
          </a:p>
        </p:txBody>
      </p:sp>
      <p:sp>
        <p:nvSpPr>
          <p:cNvPr id="429211" name="Rectangle 155"/>
          <p:cNvSpPr>
            <a:spLocks noGrp="1" noChangeArrowheads="1"/>
          </p:cNvSpPr>
          <p:nvPr>
            <p:ph type="dt" sz="half" idx="2"/>
          </p:nvPr>
        </p:nvSpPr>
        <p:spPr bwMode="auto">
          <a:xfrm>
            <a:off x="422820" y="6467520"/>
            <a:ext cx="2645277" cy="256032"/>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l" eaLnBrk="0" hangingPunct="0">
              <a:defRPr sz="833" smtClean="0">
                <a:solidFill>
                  <a:srgbClr val="000000"/>
                </a:solidFill>
                <a:latin typeface="Arial" charset="0"/>
                <a:ea typeface="ＭＳ Ｐゴシック" charset="-128"/>
                <a:cs typeface="+mn-cs"/>
              </a:defRPr>
            </a:lvl1pPr>
          </a:lstStyle>
          <a:p>
            <a:pPr>
              <a:defRPr/>
            </a:pPr>
            <a:r>
              <a:rPr lang="en-US"/>
              <a:t>977497.15.2</a:t>
            </a:r>
          </a:p>
        </p:txBody>
      </p:sp>
      <p:sp>
        <p:nvSpPr>
          <p:cNvPr id="429212" name="Rectangle 156"/>
          <p:cNvSpPr>
            <a:spLocks noGrp="1" noChangeArrowheads="1"/>
          </p:cNvSpPr>
          <p:nvPr>
            <p:ph type="ftr" sz="quarter" idx="3"/>
          </p:nvPr>
        </p:nvSpPr>
        <p:spPr bwMode="auto">
          <a:xfrm>
            <a:off x="6082604" y="6468199"/>
            <a:ext cx="5258497" cy="25535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r" eaLnBrk="0" hangingPunct="0">
              <a:defRPr sz="1000" smtClean="0">
                <a:solidFill>
                  <a:srgbClr val="000000"/>
                </a:solidFill>
                <a:latin typeface="Arial" charset="0"/>
                <a:ea typeface="ＭＳ Ｐゴシック" charset="-128"/>
                <a:cs typeface="+mn-cs"/>
              </a:defRPr>
            </a:lvl1pPr>
          </a:lstStyle>
          <a:p>
            <a:pPr>
              <a:defRPr/>
            </a:pPr>
            <a:r>
              <a:rPr lang="en-US"/>
              <a:t>For investment professional use only.</a:t>
            </a:r>
          </a:p>
        </p:txBody>
      </p:sp>
    </p:spTree>
    <p:custDataLst>
      <p:tags r:id="rId17"/>
    </p:custDataLst>
    <p:extLst>
      <p:ext uri="{BB962C8B-B14F-4D97-AF65-F5344CB8AC3E}">
        <p14:creationId xmlns:p14="http://schemas.microsoft.com/office/powerpoint/2010/main" val="2801747539"/>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Lst>
  <p:hf sldNum="0" hdr="0"/>
  <p:txStyles>
    <p:titleStyle>
      <a:lvl1pPr algn="l" rtl="0" eaLnBrk="1" fontAlgn="base" hangingPunct="1">
        <a:spcBef>
          <a:spcPct val="0"/>
        </a:spcBef>
        <a:spcAft>
          <a:spcPct val="0"/>
        </a:spcAft>
        <a:defRPr sz="2933">
          <a:solidFill>
            <a:srgbClr val="333F48"/>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p:titleStyle>
    <p:bodyStyle>
      <a:lvl1pPr marL="141510" indent="-141510" algn="l" rtl="0" eaLnBrk="1" fontAlgn="base" hangingPunct="1">
        <a:spcBef>
          <a:spcPts val="743"/>
        </a:spcBef>
        <a:spcAft>
          <a:spcPct val="0"/>
        </a:spcAft>
        <a:buSzPct val="40000"/>
        <a:defRPr sz="1867" b="1">
          <a:solidFill>
            <a:srgbClr val="7A9B3D"/>
          </a:solidFill>
          <a:latin typeface="+mn-lt"/>
          <a:ea typeface="+mn-ea"/>
          <a:cs typeface="+mn-cs"/>
        </a:defRPr>
      </a:lvl1pPr>
      <a:lvl2pPr marL="424528" indent="-141510" algn="l" rtl="0" eaLnBrk="1" fontAlgn="base" hangingPunct="1">
        <a:spcBef>
          <a:spcPts val="743"/>
        </a:spcBef>
        <a:spcAft>
          <a:spcPct val="0"/>
        </a:spcAft>
        <a:buClr>
          <a:srgbClr val="7A9B3D"/>
        </a:buClr>
        <a:buChar char="•"/>
        <a:defRPr sz="1600">
          <a:solidFill>
            <a:srgbClr val="000000"/>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p:bodyStyle>
    <p:otherStyle>
      <a:defPPr>
        <a:defRPr lang="en-US"/>
      </a:defPPr>
      <a:lvl1pPr marL="0" algn="l" defTabSz="1132076" rtl="0" eaLnBrk="1" latinLnBrk="0" hangingPunct="1">
        <a:defRPr sz="2251" kern="1200">
          <a:solidFill>
            <a:schemeClr val="tx1"/>
          </a:solidFill>
          <a:latin typeface="+mn-lt"/>
          <a:ea typeface="+mn-ea"/>
          <a:cs typeface="+mn-cs"/>
        </a:defRPr>
      </a:lvl1pPr>
      <a:lvl2pPr marL="566038" algn="l" defTabSz="1132076" rtl="0" eaLnBrk="1" latinLnBrk="0" hangingPunct="1">
        <a:defRPr sz="2251" kern="1200">
          <a:solidFill>
            <a:schemeClr val="tx1"/>
          </a:solidFill>
          <a:latin typeface="+mn-lt"/>
          <a:ea typeface="+mn-ea"/>
          <a:cs typeface="+mn-cs"/>
        </a:defRPr>
      </a:lvl2pPr>
      <a:lvl3pPr marL="1132076" algn="l" defTabSz="1132076" rtl="0" eaLnBrk="1" latinLnBrk="0" hangingPunct="1">
        <a:defRPr sz="2251" kern="1200">
          <a:solidFill>
            <a:schemeClr val="tx1"/>
          </a:solidFill>
          <a:latin typeface="+mn-lt"/>
          <a:ea typeface="+mn-ea"/>
          <a:cs typeface="+mn-cs"/>
        </a:defRPr>
      </a:lvl3pPr>
      <a:lvl4pPr marL="1698112" algn="l" defTabSz="1132076" rtl="0" eaLnBrk="1" latinLnBrk="0" hangingPunct="1">
        <a:defRPr sz="2251" kern="1200">
          <a:solidFill>
            <a:schemeClr val="tx1"/>
          </a:solidFill>
          <a:latin typeface="+mn-lt"/>
          <a:ea typeface="+mn-ea"/>
          <a:cs typeface="+mn-cs"/>
        </a:defRPr>
      </a:lvl4pPr>
      <a:lvl5pPr marL="2264150" algn="l" defTabSz="1132076" rtl="0" eaLnBrk="1" latinLnBrk="0" hangingPunct="1">
        <a:defRPr sz="2251" kern="1200">
          <a:solidFill>
            <a:schemeClr val="tx1"/>
          </a:solidFill>
          <a:latin typeface="+mn-lt"/>
          <a:ea typeface="+mn-ea"/>
          <a:cs typeface="+mn-cs"/>
        </a:defRPr>
      </a:lvl5pPr>
      <a:lvl6pPr marL="2830188" algn="l" defTabSz="1132076" rtl="0" eaLnBrk="1" latinLnBrk="0" hangingPunct="1">
        <a:defRPr sz="2251" kern="1200">
          <a:solidFill>
            <a:schemeClr val="tx1"/>
          </a:solidFill>
          <a:latin typeface="+mn-lt"/>
          <a:ea typeface="+mn-ea"/>
          <a:cs typeface="+mn-cs"/>
        </a:defRPr>
      </a:lvl6pPr>
      <a:lvl7pPr marL="3396226" algn="l" defTabSz="1132076" rtl="0" eaLnBrk="1" latinLnBrk="0" hangingPunct="1">
        <a:defRPr sz="2251" kern="1200">
          <a:solidFill>
            <a:schemeClr val="tx1"/>
          </a:solidFill>
          <a:latin typeface="+mn-lt"/>
          <a:ea typeface="+mn-ea"/>
          <a:cs typeface="+mn-cs"/>
        </a:defRPr>
      </a:lvl7pPr>
      <a:lvl8pPr marL="3962262" algn="l" defTabSz="1132076" rtl="0" eaLnBrk="1" latinLnBrk="0" hangingPunct="1">
        <a:defRPr sz="2251" kern="1200">
          <a:solidFill>
            <a:schemeClr val="tx1"/>
          </a:solidFill>
          <a:latin typeface="+mn-lt"/>
          <a:ea typeface="+mn-ea"/>
          <a:cs typeface="+mn-cs"/>
        </a:defRPr>
      </a:lvl8pPr>
      <a:lvl9pPr marL="4528300" algn="l" defTabSz="1132076" rtl="0" eaLnBrk="1" latinLnBrk="0" hangingPunct="1">
        <a:defRPr sz="2251"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22820" y="228600"/>
            <a:ext cx="10972800" cy="838200"/>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title style</a:t>
            </a:r>
          </a:p>
        </p:txBody>
      </p:sp>
      <p:sp>
        <p:nvSpPr>
          <p:cNvPr id="4099" name="Rectangle 3"/>
          <p:cNvSpPr>
            <a:spLocks noGrp="1" noChangeArrowheads="1"/>
          </p:cNvSpPr>
          <p:nvPr>
            <p:ph type="body" idx="1"/>
          </p:nvPr>
        </p:nvSpPr>
        <p:spPr bwMode="auto">
          <a:xfrm>
            <a:off x="422822" y="1339853"/>
            <a:ext cx="10545233" cy="4891825"/>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text styles</a:t>
            </a:r>
          </a:p>
          <a:p>
            <a:pPr lvl="1"/>
            <a:r>
              <a:rPr lang="en-US"/>
              <a:t>First level</a:t>
            </a:r>
          </a:p>
          <a:p>
            <a:pPr lvl="2"/>
            <a:r>
              <a:rPr lang="en-US"/>
              <a:t>Second level</a:t>
            </a:r>
          </a:p>
          <a:p>
            <a:pPr lvl="3"/>
            <a:r>
              <a:rPr lang="en-US"/>
              <a:t>Third level</a:t>
            </a:r>
          </a:p>
        </p:txBody>
      </p:sp>
      <p:sp>
        <p:nvSpPr>
          <p:cNvPr id="429061" name="Rectangle 5"/>
          <p:cNvSpPr>
            <a:spLocks noGrp="1" noChangeArrowheads="1"/>
          </p:cNvSpPr>
          <p:nvPr>
            <p:ph type="sldNum" sz="quarter" idx="4"/>
          </p:nvPr>
        </p:nvSpPr>
        <p:spPr bwMode="auto">
          <a:xfrm>
            <a:off x="11341100" y="6471140"/>
            <a:ext cx="258232" cy="25241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1000" b="1">
                <a:solidFill>
                  <a:srgbClr val="000000"/>
                </a:solidFill>
                <a:latin typeface="Arial" charset="0"/>
                <a:ea typeface="ＭＳ Ｐゴシック" charset="-128"/>
                <a:cs typeface="+mn-cs"/>
              </a:defRPr>
            </a:lvl1pPr>
          </a:lstStyle>
          <a:p>
            <a:pPr>
              <a:defRPr/>
            </a:pPr>
            <a:fld id="{287592CB-37D3-4196-AC6E-CD3990F28521}" type="slidenum">
              <a:rPr lang="en-US" smtClean="0"/>
              <a:pPr>
                <a:defRPr/>
              </a:pPr>
              <a:t>‹#›</a:t>
            </a:fld>
            <a:endParaRPr lang="en-US"/>
          </a:p>
        </p:txBody>
      </p:sp>
      <p:sp>
        <p:nvSpPr>
          <p:cNvPr id="429211" name="Rectangle 155"/>
          <p:cNvSpPr>
            <a:spLocks noGrp="1" noChangeArrowheads="1"/>
          </p:cNvSpPr>
          <p:nvPr>
            <p:ph type="dt" sz="half" idx="2"/>
          </p:nvPr>
        </p:nvSpPr>
        <p:spPr bwMode="auto">
          <a:xfrm>
            <a:off x="422820" y="6467520"/>
            <a:ext cx="2645277" cy="256032"/>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l" eaLnBrk="0" hangingPunct="0">
              <a:defRPr sz="833" smtClean="0">
                <a:solidFill>
                  <a:srgbClr val="000000"/>
                </a:solidFill>
                <a:latin typeface="Arial" charset="0"/>
                <a:ea typeface="ＭＳ Ｐゴシック" charset="-128"/>
                <a:cs typeface="+mn-cs"/>
              </a:defRPr>
            </a:lvl1pPr>
          </a:lstStyle>
          <a:p>
            <a:pPr>
              <a:defRPr/>
            </a:pPr>
            <a:r>
              <a:rPr lang="en-US"/>
              <a:t>977497.15.2</a:t>
            </a:r>
          </a:p>
        </p:txBody>
      </p:sp>
      <p:sp>
        <p:nvSpPr>
          <p:cNvPr id="429212" name="Rectangle 156"/>
          <p:cNvSpPr>
            <a:spLocks noGrp="1" noChangeArrowheads="1"/>
          </p:cNvSpPr>
          <p:nvPr>
            <p:ph type="ftr" sz="quarter" idx="3"/>
          </p:nvPr>
        </p:nvSpPr>
        <p:spPr bwMode="auto">
          <a:xfrm>
            <a:off x="6082604" y="6468199"/>
            <a:ext cx="5258497" cy="25535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r" eaLnBrk="0" hangingPunct="0">
              <a:defRPr sz="1000" smtClean="0">
                <a:solidFill>
                  <a:srgbClr val="000000"/>
                </a:solidFill>
                <a:latin typeface="Arial" charset="0"/>
                <a:ea typeface="ＭＳ Ｐゴシック" charset="-128"/>
                <a:cs typeface="+mn-cs"/>
              </a:defRPr>
            </a:lvl1pPr>
          </a:lstStyle>
          <a:p>
            <a:pPr>
              <a:defRPr/>
            </a:pPr>
            <a:r>
              <a:rPr lang="en-US"/>
              <a:t>For investment professional use only.</a:t>
            </a:r>
          </a:p>
        </p:txBody>
      </p:sp>
    </p:spTree>
    <p:custDataLst>
      <p:tags r:id="rId21"/>
    </p:custDataLst>
    <p:extLst>
      <p:ext uri="{BB962C8B-B14F-4D97-AF65-F5344CB8AC3E}">
        <p14:creationId xmlns:p14="http://schemas.microsoft.com/office/powerpoint/2010/main" val="2969766155"/>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Lst>
  <p:hf sldNum="0" hdr="0"/>
  <p:txStyles>
    <p:titleStyle>
      <a:lvl1pPr algn="l" rtl="0" eaLnBrk="1" fontAlgn="base" hangingPunct="1">
        <a:spcBef>
          <a:spcPct val="0"/>
        </a:spcBef>
        <a:spcAft>
          <a:spcPct val="0"/>
        </a:spcAft>
        <a:defRPr sz="2933">
          <a:solidFill>
            <a:srgbClr val="333F48"/>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p:titleStyle>
    <p:bodyStyle>
      <a:lvl1pPr marL="141510" indent="-141510" algn="l" rtl="0" eaLnBrk="1" fontAlgn="base" hangingPunct="1">
        <a:spcBef>
          <a:spcPts val="743"/>
        </a:spcBef>
        <a:spcAft>
          <a:spcPct val="0"/>
        </a:spcAft>
        <a:buSzPct val="40000"/>
        <a:defRPr sz="1867" b="1">
          <a:solidFill>
            <a:srgbClr val="7A9B3D"/>
          </a:solidFill>
          <a:latin typeface="+mn-lt"/>
          <a:ea typeface="+mn-ea"/>
          <a:cs typeface="+mn-cs"/>
        </a:defRPr>
      </a:lvl1pPr>
      <a:lvl2pPr marL="424528" indent="-141510" algn="l" rtl="0" eaLnBrk="1" fontAlgn="base" hangingPunct="1">
        <a:spcBef>
          <a:spcPts val="743"/>
        </a:spcBef>
        <a:spcAft>
          <a:spcPct val="0"/>
        </a:spcAft>
        <a:buClr>
          <a:srgbClr val="7A9B3D"/>
        </a:buClr>
        <a:buChar char="•"/>
        <a:defRPr sz="1600">
          <a:solidFill>
            <a:srgbClr val="000000"/>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p:bodyStyle>
    <p:otherStyle>
      <a:defPPr>
        <a:defRPr lang="en-US"/>
      </a:defPPr>
      <a:lvl1pPr marL="0" algn="l" defTabSz="1132076" rtl="0" eaLnBrk="1" latinLnBrk="0" hangingPunct="1">
        <a:defRPr sz="2251" kern="1200">
          <a:solidFill>
            <a:schemeClr val="tx1"/>
          </a:solidFill>
          <a:latin typeface="+mn-lt"/>
          <a:ea typeface="+mn-ea"/>
          <a:cs typeface="+mn-cs"/>
        </a:defRPr>
      </a:lvl1pPr>
      <a:lvl2pPr marL="566038" algn="l" defTabSz="1132076" rtl="0" eaLnBrk="1" latinLnBrk="0" hangingPunct="1">
        <a:defRPr sz="2251" kern="1200">
          <a:solidFill>
            <a:schemeClr val="tx1"/>
          </a:solidFill>
          <a:latin typeface="+mn-lt"/>
          <a:ea typeface="+mn-ea"/>
          <a:cs typeface="+mn-cs"/>
        </a:defRPr>
      </a:lvl2pPr>
      <a:lvl3pPr marL="1132076" algn="l" defTabSz="1132076" rtl="0" eaLnBrk="1" latinLnBrk="0" hangingPunct="1">
        <a:defRPr sz="2251" kern="1200">
          <a:solidFill>
            <a:schemeClr val="tx1"/>
          </a:solidFill>
          <a:latin typeface="+mn-lt"/>
          <a:ea typeface="+mn-ea"/>
          <a:cs typeface="+mn-cs"/>
        </a:defRPr>
      </a:lvl3pPr>
      <a:lvl4pPr marL="1698112" algn="l" defTabSz="1132076" rtl="0" eaLnBrk="1" latinLnBrk="0" hangingPunct="1">
        <a:defRPr sz="2251" kern="1200">
          <a:solidFill>
            <a:schemeClr val="tx1"/>
          </a:solidFill>
          <a:latin typeface="+mn-lt"/>
          <a:ea typeface="+mn-ea"/>
          <a:cs typeface="+mn-cs"/>
        </a:defRPr>
      </a:lvl4pPr>
      <a:lvl5pPr marL="2264150" algn="l" defTabSz="1132076" rtl="0" eaLnBrk="1" latinLnBrk="0" hangingPunct="1">
        <a:defRPr sz="2251" kern="1200">
          <a:solidFill>
            <a:schemeClr val="tx1"/>
          </a:solidFill>
          <a:latin typeface="+mn-lt"/>
          <a:ea typeface="+mn-ea"/>
          <a:cs typeface="+mn-cs"/>
        </a:defRPr>
      </a:lvl5pPr>
      <a:lvl6pPr marL="2830188" algn="l" defTabSz="1132076" rtl="0" eaLnBrk="1" latinLnBrk="0" hangingPunct="1">
        <a:defRPr sz="2251" kern="1200">
          <a:solidFill>
            <a:schemeClr val="tx1"/>
          </a:solidFill>
          <a:latin typeface="+mn-lt"/>
          <a:ea typeface="+mn-ea"/>
          <a:cs typeface="+mn-cs"/>
        </a:defRPr>
      </a:lvl6pPr>
      <a:lvl7pPr marL="3396226" algn="l" defTabSz="1132076" rtl="0" eaLnBrk="1" latinLnBrk="0" hangingPunct="1">
        <a:defRPr sz="2251" kern="1200">
          <a:solidFill>
            <a:schemeClr val="tx1"/>
          </a:solidFill>
          <a:latin typeface="+mn-lt"/>
          <a:ea typeface="+mn-ea"/>
          <a:cs typeface="+mn-cs"/>
        </a:defRPr>
      </a:lvl7pPr>
      <a:lvl8pPr marL="3962262" algn="l" defTabSz="1132076" rtl="0" eaLnBrk="1" latinLnBrk="0" hangingPunct="1">
        <a:defRPr sz="2251" kern="1200">
          <a:solidFill>
            <a:schemeClr val="tx1"/>
          </a:solidFill>
          <a:latin typeface="+mn-lt"/>
          <a:ea typeface="+mn-ea"/>
          <a:cs typeface="+mn-cs"/>
        </a:defRPr>
      </a:lvl8pPr>
      <a:lvl9pPr marL="4528300" algn="l" defTabSz="1132076" rtl="0" eaLnBrk="1" latinLnBrk="0" hangingPunct="1">
        <a:defRPr sz="225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2.xml"/><Relationship Id="rId1" Type="http://schemas.openxmlformats.org/officeDocument/2006/relationships/tags" Target="../tags/tag14.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hyperlink" Target="https://institutional.fidelity.com/advisors/portfolio-construction/tools-and-services/portfolio-quick-check?sapl=org_prvurl" TargetMode="External"/><Relationship Id="rId13" Type="http://schemas.openxmlformats.org/officeDocument/2006/relationships/hyperlink" Target="https://clearingcustody.fidelity.com/app/item/RD_13569_45858.html" TargetMode="External"/><Relationship Id="rId18" Type="http://schemas.openxmlformats.org/officeDocument/2006/relationships/hyperlink" Target="https://clearingcustody.fidelity.com/app/video/9911478" TargetMode="External"/><Relationship Id="rId26" Type="http://schemas.openxmlformats.org/officeDocument/2006/relationships/hyperlink" Target="https://institutional.fidelity.com/advisors/investment-solutions/asset-classes/alternatives" TargetMode="External"/><Relationship Id="rId3" Type="http://schemas.openxmlformats.org/officeDocument/2006/relationships/hyperlink" Target="https://institutional.fidelity.com/advisors/insights/series/quarterly-market-update" TargetMode="External"/><Relationship Id="rId21" Type="http://schemas.openxmlformats.org/officeDocument/2006/relationships/hyperlink" Target="https://institutional.fidelity.com/advisors/investment-solutions/model-portfolios/explore-models/custom-models" TargetMode="External"/><Relationship Id="rId34" Type="http://schemas.openxmlformats.org/officeDocument/2006/relationships/hyperlink" Target="https://clearingcustody.fidelity.com/app/item/RD_13569_43954.html" TargetMode="External"/><Relationship Id="rId7" Type="http://schemas.openxmlformats.org/officeDocument/2006/relationships/hyperlink" Target="https://institutional.fidelity.com/advisors/insights" TargetMode="External"/><Relationship Id="rId12" Type="http://schemas.openxmlformats.org/officeDocument/2006/relationships/hyperlink" Target="https://clearingcustody.fidelity.com/app/item/RD_9902022.html" TargetMode="External"/><Relationship Id="rId17" Type="http://schemas.openxmlformats.org/officeDocument/2006/relationships/hyperlink" Target="https://institutionalmedia.fidelity.com/fiam/media/videos/9900668.mp4" TargetMode="External"/><Relationship Id="rId25" Type="http://schemas.openxmlformats.org/officeDocument/2006/relationships/hyperlink" Target="https://institutional.fidelity.com/app/item/RD_13569_42837/fidelity-variable-insurance-products.html" TargetMode="External"/><Relationship Id="rId33" Type="http://schemas.openxmlformats.org/officeDocument/2006/relationships/hyperlink" Target="https://institutional.fidelity.com/app/item/RD_13569_20768/subadvised-commingled-pools.html" TargetMode="External"/><Relationship Id="rId2" Type="http://schemas.openxmlformats.org/officeDocument/2006/relationships/notesSlide" Target="../notesSlides/notesSlide3.xml"/><Relationship Id="rId16" Type="http://schemas.openxmlformats.org/officeDocument/2006/relationships/hyperlink" Target="https://clearingcustody.fidelity.com/app/item/RD_9889570.html" TargetMode="External"/><Relationship Id="rId20" Type="http://schemas.openxmlformats.org/officeDocument/2006/relationships/hyperlink" Target="https://institutional.fidelity.com/advisors/investment-solutions/model-portfolios" TargetMode="External"/><Relationship Id="rId29" Type="http://schemas.openxmlformats.org/officeDocument/2006/relationships/hyperlink" Target="https://institutional.fidelity.com/advisors/investment-solutions/strategies/sustainable-investing-esg" TargetMode="External"/><Relationship Id="rId1" Type="http://schemas.openxmlformats.org/officeDocument/2006/relationships/slideLayout" Target="../slideLayouts/slideLayout5.xml"/><Relationship Id="rId6" Type="http://schemas.openxmlformats.org/officeDocument/2006/relationships/hyperlink" Target="https://institutional.fidelity.com/app/literature/item/9905397.html?redirectUrl=yes" TargetMode="External"/><Relationship Id="rId11" Type="http://schemas.openxmlformats.org/officeDocument/2006/relationships/hyperlink" Target="https://www.fidelity.com/mutual-funds/all-mutual-funds/overview" TargetMode="External"/><Relationship Id="rId24" Type="http://schemas.openxmlformats.org/officeDocument/2006/relationships/hyperlink" Target="https://institutional.fidelity.com/app/tabbed/avgannualreturns/FIIS_PP_SP34_DPL6_AVG.html?tab=avgannualreturns&amp;productLineId=6&amp;navId=324" TargetMode="External"/><Relationship Id="rId32" Type="http://schemas.openxmlformats.org/officeDocument/2006/relationships/image" Target="../media/image10.png"/><Relationship Id="rId5" Type="http://schemas.openxmlformats.org/officeDocument/2006/relationships/hyperlink" Target="https://institutional.fidelity.com/app/literature/view?itemCode=9905061&amp;renditionType=pdf&amp;pos=contentItem&amp;selectedActivities%5B0%5D.selectedActivityCode=TBNM&amp;selectedActivities%5B0%5D.selectedActivityTx=all&amp;selectedActivities%5B1%5D.selectedActivityCode=DEPT&amp;selectedActivities%5B1%5D.selectedActivityTx=ALL" TargetMode="External"/><Relationship Id="rId15" Type="http://schemas.openxmlformats.org/officeDocument/2006/relationships/hyperlink" Target="https://clearingcustody.fidelity.com/app/item/RD_13569_45788.html" TargetMode="External"/><Relationship Id="rId23" Type="http://schemas.openxmlformats.org/officeDocument/2006/relationships/hyperlink" Target="https://institutional.fidelity.com/advisors/investment-solutions/performance/fidelity-etfs?tab=overview" TargetMode="External"/><Relationship Id="rId28" Type="http://schemas.openxmlformats.org/officeDocument/2006/relationships/hyperlink" Target="https://institutional.fidelity.com/advisors/investment-solutions/strategies/factor-investing" TargetMode="External"/><Relationship Id="rId10" Type="http://schemas.openxmlformats.org/officeDocument/2006/relationships/hyperlink" Target="https://institutional.fidelity.com/advisors/investment-solutions/asset-classes" TargetMode="External"/><Relationship Id="rId19" Type="http://schemas.openxmlformats.org/officeDocument/2006/relationships/hyperlink" Target="https://institutional.fidelity.com/app/item/RD_9890036/fidelity-advisor-separately-managed-accounts.html" TargetMode="External"/><Relationship Id="rId31" Type="http://schemas.openxmlformats.org/officeDocument/2006/relationships/image" Target="../media/image9.png"/><Relationship Id="rId4" Type="http://schemas.openxmlformats.org/officeDocument/2006/relationships/hyperlink" Target="https://institutional.fidelity.com/advisors/insights/series/quarterly-sector-and-investment-research-update" TargetMode="External"/><Relationship Id="rId9" Type="http://schemas.openxmlformats.org/officeDocument/2006/relationships/hyperlink" Target="https://institutional.fidelity.com/app/userprofile/yourcontacts" TargetMode="External"/><Relationship Id="rId14" Type="http://schemas.openxmlformats.org/officeDocument/2006/relationships/hyperlink" Target="https://integrationxchange.wealthscape.com/ssc/ixs/home/" TargetMode="External"/><Relationship Id="rId22" Type="http://schemas.openxmlformats.org/officeDocument/2006/relationships/hyperlink" Target="https://institutional.fidelity.com/advisors/investment-solutions/strategies/thematic-investing" TargetMode="External"/><Relationship Id="rId27" Type="http://schemas.openxmlformats.org/officeDocument/2006/relationships/hyperlink" Target="https://clearingcustody.fidelity.com/app/item/RD_9902266.html" TargetMode="External"/><Relationship Id="rId30" Type="http://schemas.openxmlformats.org/officeDocument/2006/relationships/image" Target="../media/image8.emf"/><Relationship Id="rId35"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7102" y="2040362"/>
            <a:ext cx="10659015" cy="608013"/>
          </a:xfrm>
        </p:spPr>
        <p:txBody>
          <a:bodyPr/>
          <a:lstStyle/>
          <a:p>
            <a:r>
              <a:rPr kumimoji="0" lang="en-US" sz="3200" b="0" i="0" u="none" strike="noStrike" kern="0" cap="none" spc="0" normalizeH="0" baseline="0" noProof="0">
                <a:ln>
                  <a:noFill/>
                </a:ln>
                <a:effectLst/>
                <a:uLnTx/>
                <a:uFillTx/>
                <a:latin typeface="Arial"/>
                <a:ea typeface="+mj-ea"/>
                <a:cs typeface="+mj-cs"/>
              </a:rPr>
              <a:t>Investment and Portfolio Construction Capabilities</a:t>
            </a:r>
            <a:endParaRPr lang="en-US"/>
          </a:p>
        </p:txBody>
      </p:sp>
      <p:sp>
        <p:nvSpPr>
          <p:cNvPr id="5" name="Footer Placeholder 4"/>
          <p:cNvSpPr>
            <a:spLocks noGrp="1"/>
          </p:cNvSpPr>
          <p:nvPr>
            <p:ph type="ftr" sz="quarter" idx="13"/>
          </p:nvPr>
        </p:nvSpPr>
        <p:spPr>
          <a:xfrm>
            <a:off x="426720" y="5934075"/>
            <a:ext cx="5242560" cy="522732"/>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Arial" charset="0"/>
                <a:ea typeface="ＭＳ Ｐゴシック" charset="-128"/>
                <a:cs typeface="+mn-cs"/>
              </a:rPr>
              <a:t>Not FDIC Insured • May Lose Value • No Bank Guarantee</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Arial" charset="0"/>
              <a:ea typeface="ＭＳ Ｐゴシック" charset="-128"/>
              <a:cs typeface="+mn-cs"/>
            </a:endParaRPr>
          </a:p>
        </p:txBody>
      </p:sp>
      <p:sp>
        <p:nvSpPr>
          <p:cNvPr id="6" name="TextBox 5">
            <a:extLst>
              <a:ext uri="{FF2B5EF4-FFF2-40B4-BE49-F238E27FC236}">
                <a16:creationId xmlns:a16="http://schemas.microsoft.com/office/drawing/2014/main" id="{D221FBA0-0A49-2F73-CE71-D6E90AC69A17}"/>
              </a:ext>
            </a:extLst>
          </p:cNvPr>
          <p:cNvSpPr txBox="1"/>
          <p:nvPr/>
        </p:nvSpPr>
        <p:spPr>
          <a:xfrm>
            <a:off x="455295" y="6389132"/>
            <a:ext cx="6105524" cy="40011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Arial" charset="0"/>
                <a:ea typeface="ＭＳ Ｐゴシック" charset="-128"/>
                <a:cs typeface="+mn-cs"/>
              </a:rPr>
              <a:t>For investment professional use only.</a:t>
            </a:r>
          </a:p>
          <a:p>
            <a:pPr lvl="0" eaLnBrk="0" fontAlgn="base" hangingPunct="0">
              <a:spcBef>
                <a:spcPct val="0"/>
              </a:spcBef>
              <a:spcAft>
                <a:spcPct val="0"/>
              </a:spcAft>
              <a:defRPr/>
            </a:pPr>
            <a:r>
              <a:rPr lang="en-US" sz="1000" dirty="0">
                <a:solidFill>
                  <a:srgbClr val="FFFFFF"/>
                </a:solidFill>
                <a:latin typeface="Arial" charset="0"/>
                <a:ea typeface="ＭＳ Ｐゴシック" charset="-128"/>
              </a:rPr>
              <a:t>© 2025 FMR LLC. All rights reserved.</a:t>
            </a:r>
            <a:endParaRPr kumimoji="0" lang="en-US" sz="1000" b="0" i="0" u="none" strike="noStrike" kern="1200" cap="none" spc="0" normalizeH="0" baseline="0" noProof="0" dirty="0">
              <a:ln>
                <a:noFill/>
              </a:ln>
              <a:solidFill>
                <a:srgbClr val="FFFFFF"/>
              </a:solidFill>
              <a:effectLst/>
              <a:uLnTx/>
              <a:uFillTx/>
              <a:latin typeface="Arial" charset="0"/>
              <a:ea typeface="ＭＳ Ｐゴシック" charset="-128"/>
              <a:cs typeface="+mn-cs"/>
            </a:endParaRPr>
          </a:p>
        </p:txBody>
      </p:sp>
      <p:sp>
        <p:nvSpPr>
          <p:cNvPr id="7" name="TextBox 6">
            <a:extLst>
              <a:ext uri="{FF2B5EF4-FFF2-40B4-BE49-F238E27FC236}">
                <a16:creationId xmlns:a16="http://schemas.microsoft.com/office/drawing/2014/main" id="{07FDC3CB-D7D5-1426-D60C-76C22AA5974E}"/>
              </a:ext>
            </a:extLst>
          </p:cNvPr>
          <p:cNvSpPr txBox="1"/>
          <p:nvPr/>
        </p:nvSpPr>
        <p:spPr>
          <a:xfrm>
            <a:off x="495299" y="6029325"/>
            <a:ext cx="3533775" cy="369332"/>
          </a:xfrm>
          <a:prstGeom prst="rect">
            <a:avLst/>
          </a:prstGeom>
          <a:noFill/>
          <a:ln>
            <a:solidFill>
              <a:schemeClr val="bg1"/>
            </a:solidFill>
          </a:ln>
        </p:spPr>
        <p:txBody>
          <a:bodyPr wrap="square" rtlCol="0">
            <a:spAutoFit/>
          </a:bodyPr>
          <a:lstStyle/>
          <a:p>
            <a:endParaRPr lang="en-US" dirty="0"/>
          </a:p>
        </p:txBody>
      </p:sp>
    </p:spTree>
    <p:custDataLst>
      <p:tags r:id="rId1"/>
    </p:custDataLst>
    <p:extLst>
      <p:ext uri="{BB962C8B-B14F-4D97-AF65-F5344CB8AC3E}">
        <p14:creationId xmlns:p14="http://schemas.microsoft.com/office/powerpoint/2010/main" val="2707254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56F8F-AA35-C0DE-5F99-9C6D38A1C1EF}"/>
              </a:ext>
            </a:extLst>
          </p:cNvPr>
          <p:cNvSpPr>
            <a:spLocks noGrp="1"/>
          </p:cNvSpPr>
          <p:nvPr>
            <p:ph type="title"/>
          </p:nvPr>
        </p:nvSpPr>
        <p:spPr>
          <a:xfrm>
            <a:off x="212682" y="143755"/>
            <a:ext cx="10918280" cy="838200"/>
          </a:xfrm>
        </p:spPr>
        <p:txBody>
          <a:bodyPr/>
          <a:lstStyle/>
          <a:p>
            <a:r>
              <a:rPr lang="en-US" sz="2400"/>
              <a:t>Overview</a:t>
            </a:r>
            <a:br>
              <a:rPr lang="en-US" sz="2400"/>
            </a:br>
            <a:r>
              <a:rPr lang="en-US" sz="1400"/>
              <a:t>I</a:t>
            </a:r>
            <a:r>
              <a:rPr lang="en-US" sz="1400" b="0" i="0">
                <a:solidFill>
                  <a:srgbClr val="000000"/>
                </a:solidFill>
                <a:effectLst/>
              </a:rPr>
              <a:t>ndustry-leading portfolio construction solutions designed to help you streamline your efforts</a:t>
            </a:r>
            <a:r>
              <a:rPr lang="en-US" sz="1400"/>
              <a:t> </a:t>
            </a:r>
          </a:p>
        </p:txBody>
      </p:sp>
      <p:sp>
        <p:nvSpPr>
          <p:cNvPr id="5" name="Footer Placeholder 4">
            <a:extLst>
              <a:ext uri="{FF2B5EF4-FFF2-40B4-BE49-F238E27FC236}">
                <a16:creationId xmlns:a16="http://schemas.microsoft.com/office/drawing/2014/main" id="{89F53899-4364-DEE6-53F0-C3CB4C7FCA4C}"/>
              </a:ext>
            </a:extLst>
          </p:cNvPr>
          <p:cNvSpPr>
            <a:spLocks noGrp="1"/>
          </p:cNvSpPr>
          <p:nvPr>
            <p:ph type="ftr" sz="quarter" idx="15"/>
          </p:nvPr>
        </p:nvSpPr>
        <p:spPr>
          <a:xfrm>
            <a:off x="426722" y="6466358"/>
            <a:ext cx="5245100" cy="172485"/>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charset="0"/>
                <a:ea typeface="ＭＳ Ｐゴシック" charset="-128"/>
                <a:cs typeface="+mn-cs"/>
              </a:rPr>
              <a:t>For investment professional use only.</a:t>
            </a:r>
          </a:p>
        </p:txBody>
      </p:sp>
      <p:sp>
        <p:nvSpPr>
          <p:cNvPr id="6" name="Date Placeholder 5">
            <a:extLst>
              <a:ext uri="{FF2B5EF4-FFF2-40B4-BE49-F238E27FC236}">
                <a16:creationId xmlns:a16="http://schemas.microsoft.com/office/drawing/2014/main" id="{36455D8B-12D3-2BDA-EEF9-03E2AE56E4CD}"/>
              </a:ext>
            </a:extLst>
          </p:cNvPr>
          <p:cNvSpPr>
            <a:spLocks noGrp="1"/>
          </p:cNvSpPr>
          <p:nvPr>
            <p:ph type="dt" sz="half" idx="16"/>
          </p:nvPr>
        </p:nvSpPr>
        <p:spPr>
          <a:xfrm>
            <a:off x="418255" y="6664124"/>
            <a:ext cx="2645277" cy="120649"/>
          </a:xfrm>
        </p:spPr>
        <p:txBody>
          <a:bodyPr/>
          <a:lstStyle/>
          <a:p>
            <a:pPr marL="12700" marR="5080" lvl="0" indent="0" algn="l" defTabSz="914400" rtl="0" eaLnBrk="1" fontAlgn="base" latinLnBrk="0" hangingPunct="1">
              <a:lnSpc>
                <a:spcPts val="969"/>
              </a:lnSpc>
              <a:spcBef>
                <a:spcPts val="715"/>
              </a:spcBef>
              <a:spcAft>
                <a:spcPct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977497.17.0</a:t>
            </a:r>
            <a:endParaRPr kumimoji="0" lang="en-US" sz="700" b="0" i="0" u="none" strike="noStrike" kern="1200" cap="none" spc="-5" normalizeH="0" baseline="0" noProof="0" dirty="0">
              <a:ln>
                <a:noFill/>
              </a:ln>
              <a:solidFill>
                <a:srgbClr val="000000"/>
              </a:solidFill>
              <a:effectLst/>
              <a:uLnTx/>
              <a:uFillTx/>
              <a:latin typeface="Arial"/>
              <a:ea typeface="ＭＳ Ｐゴシック"/>
              <a:cs typeface="Arial"/>
            </a:endParaRPr>
          </a:p>
        </p:txBody>
      </p:sp>
      <p:sp>
        <p:nvSpPr>
          <p:cNvPr id="7" name="TextBox 6">
            <a:extLst>
              <a:ext uri="{FF2B5EF4-FFF2-40B4-BE49-F238E27FC236}">
                <a16:creationId xmlns:a16="http://schemas.microsoft.com/office/drawing/2014/main" id="{A11B8B3A-2AE8-3A4B-8590-7A9C195AD022}"/>
              </a:ext>
            </a:extLst>
          </p:cNvPr>
          <p:cNvSpPr txBox="1"/>
          <p:nvPr/>
        </p:nvSpPr>
        <p:spPr>
          <a:xfrm>
            <a:off x="659190" y="1338343"/>
            <a:ext cx="10541667" cy="95410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a:ea typeface="ＭＳ Ｐゴシック"/>
                <a:cs typeface="+mn-cs"/>
              </a:rPr>
              <a:t>Portfolio construction is critical to managing risk and return for investors, and it requires a dedicated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a:ea typeface="ＭＳ Ｐゴシック"/>
                <a:cs typeface="+mn-cs"/>
              </a:rPr>
              <a:t>amount of time and skill to do it well. Our portfolio construction solutions offerings make it possible for you to provide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a:ea typeface="ＭＳ Ｐゴシック"/>
                <a:cs typeface="+mn-cs"/>
              </a:rPr>
              <a:t>customized portfolios to your clients, while freeing up time to have more meaningful conversations and build holistic financial plans.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pic>
        <p:nvPicPr>
          <p:cNvPr id="9" name="Picture 8">
            <a:extLst>
              <a:ext uri="{FF2B5EF4-FFF2-40B4-BE49-F238E27FC236}">
                <a16:creationId xmlns:a16="http://schemas.microsoft.com/office/drawing/2014/main" id="{7996887C-5D3C-F1B4-2F3D-611AADC60C01}"/>
              </a:ext>
            </a:extLst>
          </p:cNvPr>
          <p:cNvPicPr>
            <a:picLocks noChangeAspect="1"/>
          </p:cNvPicPr>
          <p:nvPr/>
        </p:nvPicPr>
        <p:blipFill>
          <a:blip r:embed="rId3"/>
          <a:stretch>
            <a:fillRect/>
          </a:stretch>
        </p:blipFill>
        <p:spPr>
          <a:xfrm>
            <a:off x="102449" y="2378633"/>
            <a:ext cx="11987101" cy="1848108"/>
          </a:xfrm>
          <a:prstGeom prst="rect">
            <a:avLst/>
          </a:prstGeom>
        </p:spPr>
      </p:pic>
      <p:sp>
        <p:nvSpPr>
          <p:cNvPr id="12" name="TextBox 11">
            <a:extLst>
              <a:ext uri="{FF2B5EF4-FFF2-40B4-BE49-F238E27FC236}">
                <a16:creationId xmlns:a16="http://schemas.microsoft.com/office/drawing/2014/main" id="{67893897-7B00-E7D2-B02F-9B0DDB9FAC03}"/>
              </a:ext>
            </a:extLst>
          </p:cNvPr>
          <p:cNvSpPr txBox="1"/>
          <p:nvPr/>
        </p:nvSpPr>
        <p:spPr>
          <a:xfrm>
            <a:off x="900860" y="4939518"/>
            <a:ext cx="10677025" cy="27699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a:ea typeface="ＭＳ Ｐゴシック"/>
                <a:cs typeface="+mn-cs"/>
              </a:rPr>
              <a:t>Our suite of tailored investment strategies and model portfolios, backed by our deep research capabilities, can help you achieve your clients’ biggest goals.</a:t>
            </a:r>
          </a:p>
        </p:txBody>
      </p:sp>
    </p:spTree>
    <p:extLst>
      <p:ext uri="{BB962C8B-B14F-4D97-AF65-F5344CB8AC3E}">
        <p14:creationId xmlns:p14="http://schemas.microsoft.com/office/powerpoint/2010/main" val="130565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7" name="Table 187">
            <a:extLst>
              <a:ext uri="{FF2B5EF4-FFF2-40B4-BE49-F238E27FC236}">
                <a16:creationId xmlns:a16="http://schemas.microsoft.com/office/drawing/2014/main" id="{78644650-9ACE-475D-AAFE-DC4D2DC59694}"/>
              </a:ext>
            </a:extLst>
          </p:cNvPr>
          <p:cNvGraphicFramePr>
            <a:graphicFrameLocks noGrp="1"/>
          </p:cNvGraphicFramePr>
          <p:nvPr>
            <p:extLst>
              <p:ext uri="{D42A27DB-BD31-4B8C-83A1-F6EECF244321}">
                <p14:modId xmlns:p14="http://schemas.microsoft.com/office/powerpoint/2010/main" val="2305874214"/>
              </p:ext>
            </p:extLst>
          </p:nvPr>
        </p:nvGraphicFramePr>
        <p:xfrm>
          <a:off x="102665" y="1111578"/>
          <a:ext cx="11560895" cy="4905419"/>
        </p:xfrm>
        <a:graphic>
          <a:graphicData uri="http://schemas.openxmlformats.org/drawingml/2006/table">
            <a:tbl>
              <a:tblPr firstRow="1" bandRow="1">
                <a:tableStyleId>{2D5ABB26-0587-4C30-8999-92F81FD0307C}</a:tableStyleId>
              </a:tblPr>
              <a:tblGrid>
                <a:gridCol w="1097280">
                  <a:extLst>
                    <a:ext uri="{9D8B030D-6E8A-4147-A177-3AD203B41FA5}">
                      <a16:colId xmlns:a16="http://schemas.microsoft.com/office/drawing/2014/main" val="3620462465"/>
                    </a:ext>
                  </a:extLst>
                </a:gridCol>
                <a:gridCol w="1188720">
                  <a:extLst>
                    <a:ext uri="{9D8B030D-6E8A-4147-A177-3AD203B41FA5}">
                      <a16:colId xmlns:a16="http://schemas.microsoft.com/office/drawing/2014/main" val="64161726"/>
                    </a:ext>
                  </a:extLst>
                </a:gridCol>
                <a:gridCol w="1854979">
                  <a:extLst>
                    <a:ext uri="{9D8B030D-6E8A-4147-A177-3AD203B41FA5}">
                      <a16:colId xmlns:a16="http://schemas.microsoft.com/office/drawing/2014/main" val="1944305254"/>
                    </a:ext>
                  </a:extLst>
                </a:gridCol>
                <a:gridCol w="463745">
                  <a:extLst>
                    <a:ext uri="{9D8B030D-6E8A-4147-A177-3AD203B41FA5}">
                      <a16:colId xmlns:a16="http://schemas.microsoft.com/office/drawing/2014/main" val="98725843"/>
                    </a:ext>
                  </a:extLst>
                </a:gridCol>
                <a:gridCol w="1062790">
                  <a:extLst>
                    <a:ext uri="{9D8B030D-6E8A-4147-A177-3AD203B41FA5}">
                      <a16:colId xmlns:a16="http://schemas.microsoft.com/office/drawing/2014/main" val="2438039890"/>
                    </a:ext>
                  </a:extLst>
                </a:gridCol>
                <a:gridCol w="328445">
                  <a:extLst>
                    <a:ext uri="{9D8B030D-6E8A-4147-A177-3AD203B41FA5}">
                      <a16:colId xmlns:a16="http://schemas.microsoft.com/office/drawing/2014/main" val="3528675535"/>
                    </a:ext>
                  </a:extLst>
                </a:gridCol>
                <a:gridCol w="1255990">
                  <a:extLst>
                    <a:ext uri="{9D8B030D-6E8A-4147-A177-3AD203B41FA5}">
                      <a16:colId xmlns:a16="http://schemas.microsoft.com/office/drawing/2014/main" val="2561354804"/>
                    </a:ext>
                  </a:extLst>
                </a:gridCol>
                <a:gridCol w="598986">
                  <a:extLst>
                    <a:ext uri="{9D8B030D-6E8A-4147-A177-3AD203B41FA5}">
                      <a16:colId xmlns:a16="http://schemas.microsoft.com/office/drawing/2014/main" val="3646130760"/>
                    </a:ext>
                  </a:extLst>
                </a:gridCol>
                <a:gridCol w="358550">
                  <a:extLst>
                    <a:ext uri="{9D8B030D-6E8A-4147-A177-3AD203B41FA5}">
                      <a16:colId xmlns:a16="http://schemas.microsoft.com/office/drawing/2014/main" val="896234163"/>
                    </a:ext>
                  </a:extLst>
                </a:gridCol>
                <a:gridCol w="1032686">
                  <a:extLst>
                    <a:ext uri="{9D8B030D-6E8A-4147-A177-3AD203B41FA5}">
                      <a16:colId xmlns:a16="http://schemas.microsoft.com/office/drawing/2014/main" val="3805592400"/>
                    </a:ext>
                  </a:extLst>
                </a:gridCol>
                <a:gridCol w="463745">
                  <a:extLst>
                    <a:ext uri="{9D8B030D-6E8A-4147-A177-3AD203B41FA5}">
                      <a16:colId xmlns:a16="http://schemas.microsoft.com/office/drawing/2014/main" val="378381640"/>
                    </a:ext>
                  </a:extLst>
                </a:gridCol>
                <a:gridCol w="1854979">
                  <a:extLst>
                    <a:ext uri="{9D8B030D-6E8A-4147-A177-3AD203B41FA5}">
                      <a16:colId xmlns:a16="http://schemas.microsoft.com/office/drawing/2014/main" val="1553958420"/>
                    </a:ext>
                  </a:extLst>
                </a:gridCol>
              </a:tblGrid>
              <a:tr h="274320">
                <a:tc rowSpan="2">
                  <a:txBody>
                    <a:bodyPr/>
                    <a:lstStyle/>
                    <a:p>
                      <a:pPr algn="ctr"/>
                      <a:r>
                        <a:rPr lang="en-US" sz="1000" b="1">
                          <a:solidFill>
                            <a:srgbClr val="378728"/>
                          </a:solidFill>
                        </a:rPr>
                        <a:t>ACCESS </a:t>
                      </a:r>
                    </a:p>
                    <a:p>
                      <a:pPr algn="ctr"/>
                      <a:r>
                        <a:rPr lang="en-US" sz="800" b="0">
                          <a:solidFill>
                            <a:schemeClr val="tx1"/>
                          </a:solidFill>
                        </a:rPr>
                        <a:t>to Ideas</a:t>
                      </a:r>
                    </a:p>
                  </a:txBody>
                  <a:tcPr>
                    <a:lnR w="57150" cap="flat" cmpd="sng" algn="ctr">
                      <a:solidFill>
                        <a:schemeClr val="bg1"/>
                      </a:solidFill>
                      <a:prstDash val="solid"/>
                      <a:round/>
                      <a:headEnd type="none" w="med" len="med"/>
                      <a:tailEnd type="none" w="med" len="med"/>
                    </a:lnR>
                  </a:tcPr>
                </a:tc>
                <a:tc rowSpan="2">
                  <a:txBody>
                    <a:bodyPr/>
                    <a:lstStyle/>
                    <a:p>
                      <a:pPr algn="ctr"/>
                      <a:r>
                        <a:rPr lang="en-US" sz="900" b="1">
                          <a:solidFill>
                            <a:schemeClr val="bg1"/>
                          </a:solidFill>
                        </a:rPr>
                        <a:t>INSIGHTS</a:t>
                      </a: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rgbClr val="368727"/>
                    </a:solidFill>
                  </a:tcPr>
                </a:tc>
                <a:tc>
                  <a:txBody>
                    <a:bodyPr/>
                    <a:lstStyle/>
                    <a:p>
                      <a:pPr algn="ctr"/>
                      <a:r>
                        <a:rPr lang="en-US" sz="800" b="1" dirty="0">
                          <a:solidFill>
                            <a:srgbClr val="95AE3C"/>
                          </a:solidFill>
                          <a:hlinkClick r:id="rId3"/>
                        </a:rPr>
                        <a:t>Economy &amp; Market</a:t>
                      </a:r>
                      <a:endParaRPr lang="en-US" sz="800" b="1" dirty="0">
                        <a:solidFill>
                          <a:srgbClr val="95AE3C"/>
                        </a:solidFill>
                      </a:endParaRP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gridSpan="3">
                  <a:txBody>
                    <a:bodyPr/>
                    <a:lstStyle/>
                    <a:p>
                      <a:pPr algn="ctr"/>
                      <a:r>
                        <a:rPr lang="en-US" sz="800" b="1" dirty="0">
                          <a:solidFill>
                            <a:srgbClr val="95AE3C"/>
                          </a:solidFill>
                          <a:hlinkClick r:id="rId4"/>
                        </a:rPr>
                        <a:t>Investment themes</a:t>
                      </a:r>
                      <a:endParaRPr lang="en-US" sz="800" b="1" dirty="0">
                        <a:solidFill>
                          <a:srgbClr val="95AE3C"/>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pPr algn="ctr"/>
                      <a:endParaRPr lang="en-US" sz="800" b="1">
                        <a:solidFill>
                          <a:srgbClr val="95AE3C"/>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lgn="ctr"/>
                      <a:r>
                        <a:rPr lang="en-US" sz="800" b="1">
                          <a:solidFill>
                            <a:srgbClr val="95AE3C"/>
                          </a:solidFill>
                          <a:hlinkClick r:id="rId5"/>
                        </a:rPr>
                        <a:t>Perspectives on asset class</a:t>
                      </a:r>
                      <a:endParaRPr lang="en-US" sz="800" b="1">
                        <a:solidFill>
                          <a:srgbClr val="95AE3C"/>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9050" cap="flat" cmpd="sng" algn="ctr">
                      <a:solidFill>
                        <a:schemeClr val="bg1"/>
                      </a:solidFill>
                      <a:prstDash val="solid"/>
                      <a:round/>
                      <a:headEnd type="none" w="med" len="med"/>
                      <a:tailEnd type="none" w="med" len="med"/>
                    </a:lnL>
                  </a:tcPr>
                </a:tc>
                <a:tc gridSpan="3">
                  <a:txBody>
                    <a:bodyPr/>
                    <a:lstStyle/>
                    <a:p>
                      <a:pPr algn="ctr"/>
                      <a:r>
                        <a:rPr lang="en-US" sz="800" b="1" dirty="0">
                          <a:solidFill>
                            <a:srgbClr val="FF0000"/>
                          </a:solidFill>
                          <a:hlinkClick r:id="rId6"/>
                        </a:rPr>
                        <a:t>Portfolio Construction Institute</a:t>
                      </a:r>
                      <a:endParaRPr lang="en-US" sz="800" b="1" dirty="0">
                        <a:solidFill>
                          <a:srgbClr val="FF0000"/>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lnL w="19050" cap="flat" cmpd="sng" algn="ctr">
                      <a:solidFill>
                        <a:schemeClr val="bg1"/>
                      </a:solidFill>
                      <a:prstDash val="solid"/>
                      <a:round/>
                      <a:headEnd type="none" w="med" len="med"/>
                      <a:tailEnd type="none" w="med" len="med"/>
                    </a:lnL>
                  </a:tcPr>
                </a:tc>
                <a:tc>
                  <a:txBody>
                    <a:bodyPr/>
                    <a:lstStyle/>
                    <a:p>
                      <a:pPr algn="ctr"/>
                      <a:r>
                        <a:rPr lang="en-US" sz="800" b="1">
                          <a:solidFill>
                            <a:srgbClr val="95AE3C"/>
                          </a:solidFill>
                          <a:hlinkClick r:id="rId7"/>
                        </a:rPr>
                        <a:t>Thought leadership</a:t>
                      </a:r>
                      <a:endParaRPr lang="en-US" sz="800" b="1">
                        <a:solidFill>
                          <a:srgbClr val="95AE3C"/>
                        </a:solidFill>
                      </a:endParaRP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35257591"/>
                  </a:ext>
                </a:extLst>
              </a:tr>
              <a:tr h="1005840">
                <a:tc vMerge="1">
                  <a:txBody>
                    <a:bodyPr/>
                    <a:lstStyle/>
                    <a:p>
                      <a:endParaRPr lang="en-US"/>
                    </a:p>
                  </a:txBody>
                  <a:tcPr/>
                </a:tc>
                <a:tc vMerge="1">
                  <a:txBody>
                    <a:bodyPr/>
                    <a:lstStyle/>
                    <a:p>
                      <a:endParaRPr lang="en-US"/>
                    </a:p>
                  </a:txBody>
                  <a:tcPr/>
                </a:tc>
                <a:tc>
                  <a:txBody>
                    <a:bodyPr/>
                    <a:lstStyle/>
                    <a:p>
                      <a:pPr algn="ctr"/>
                      <a:r>
                        <a:rPr lang="en-US" sz="800">
                          <a:solidFill>
                            <a:schemeClr val="tx1"/>
                          </a:solidFill>
                        </a:rPr>
                        <a:t>Examines major themes in global financial markets to present its investment outlook</a:t>
                      </a: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gridSpan="3">
                  <a:txBody>
                    <a:bodyPr/>
                    <a:lstStyle/>
                    <a:p>
                      <a:pPr algn="ctr"/>
                      <a:r>
                        <a:rPr lang="en-US" sz="800">
                          <a:solidFill>
                            <a:schemeClr val="tx1"/>
                          </a:solidFill>
                        </a:rPr>
                        <a:t>Evolving macro themes and megatrends to help navigate asset allocation decisions</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pPr algn="ctr"/>
                      <a:endParaRPr lang="en-US" sz="800">
                        <a:solidFill>
                          <a:schemeClr val="tx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lgn="ctr"/>
                      <a:r>
                        <a:rPr lang="en-US" sz="800">
                          <a:solidFill>
                            <a:schemeClr val="tx1"/>
                          </a:solidFill>
                        </a:rPr>
                        <a:t>Deep asset class expertise with strategic perspective from our investment teams</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9050" cap="flat" cmpd="sng" algn="ctr">
                      <a:solidFill>
                        <a:schemeClr val="bg1"/>
                      </a:solidFill>
                      <a:prstDash val="solid"/>
                      <a:round/>
                      <a:headEnd type="none" w="med" len="med"/>
                      <a:tailEnd type="none" w="med" len="med"/>
                    </a:lnL>
                  </a:tcPr>
                </a:tc>
                <a:tc gridSpan="3">
                  <a:txBody>
                    <a:bodyPr/>
                    <a:lstStyle/>
                    <a:p>
                      <a:pPr algn="ctr"/>
                      <a:r>
                        <a:rPr lang="en-US" sz="800">
                          <a:solidFill>
                            <a:schemeClr val="tx1"/>
                          </a:solidFill>
                        </a:rPr>
                        <a:t>Addressing myths and realities of portfolio construction with other topical areas of interest</a:t>
                      </a:r>
                    </a:p>
                    <a:p>
                      <a:pPr algn="ctr"/>
                      <a:endParaRPr lang="en-US" sz="800">
                        <a:solidFill>
                          <a:schemeClr val="tx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lnL w="19050" cap="flat" cmpd="sng" algn="ctr">
                      <a:solidFill>
                        <a:schemeClr val="bg1"/>
                      </a:solidFill>
                      <a:prstDash val="solid"/>
                      <a:round/>
                      <a:headEnd type="none" w="med" len="med"/>
                      <a:tailEnd type="none" w="med" len="med"/>
                    </a:lnL>
                  </a:tcPr>
                </a:tc>
                <a:tc>
                  <a:txBody>
                    <a:bodyPr/>
                    <a:lstStyle/>
                    <a:p>
                      <a:pPr algn="ctr"/>
                      <a:r>
                        <a:rPr lang="en-US" sz="800">
                          <a:solidFill>
                            <a:schemeClr val="tx1"/>
                          </a:solidFill>
                        </a:rPr>
                        <a:t>Leading ideas and emerging trends, and their investment implications with actionable insights</a:t>
                      </a: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621164805"/>
                  </a:ext>
                </a:extLst>
              </a:tr>
              <a:tr h="338328">
                <a:tc rowSpan="2">
                  <a:txBody>
                    <a:bodyPr/>
                    <a:lstStyle/>
                    <a:p>
                      <a:endParaRPr lang="en-US" sz="800">
                        <a:solidFill>
                          <a:schemeClr val="tx1"/>
                        </a:solidFill>
                      </a:endParaRPr>
                    </a:p>
                  </a:txBody>
                  <a:tcPr>
                    <a:lnR w="57150" cap="flat" cmpd="sng" algn="ctr">
                      <a:solidFill>
                        <a:schemeClr val="bg1"/>
                      </a:solidFill>
                      <a:prstDash val="solid"/>
                      <a:round/>
                      <a:headEnd type="none" w="med" len="med"/>
                      <a:tailEnd type="none" w="med" len="med"/>
                    </a:lnR>
                  </a:tcPr>
                </a:tc>
                <a:tc rowSpan="2">
                  <a:txBody>
                    <a:bodyPr/>
                    <a:lstStyle/>
                    <a:p>
                      <a:pPr algn="ctr"/>
                      <a:r>
                        <a:rPr lang="en-US" sz="900" b="1">
                          <a:solidFill>
                            <a:schemeClr val="bg1"/>
                          </a:solidFill>
                        </a:rPr>
                        <a:t>PORTFOLIO CONSTRUCTION</a:t>
                      </a: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rgbClr val="33AB9A"/>
                    </a:solidFill>
                  </a:tcPr>
                </a:tc>
                <a:tc gridSpan="2">
                  <a:txBody>
                    <a:bodyPr/>
                    <a:lstStyle/>
                    <a:p>
                      <a:pPr algn="ctr"/>
                      <a:r>
                        <a:rPr lang="en-US" sz="800" b="1">
                          <a:solidFill>
                            <a:srgbClr val="44B2A2"/>
                          </a:solidFill>
                          <a:hlinkClick r:id="rId8"/>
                        </a:rPr>
                        <a:t>Advisor self-guided</a:t>
                      </a:r>
                      <a:endParaRPr lang="en-US" sz="800" b="1">
                        <a:solidFill>
                          <a:srgbClr val="44B2A2"/>
                        </a:solidFill>
                      </a:endParaRP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905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US" sz="800" b="1">
                          <a:solidFill>
                            <a:srgbClr val="44B2A2"/>
                          </a:solidFill>
                          <a:hlinkClick r:id="rId9"/>
                        </a:rPr>
                        <a:t>Regional Director-Led</a:t>
                      </a:r>
                      <a:endParaRPr lang="en-US" sz="800" b="1">
                        <a:solidFill>
                          <a:srgbClr val="44B2A2"/>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pPr algn="ctr"/>
                      <a:endParaRPr lang="en-US" sz="800"/>
                    </a:p>
                  </a:txBody>
                  <a:tcPr>
                    <a:lnL w="1905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US" sz="800" b="1">
                          <a:solidFill>
                            <a:srgbClr val="44B2A2"/>
                          </a:solidFill>
                        </a:rPr>
                        <a:t>Strategist-delivered</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algn="ctr"/>
                      <a:r>
                        <a:rPr lang="en-US" sz="800" b="1">
                          <a:solidFill>
                            <a:srgbClr val="33AB9A"/>
                          </a:solidFill>
                        </a:rPr>
                        <a:t>CIO (FIWA)</a:t>
                      </a: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12103407"/>
                  </a:ext>
                </a:extLst>
              </a:tr>
              <a:tr h="691051">
                <a:tc vMerge="1">
                  <a:txBody>
                    <a:bodyPr/>
                    <a:lstStyle/>
                    <a:p>
                      <a:endParaRPr lang="en-US"/>
                    </a:p>
                  </a:txBody>
                  <a:tcPr/>
                </a:tc>
                <a:tc vMerge="1">
                  <a:txBody>
                    <a:bodyPr/>
                    <a:lstStyle/>
                    <a:p>
                      <a:endParaRPr lang="en-US"/>
                    </a:p>
                  </a:txBody>
                  <a:tcPr/>
                </a:tc>
                <a:tc gridSpan="2">
                  <a:txBody>
                    <a:bodyPr/>
                    <a:lstStyle/>
                    <a:p>
                      <a:pPr algn="ctr"/>
                      <a:r>
                        <a:rPr lang="en-US" sz="800">
                          <a:solidFill>
                            <a:schemeClr val="tx1"/>
                          </a:solidFill>
                        </a:rPr>
                        <a:t>Identify sources of risk and returns</a:t>
                      </a:r>
                      <a:br>
                        <a:rPr lang="en-US" sz="800">
                          <a:solidFill>
                            <a:schemeClr val="tx1"/>
                          </a:solidFill>
                        </a:rPr>
                      </a:br>
                      <a:r>
                        <a:rPr lang="en-US" sz="800">
                          <a:solidFill>
                            <a:schemeClr val="tx1"/>
                          </a:solidFill>
                        </a:rPr>
                        <a:t>paired with personalized observations</a:t>
                      </a:r>
                      <a:br>
                        <a:rPr lang="en-US" sz="800">
                          <a:solidFill>
                            <a:schemeClr val="tx1"/>
                          </a:solidFill>
                        </a:rPr>
                      </a:br>
                      <a:r>
                        <a:rPr lang="en-US" sz="800">
                          <a:solidFill>
                            <a:schemeClr val="tx1"/>
                          </a:solidFill>
                        </a:rPr>
                        <a:t>and actionable insights.</a:t>
                      </a: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9050" cap="flat" cmpd="sng" algn="ctr">
                      <a:solidFill>
                        <a:schemeClr val="bg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3">
                  <a:txBody>
                    <a:bodyPr/>
                    <a:lstStyle/>
                    <a:p>
                      <a:pPr algn="ctr"/>
                      <a:r>
                        <a:rPr lang="en-US" sz="800" dirty="0">
                          <a:solidFill>
                            <a:schemeClr val="tx1"/>
                          </a:solidFill>
                        </a:rPr>
                        <a:t>Guided-tour provided by your wholesaler</a:t>
                      </a:r>
                      <a:br>
                        <a:rPr lang="en-US" sz="800" dirty="0">
                          <a:solidFill>
                            <a:schemeClr val="tx1"/>
                          </a:solidFill>
                        </a:rPr>
                      </a:br>
                      <a:r>
                        <a:rPr lang="en-US" sz="800" dirty="0">
                          <a:solidFill>
                            <a:schemeClr val="tx1"/>
                          </a:solidFill>
                        </a:rPr>
                        <a:t>that identifies gaps and biases within your portfolio with a call-to-action.</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lnL w="19050" cap="flat" cmpd="sng" algn="ctr">
                      <a:solidFill>
                        <a:schemeClr val="bg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3">
                  <a:txBody>
                    <a:bodyPr/>
                    <a:lstStyle/>
                    <a:p>
                      <a:pPr algn="ctr"/>
                      <a:r>
                        <a:rPr lang="en-US" sz="800" dirty="0">
                          <a:solidFill>
                            <a:schemeClr val="tx1"/>
                          </a:solidFill>
                        </a:rPr>
                        <a:t>1:1 consultation with a CFA Strategist providing forward-looking analysis under a multi-horizon framework</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tc>
                <a:tc gridSpan="2">
                  <a:txBody>
                    <a:bodyPr/>
                    <a:lstStyle/>
                    <a:p>
                      <a:pPr marL="171450" indent="-171450" algn="l">
                        <a:lnSpc>
                          <a:spcPct val="100000"/>
                        </a:lnSpc>
                        <a:spcAft>
                          <a:spcPts val="400"/>
                        </a:spcAft>
                        <a:buClr>
                          <a:srgbClr val="000000"/>
                        </a:buClr>
                        <a:buFont typeface="Arial,Sans-Serif" panose="020B0604020202020204" pitchFamily="34" charset="0"/>
                        <a:buChar char="•"/>
                      </a:pPr>
                      <a:r>
                        <a:rPr lang="en-US" sz="800" b="0" i="0" u="none" strike="noStrike" noProof="0" dirty="0">
                          <a:solidFill>
                            <a:schemeClr val="tx1"/>
                          </a:solidFill>
                          <a:latin typeface="Arial"/>
                        </a:rPr>
                        <a:t>Manager Research</a:t>
                      </a:r>
                      <a:endParaRPr lang="en-US" sz="800" b="0" i="0" u="none" strike="noStrike" noProof="0" dirty="0">
                        <a:solidFill>
                          <a:srgbClr val="000000"/>
                        </a:solidFill>
                        <a:latin typeface="Arial"/>
                      </a:endParaRPr>
                    </a:p>
                    <a:p>
                      <a:pPr marL="171450" lvl="0" indent="-171450" algn="l">
                        <a:lnSpc>
                          <a:spcPct val="100000"/>
                        </a:lnSpc>
                        <a:spcAft>
                          <a:spcPts val="400"/>
                        </a:spcAft>
                        <a:buClr>
                          <a:srgbClr val="000000"/>
                        </a:buClr>
                        <a:buFont typeface="Arial,Sans-Serif" panose="020B0604020202020204" pitchFamily="34" charset="0"/>
                        <a:buChar char="•"/>
                      </a:pPr>
                      <a:r>
                        <a:rPr lang="en-US" sz="800" b="0" i="0" u="none" strike="noStrike" noProof="0" dirty="0">
                          <a:solidFill>
                            <a:schemeClr val="tx1"/>
                          </a:solidFill>
                          <a:latin typeface="Arial"/>
                        </a:rPr>
                        <a:t>Portfolio Engineering </a:t>
                      </a:r>
                      <a:endParaRPr lang="en-US" dirty="0"/>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extLst>
                  <a:ext uri="{0D108BD9-81ED-4DB2-BD59-A6C34878D82A}">
                    <a16:rowId xmlns:a16="http://schemas.microsoft.com/office/drawing/2014/main" val="3593619310"/>
                  </a:ext>
                </a:extLst>
              </a:tr>
              <a:tr h="182880">
                <a:tc rowSpan="2">
                  <a:txBody>
                    <a:bodyPr/>
                    <a:lstStyle/>
                    <a:p>
                      <a:endParaRPr lang="en-US" sz="800">
                        <a:solidFill>
                          <a:schemeClr val="tx1"/>
                        </a:solidFill>
                      </a:endParaRPr>
                    </a:p>
                  </a:txBody>
                  <a:tcPr>
                    <a:lnR w="57150" cap="flat" cmpd="sng" algn="ctr">
                      <a:solidFill>
                        <a:schemeClr val="bg1"/>
                      </a:solidFill>
                      <a:prstDash val="solid"/>
                      <a:round/>
                      <a:headEnd type="none" w="med" len="med"/>
                      <a:tailEnd type="none" w="med" len="med"/>
                    </a:lnR>
                  </a:tcPr>
                </a:tc>
                <a:tc rowSpan="2">
                  <a:txBody>
                    <a:bodyPr/>
                    <a:lstStyle/>
                    <a:p>
                      <a:pPr algn="ctr"/>
                      <a:r>
                        <a:rPr lang="en-US" sz="900" b="1">
                          <a:solidFill>
                            <a:schemeClr val="bg1"/>
                          </a:solidFill>
                        </a:rPr>
                        <a:t>BUILDING BLOCKS</a:t>
                      </a: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19050" cap="flat" cmpd="sng" algn="ctr">
                      <a:solidFill>
                        <a:schemeClr val="bg1"/>
                      </a:solidFill>
                      <a:prstDash val="sysDash"/>
                      <a:round/>
                      <a:headEnd type="none" w="med" len="med"/>
                      <a:tailEnd type="none" w="med" len="med"/>
                    </a:lnB>
                    <a:solidFill>
                      <a:srgbClr val="54A5CE"/>
                    </a:solidFill>
                  </a:tcPr>
                </a:tc>
                <a:tc gridSpan="2">
                  <a:txBody>
                    <a:bodyPr/>
                    <a:lstStyle/>
                    <a:p>
                      <a:pPr algn="ctr"/>
                      <a:r>
                        <a:rPr lang="en-US" sz="800" b="1">
                          <a:solidFill>
                            <a:srgbClr val="54A5CE"/>
                          </a:solidFill>
                        </a:rPr>
                        <a:t>Established</a:t>
                      </a: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905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3">
                  <a:txBody>
                    <a:bodyPr/>
                    <a:lstStyle/>
                    <a:p>
                      <a:pPr algn="ctr"/>
                      <a:r>
                        <a:rPr lang="en-US" sz="800" b="1">
                          <a:solidFill>
                            <a:srgbClr val="54A5CE"/>
                          </a:solidFill>
                        </a:rPr>
                        <a:t>Emerging next wave</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pPr algn="ctr"/>
                      <a:endParaRPr lang="en-US" sz="800"/>
                    </a:p>
                  </a:txBody>
                  <a:tcPr>
                    <a:lnL w="1905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3">
                  <a:txBody>
                    <a:bodyPr/>
                    <a:lstStyle/>
                    <a:p>
                      <a:pPr algn="ctr"/>
                      <a:r>
                        <a:rPr lang="en-US" sz="800" b="1">
                          <a:solidFill>
                            <a:srgbClr val="54A5CE"/>
                          </a:solidFill>
                          <a:hlinkClick r:id="rId10"/>
                        </a:rPr>
                        <a:t>Asset class capabilities</a:t>
                      </a:r>
                      <a:endParaRPr lang="en-US" sz="800" b="1">
                        <a:solidFill>
                          <a:srgbClr val="54A5CE"/>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algn="ctr"/>
                      <a:r>
                        <a:rPr lang="en-US" sz="800" b="1">
                          <a:solidFill>
                            <a:srgbClr val="54A5CE"/>
                          </a:solidFill>
                          <a:hlinkClick r:id="rId11"/>
                        </a:rPr>
                        <a:t>Third-party solutions* </a:t>
                      </a:r>
                      <a:r>
                        <a:rPr lang="en-US" sz="800" b="1">
                          <a:solidFill>
                            <a:srgbClr val="54A5CE"/>
                          </a:solidFill>
                        </a:rPr>
                        <a:t>(FundsNetwork</a:t>
                      </a:r>
                      <a:r>
                        <a:rPr lang="en-US" sz="800" b="1" baseline="30000">
                          <a:solidFill>
                            <a:srgbClr val="54A5CE"/>
                          </a:solidFill>
                        </a:rPr>
                        <a:t>®</a:t>
                      </a:r>
                      <a:r>
                        <a:rPr lang="en-US" sz="800" b="1" baseline="0">
                          <a:solidFill>
                            <a:srgbClr val="54A5CE"/>
                          </a:solidFill>
                        </a:rPr>
                        <a:t>)</a:t>
                      </a: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192951"/>
                  </a:ext>
                </a:extLst>
              </a:tr>
              <a:tr h="594360">
                <a:tc vMerge="1">
                  <a:txBody>
                    <a:bodyPr/>
                    <a:lstStyle/>
                    <a:p>
                      <a:endParaRPr lang="en-US"/>
                    </a:p>
                  </a:txBody>
                  <a:tcPr/>
                </a:tc>
                <a:tc vMerge="1">
                  <a:txBody>
                    <a:bodyPr/>
                    <a:lstStyle/>
                    <a:p>
                      <a:endParaRPr lang="en-US"/>
                    </a:p>
                  </a:txBody>
                  <a:tcPr/>
                </a:tc>
                <a:tc gridSpan="2">
                  <a:txBody>
                    <a:bodyPr/>
                    <a:lstStyle/>
                    <a:p>
                      <a:pPr algn="ctr"/>
                      <a:endParaRPr lang="en-US" sz="800">
                        <a:solidFill>
                          <a:schemeClr val="tx1"/>
                        </a:solidFill>
                      </a:endParaRP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9050" cap="flat" cmpd="sng" algn="ctr">
                      <a:solidFill>
                        <a:schemeClr val="bg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3">
                  <a:txBody>
                    <a:bodyPr/>
                    <a:lstStyle/>
                    <a:p>
                      <a:pPr algn="ctr"/>
                      <a:endParaRPr lang="en-US" sz="800">
                        <a:solidFill>
                          <a:schemeClr val="tx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lnL w="19050" cap="flat" cmpd="sng" algn="ctr">
                      <a:solidFill>
                        <a:schemeClr val="bg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rowSpan="2" gridSpan="2">
                  <a:txBody>
                    <a:bodyPr/>
                    <a:lstStyle/>
                    <a:p>
                      <a:pPr marL="171450" indent="-171450" algn="l">
                        <a:spcBef>
                          <a:spcPts val="0"/>
                        </a:spcBef>
                        <a:spcAft>
                          <a:spcPts val="200"/>
                        </a:spcAft>
                        <a:buFont typeface="Arial" panose="020B0604020202020204" pitchFamily="34" charset="0"/>
                        <a:buChar char="•"/>
                      </a:pPr>
                      <a:r>
                        <a:rPr lang="en-US" sz="800">
                          <a:solidFill>
                            <a:schemeClr val="tx1"/>
                          </a:solidFill>
                        </a:rPr>
                        <a:t>Alternatives</a:t>
                      </a:r>
                    </a:p>
                    <a:p>
                      <a:pPr marL="171450" indent="-171450" algn="l">
                        <a:spcBef>
                          <a:spcPts val="0"/>
                        </a:spcBef>
                        <a:spcAft>
                          <a:spcPts val="200"/>
                        </a:spcAft>
                        <a:buFont typeface="Arial" panose="020B0604020202020204" pitchFamily="34" charset="0"/>
                        <a:buChar char="•"/>
                      </a:pPr>
                      <a:r>
                        <a:rPr lang="en-US" sz="800">
                          <a:solidFill>
                            <a:schemeClr val="tx1"/>
                          </a:solidFill>
                        </a:rPr>
                        <a:t>Digital Assets</a:t>
                      </a:r>
                    </a:p>
                    <a:p>
                      <a:pPr marL="171450" indent="-171450" algn="l">
                        <a:spcBef>
                          <a:spcPts val="0"/>
                        </a:spcBef>
                        <a:spcAft>
                          <a:spcPts val="200"/>
                        </a:spcAft>
                        <a:buFont typeface="Arial" panose="020B0604020202020204" pitchFamily="34" charset="0"/>
                        <a:buChar char="•"/>
                      </a:pPr>
                      <a:r>
                        <a:rPr lang="en-US" sz="800">
                          <a:solidFill>
                            <a:schemeClr val="tx1"/>
                          </a:solidFill>
                        </a:rPr>
                        <a:t>Domestic Equity</a:t>
                      </a:r>
                    </a:p>
                    <a:p>
                      <a:pPr marL="171450" indent="-171450" algn="l">
                        <a:spcBef>
                          <a:spcPts val="0"/>
                        </a:spcBef>
                        <a:spcAft>
                          <a:spcPts val="200"/>
                        </a:spcAft>
                        <a:buFont typeface="Arial" panose="020B0604020202020204" pitchFamily="34" charset="0"/>
                        <a:buChar char="•"/>
                      </a:pPr>
                      <a:r>
                        <a:rPr lang="en-US" sz="800">
                          <a:solidFill>
                            <a:schemeClr val="tx1"/>
                          </a:solidFill>
                        </a:rPr>
                        <a:t>International Equity</a:t>
                      </a:r>
                    </a:p>
                    <a:p>
                      <a:pPr marL="171450" marR="0" lvl="0" indent="-171450" algn="l" defTabSz="1132076" rtl="0" eaLnBrk="1" fontAlgn="auto" latinLnBrk="0" hangingPunct="1">
                        <a:lnSpc>
                          <a:spcPct val="100000"/>
                        </a:lnSpc>
                        <a:spcBef>
                          <a:spcPts val="0"/>
                        </a:spcBef>
                        <a:spcAft>
                          <a:spcPts val="200"/>
                        </a:spcAft>
                        <a:buClrTx/>
                        <a:buSzTx/>
                        <a:buFont typeface="Arial" panose="020B0604020202020204" pitchFamily="34" charset="0"/>
                        <a:buChar char="•"/>
                        <a:tabLst/>
                        <a:defRPr/>
                      </a:pPr>
                      <a:r>
                        <a:rPr lang="en-US" sz="800">
                          <a:solidFill>
                            <a:schemeClr val="tx1"/>
                          </a:solidFill>
                        </a:rPr>
                        <a:t>Money Market</a:t>
                      </a:r>
                    </a:p>
                  </a:txBody>
                  <a:tcPr anchor="ctr">
                    <a:lnL w="19050" cap="flat" cmpd="sng" algn="ctr">
                      <a:solidFill>
                        <a:schemeClr val="bg1"/>
                      </a:solidFill>
                      <a:prstDash val="solid"/>
                      <a:round/>
                      <a:headEnd type="none" w="med" len="med"/>
                      <a:tailEnd type="none" w="med" len="med"/>
                    </a:lnL>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rowSpan="2" hMerge="1">
                  <a:txBody>
                    <a:bodyPr/>
                    <a:lstStyle/>
                    <a:p>
                      <a:endParaRPr lang="en-US"/>
                    </a:p>
                  </a:txBody>
                  <a:tcPr/>
                </a:tc>
                <a:tc rowSpan="2">
                  <a:txBody>
                    <a:bodyPr/>
                    <a:lstStyle/>
                    <a:p>
                      <a:pPr marL="171450" marR="0" lvl="0" indent="-171450" algn="l" defTabSz="1132076" rtl="0" eaLnBrk="1" fontAlgn="auto" latinLnBrk="0" hangingPunct="1">
                        <a:lnSpc>
                          <a:spcPct val="100000"/>
                        </a:lnSpc>
                        <a:spcBef>
                          <a:spcPts val="0"/>
                        </a:spcBef>
                        <a:spcAft>
                          <a:spcPts val="200"/>
                        </a:spcAft>
                        <a:buClrTx/>
                        <a:buSzTx/>
                        <a:buFont typeface="Arial" panose="020B0604020202020204" pitchFamily="34" charset="0"/>
                        <a:buChar char="•"/>
                        <a:tabLst/>
                        <a:defRPr/>
                      </a:pPr>
                      <a:r>
                        <a:rPr lang="en-US" sz="800">
                          <a:solidFill>
                            <a:schemeClr val="tx1"/>
                          </a:solidFill>
                        </a:rPr>
                        <a:t>Muni Income</a:t>
                      </a:r>
                    </a:p>
                    <a:p>
                      <a:pPr marL="171450" marR="0" lvl="0" indent="-171450" algn="l" defTabSz="1132076" rtl="0" eaLnBrk="1" fontAlgn="auto" latinLnBrk="0" hangingPunct="1">
                        <a:lnSpc>
                          <a:spcPct val="100000"/>
                        </a:lnSpc>
                        <a:spcBef>
                          <a:spcPts val="0"/>
                        </a:spcBef>
                        <a:spcAft>
                          <a:spcPts val="200"/>
                        </a:spcAft>
                        <a:buClrTx/>
                        <a:buSzTx/>
                        <a:buFont typeface="Arial" panose="020B0604020202020204" pitchFamily="34" charset="0"/>
                        <a:buChar char="•"/>
                        <a:tabLst/>
                        <a:defRPr/>
                      </a:pPr>
                      <a:r>
                        <a:rPr lang="en-US" sz="800">
                          <a:solidFill>
                            <a:schemeClr val="tx1"/>
                          </a:solidFill>
                        </a:rPr>
                        <a:t>Sector / Industry </a:t>
                      </a:r>
                    </a:p>
                    <a:p>
                      <a:pPr marL="171450" indent="-171450" algn="l">
                        <a:spcAft>
                          <a:spcPts val="200"/>
                        </a:spcAft>
                        <a:buFont typeface="Arial" panose="020B0604020202020204" pitchFamily="34" charset="0"/>
                        <a:buChar char="•"/>
                      </a:pPr>
                      <a:r>
                        <a:rPr lang="en-US" sz="800">
                          <a:solidFill>
                            <a:schemeClr val="tx1"/>
                          </a:solidFill>
                        </a:rPr>
                        <a:t>Sustainable</a:t>
                      </a:r>
                    </a:p>
                    <a:p>
                      <a:pPr marL="171450" indent="-171450" algn="l">
                        <a:spcBef>
                          <a:spcPts val="0"/>
                        </a:spcBef>
                        <a:spcAft>
                          <a:spcPts val="200"/>
                        </a:spcAft>
                        <a:buFont typeface="Arial" panose="020B0604020202020204" pitchFamily="34" charset="0"/>
                        <a:buChar char="•"/>
                      </a:pPr>
                      <a:r>
                        <a:rPr lang="en-US" sz="800">
                          <a:solidFill>
                            <a:schemeClr val="tx1"/>
                          </a:solidFill>
                        </a:rPr>
                        <a:t>Strategic Beta</a:t>
                      </a:r>
                    </a:p>
                    <a:p>
                      <a:pPr marL="171450" indent="-171450" algn="l">
                        <a:spcBef>
                          <a:spcPts val="0"/>
                        </a:spcBef>
                        <a:spcAft>
                          <a:spcPts val="200"/>
                        </a:spcAft>
                        <a:buFont typeface="Arial" panose="020B0604020202020204" pitchFamily="34" charset="0"/>
                        <a:buChar char="•"/>
                      </a:pPr>
                      <a:r>
                        <a:rPr lang="en-US" sz="800">
                          <a:solidFill>
                            <a:schemeClr val="tx1"/>
                          </a:solidFill>
                        </a:rPr>
                        <a:t>Taxable Income</a:t>
                      </a:r>
                    </a:p>
                    <a:p>
                      <a:pPr marL="171450" marR="0" lvl="0" indent="-171450" algn="l" defTabSz="1132076" rtl="0" eaLnBrk="1" fontAlgn="auto" latinLnBrk="0" hangingPunct="1">
                        <a:lnSpc>
                          <a:spcPct val="100000"/>
                        </a:lnSpc>
                        <a:spcBef>
                          <a:spcPts val="0"/>
                        </a:spcBef>
                        <a:spcAft>
                          <a:spcPts val="200"/>
                        </a:spcAft>
                        <a:buClrTx/>
                        <a:buSzTx/>
                        <a:buFont typeface="Arial" panose="020B0604020202020204" pitchFamily="34" charset="0"/>
                        <a:buChar char="•"/>
                        <a:tabLst/>
                        <a:defRPr/>
                      </a:pPr>
                      <a:r>
                        <a:rPr lang="en-US" sz="800">
                          <a:solidFill>
                            <a:schemeClr val="tx1"/>
                          </a:solidFill>
                        </a:rPr>
                        <a:t>Multi-Asset Solutions</a:t>
                      </a:r>
                    </a:p>
                  </a:txBody>
                  <a:tcPr anchor="ctr">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rowSpan="2" gridSpan="2">
                  <a:txBody>
                    <a:bodyPr/>
                    <a:lstStyle/>
                    <a:p>
                      <a:pPr marL="171450" indent="-171450" algn="l">
                        <a:lnSpc>
                          <a:spcPct val="100000"/>
                        </a:lnSpc>
                        <a:spcBef>
                          <a:spcPts val="0"/>
                        </a:spcBef>
                        <a:spcAft>
                          <a:spcPts val="400"/>
                        </a:spcAft>
                        <a:buFont typeface="Arial" panose="020B0604020202020204" pitchFamily="34" charset="0"/>
                        <a:buChar char="•"/>
                      </a:pPr>
                      <a:r>
                        <a:rPr lang="en-US" sz="800">
                          <a:solidFill>
                            <a:schemeClr val="tx1"/>
                          </a:solidFill>
                        </a:rPr>
                        <a:t>600+ third-party asset managers</a:t>
                      </a:r>
                    </a:p>
                    <a:p>
                      <a:pPr marL="171450" indent="-171450" algn="l">
                        <a:lnSpc>
                          <a:spcPct val="100000"/>
                        </a:lnSpc>
                        <a:spcBef>
                          <a:spcPts val="0"/>
                        </a:spcBef>
                        <a:spcAft>
                          <a:spcPts val="400"/>
                        </a:spcAft>
                        <a:buFont typeface="Arial" panose="020B0604020202020204" pitchFamily="34" charset="0"/>
                        <a:buChar char="•"/>
                      </a:pPr>
                      <a:r>
                        <a:rPr lang="en-US" sz="800">
                          <a:solidFill>
                            <a:schemeClr val="tx1"/>
                          </a:solidFill>
                        </a:rPr>
                        <a:t>18K+ mutual funds</a:t>
                      </a:r>
                    </a:p>
                    <a:p>
                      <a:pPr marL="171450" indent="-171450" algn="l">
                        <a:lnSpc>
                          <a:spcPct val="100000"/>
                        </a:lnSpc>
                        <a:spcBef>
                          <a:spcPts val="0"/>
                        </a:spcBef>
                        <a:spcAft>
                          <a:spcPts val="400"/>
                        </a:spcAft>
                        <a:buFont typeface="Arial" panose="020B0604020202020204" pitchFamily="34" charset="0"/>
                        <a:buChar char="•"/>
                      </a:pPr>
                      <a:r>
                        <a:rPr lang="en-US" sz="800">
                          <a:solidFill>
                            <a:schemeClr val="tx1"/>
                          </a:solidFill>
                        </a:rPr>
                        <a:t>2K+ ETFs</a:t>
                      </a: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rowSpan="2" hMerge="1">
                  <a:txBody>
                    <a:bodyPr/>
                    <a:lstStyle/>
                    <a:p>
                      <a:endParaRPr lang="en-US"/>
                    </a:p>
                  </a:txBody>
                  <a:tcPr/>
                </a:tc>
                <a:extLst>
                  <a:ext uri="{0D108BD9-81ED-4DB2-BD59-A6C34878D82A}">
                    <a16:rowId xmlns:a16="http://schemas.microsoft.com/office/drawing/2014/main" val="84866832"/>
                  </a:ext>
                </a:extLst>
              </a:tr>
              <a:tr h="376788">
                <a:tc>
                  <a:txBody>
                    <a:bodyPr/>
                    <a:lstStyle/>
                    <a:p>
                      <a:endParaRPr lang="en-US" sz="800">
                        <a:solidFill>
                          <a:schemeClr val="tx1"/>
                        </a:solidFill>
                      </a:endParaRPr>
                    </a:p>
                  </a:txBody>
                  <a:tcPr>
                    <a:lnR w="57150" cap="flat" cmpd="sng" algn="ctr">
                      <a:solidFill>
                        <a:schemeClr val="bg1"/>
                      </a:solidFill>
                      <a:prstDash val="solid"/>
                      <a:round/>
                      <a:headEnd type="none" w="med" len="med"/>
                      <a:tailEnd type="none" w="med" len="med"/>
                    </a:lnR>
                  </a:tcPr>
                </a:tc>
                <a:tc>
                  <a:txBody>
                    <a:bodyPr/>
                    <a:lstStyle/>
                    <a:p>
                      <a:pPr algn="ctr"/>
                      <a:r>
                        <a:rPr lang="en-US" sz="900" b="1">
                          <a:solidFill>
                            <a:schemeClr val="bg1"/>
                          </a:solidFill>
                        </a:rPr>
                        <a:t>MANAGED SOLUTIONS</a:t>
                      </a: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19050" cap="flat" cmpd="sng" algn="ctr">
                      <a:solidFill>
                        <a:schemeClr val="bg1"/>
                      </a:solidFill>
                      <a:prstDash val="sysDash"/>
                      <a:round/>
                      <a:headEnd type="none" w="med" len="med"/>
                      <a:tailEnd type="none" w="med" len="med"/>
                    </a:lnT>
                    <a:lnB w="57150" cap="flat" cmpd="sng" algn="ctr">
                      <a:solidFill>
                        <a:schemeClr val="bg1"/>
                      </a:solidFill>
                      <a:prstDash val="solid"/>
                      <a:round/>
                      <a:headEnd type="none" w="med" len="med"/>
                      <a:tailEnd type="none" w="med" len="med"/>
                    </a:lnB>
                    <a:solidFill>
                      <a:srgbClr val="298FC2"/>
                    </a:solidFill>
                  </a:tcPr>
                </a:tc>
                <a:tc gridSpan="2">
                  <a:txBody>
                    <a:bodyPr/>
                    <a:lstStyle/>
                    <a:p>
                      <a:pPr algn="ctr"/>
                      <a:endParaRPr lang="en-US" sz="800">
                        <a:solidFill>
                          <a:schemeClr val="tx1"/>
                        </a:solidFill>
                      </a:endParaRP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905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3">
                  <a:txBody>
                    <a:bodyPr/>
                    <a:lstStyle/>
                    <a:p>
                      <a:pPr algn="ctr"/>
                      <a:endParaRPr lang="en-US" sz="800">
                        <a:solidFill>
                          <a:schemeClr val="tx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pPr algn="ctr"/>
                      <a:endParaRPr lang="en-US" sz="800"/>
                    </a:p>
                  </a:txBody>
                  <a:tcPr>
                    <a:lnL w="1905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2" v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v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v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v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7635842"/>
                  </a:ext>
                </a:extLst>
              </a:tr>
              <a:tr h="274320">
                <a:tc rowSpan="2">
                  <a:txBody>
                    <a:bodyPr/>
                    <a:lstStyle/>
                    <a:p>
                      <a:pPr algn="ctr"/>
                      <a:r>
                        <a:rPr lang="en-US" sz="1000" b="1">
                          <a:solidFill>
                            <a:srgbClr val="004F6B"/>
                          </a:solidFill>
                        </a:rPr>
                        <a:t>EXECUTION</a:t>
                      </a:r>
                    </a:p>
                    <a:p>
                      <a:pPr algn="ctr"/>
                      <a:r>
                        <a:rPr lang="en-US" sz="900">
                          <a:solidFill>
                            <a:schemeClr val="tx1"/>
                          </a:solidFill>
                        </a:rPr>
                        <a:t>to Implement</a:t>
                      </a:r>
                    </a:p>
                  </a:txBody>
                  <a:tcPr anchor="b">
                    <a:lnR w="57150" cap="flat" cmpd="sng" algn="ctr">
                      <a:solidFill>
                        <a:schemeClr val="bg1"/>
                      </a:solidFill>
                      <a:prstDash val="solid"/>
                      <a:round/>
                      <a:headEnd type="none" w="med" len="med"/>
                      <a:tailEnd type="none" w="med" len="med"/>
                    </a:lnR>
                  </a:tcPr>
                </a:tc>
                <a:tc rowSpan="2">
                  <a:txBody>
                    <a:bodyPr/>
                    <a:lstStyle/>
                    <a:p>
                      <a:pPr algn="ctr"/>
                      <a:r>
                        <a:rPr lang="en-US" sz="900" b="1">
                          <a:solidFill>
                            <a:schemeClr val="bg1"/>
                          </a:solidFill>
                        </a:rPr>
                        <a:t>PLATFORMS</a:t>
                      </a: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rgbClr val="3F829C"/>
                    </a:solidFill>
                  </a:tcPr>
                </a:tc>
                <a:tc>
                  <a:txBody>
                    <a:bodyPr/>
                    <a:lstStyle/>
                    <a:p>
                      <a:pPr algn="ctr"/>
                      <a:r>
                        <a:rPr lang="en-US" sz="800" b="1">
                          <a:solidFill>
                            <a:srgbClr val="3F829C"/>
                          </a:solidFill>
                          <a:hlinkClick r:id="rId12"/>
                        </a:rPr>
                        <a:t>Fidelity Managed Account Xchange (FMAX)</a:t>
                      </a:r>
                      <a:r>
                        <a:rPr lang="en-US" sz="800" b="1" baseline="30000">
                          <a:solidFill>
                            <a:srgbClr val="3F829C"/>
                          </a:solidFill>
                        </a:rPr>
                        <a:t>®</a:t>
                      </a: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lgn="ctr"/>
                      <a:r>
                        <a:rPr lang="en-US" sz="800" b="1">
                          <a:solidFill>
                            <a:srgbClr val="3F829C"/>
                          </a:solidFill>
                          <a:hlinkClick r:id="rId13"/>
                        </a:rPr>
                        <a:t>Separate Account Network (SAN)</a:t>
                      </a:r>
                      <a:endParaRPr lang="en-US" sz="800"/>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gridSpan="2">
                  <a:txBody>
                    <a:bodyPr/>
                    <a:lstStyle/>
                    <a:p>
                      <a:pPr algn="ctr"/>
                      <a:r>
                        <a:rPr lang="en-US" sz="800" b="1" dirty="0">
                          <a:solidFill>
                            <a:srgbClr val="3F829C"/>
                          </a:solidFill>
                          <a:hlinkClick r:id="rId14"/>
                        </a:rPr>
                        <a:t>Third-Party Integrations </a:t>
                      </a:r>
                      <a:endParaRPr lang="en-US" dirty="0"/>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905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US" sz="800" b="1">
                          <a:solidFill>
                            <a:srgbClr val="3F829C"/>
                          </a:solidFill>
                          <a:hlinkClick r:id="rId15"/>
                        </a:rPr>
                        <a:t>Advanced Modeling &amp; Rebalancing (M&amp;R)</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algn="ctr"/>
                      <a:r>
                        <a:rPr lang="en-US" sz="800" b="1">
                          <a:solidFill>
                            <a:srgbClr val="3F829C"/>
                          </a:solidFill>
                          <a:hlinkClick r:id="rId16"/>
                        </a:rPr>
                        <a:t>Bond Beacon</a:t>
                      </a:r>
                      <a:r>
                        <a:rPr lang="en-US" sz="800" b="1" baseline="30000">
                          <a:solidFill>
                            <a:srgbClr val="3F829C"/>
                          </a:solidFill>
                          <a:hlinkClick r:id="rId16"/>
                        </a:rPr>
                        <a:t>® </a:t>
                      </a:r>
                      <a:endParaRPr lang="en-US" sz="800" b="1" baseline="30000">
                        <a:solidFill>
                          <a:srgbClr val="3F829C"/>
                        </a:solidFill>
                      </a:endParaRP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b="1">
                        <a:solidFill>
                          <a:srgbClr val="3F82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13188573"/>
                  </a:ext>
                </a:extLst>
              </a:tr>
              <a:tr h="731520">
                <a:tc vMerge="1">
                  <a:txBody>
                    <a:bodyPr/>
                    <a:lstStyle/>
                    <a:p>
                      <a:endParaRPr lang="en-US"/>
                    </a:p>
                  </a:txBody>
                  <a:tcPr/>
                </a:tc>
                <a:tc vMerge="1">
                  <a:txBody>
                    <a:bodyPr/>
                    <a:lstStyle/>
                    <a:p>
                      <a:endParaRPr lang="en-US"/>
                    </a:p>
                  </a:txBody>
                  <a:tcPr/>
                </a:tc>
                <a:tc>
                  <a:txBody>
                    <a:bodyPr/>
                    <a:lstStyle/>
                    <a:p>
                      <a:pPr algn="ctr"/>
                      <a:r>
                        <a:rPr lang="en-US" sz="800">
                          <a:solidFill>
                            <a:schemeClr val="tx1"/>
                          </a:solidFill>
                        </a:rPr>
                        <a:t>Deliver investment planning, portfolio construction, and plan execution all on one platform to drive efficiency.</a:t>
                      </a:r>
                    </a:p>
                    <a:p>
                      <a:pPr marL="0" marR="0" lvl="0" indent="0" algn="ctr" defTabSz="1132076" rtl="0" eaLnBrk="1" fontAlgn="auto" latinLnBrk="0" hangingPunct="1">
                        <a:lnSpc>
                          <a:spcPct val="100000"/>
                        </a:lnSpc>
                        <a:spcBef>
                          <a:spcPts val="0"/>
                        </a:spcBef>
                        <a:spcAft>
                          <a:spcPts val="0"/>
                        </a:spcAft>
                        <a:buClrTx/>
                        <a:buSzTx/>
                        <a:buFontTx/>
                        <a:buNone/>
                        <a:tabLst/>
                        <a:defRPr/>
                      </a:pPr>
                      <a:r>
                        <a:rPr lang="en-US" sz="800">
                          <a:solidFill>
                            <a:schemeClr val="tx1"/>
                          </a:solidFill>
                          <a:hlinkClick r:id="rId17"/>
                        </a:rPr>
                        <a:t>Watch Promotional Video</a:t>
                      </a:r>
                      <a:endParaRPr lang="en-US" sz="800">
                        <a:solidFill>
                          <a:schemeClr val="tx1"/>
                        </a:solidFill>
                      </a:endParaRP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lgn="ctr"/>
                      <a:r>
                        <a:rPr lang="en-US" sz="800">
                          <a:solidFill>
                            <a:schemeClr val="tx1"/>
                          </a:solidFill>
                        </a:rPr>
                        <a:t>Unified platform for managed portfolios to create a managed account</a:t>
                      </a:r>
                    </a:p>
                    <a:p>
                      <a:pPr algn="ctr"/>
                      <a:r>
                        <a:rPr lang="en-US" sz="800">
                          <a:solidFill>
                            <a:schemeClr val="tx1"/>
                          </a:solidFill>
                        </a:rPr>
                        <a:t>program that is tailored to your firms’ needs</a:t>
                      </a:r>
                      <a:endParaRPr lang="en-US"/>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gridSpan="2">
                  <a:txBody>
                    <a:bodyPr/>
                    <a:lstStyle/>
                    <a:p>
                      <a:endParaRPr lang="en-US"/>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9050" cap="flat" cmpd="sng" algn="ctr">
                      <a:solidFill>
                        <a:schemeClr val="bg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3">
                  <a:txBody>
                    <a:bodyPr/>
                    <a:lstStyle/>
                    <a:p>
                      <a:pPr algn="ctr"/>
                      <a:r>
                        <a:rPr lang="en-US" sz="800">
                          <a:solidFill>
                            <a:schemeClr val="tx1"/>
                          </a:solidFill>
                        </a:rPr>
                        <a:t>Flexible portfolio management tool that builds upon our core solution to  help support distinct investment strategies</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tc>
                <a:tc gridSpan="2">
                  <a:txBody>
                    <a:bodyPr/>
                    <a:lstStyle/>
                    <a:p>
                      <a:pPr algn="ctr"/>
                      <a:r>
                        <a:rPr lang="en-US" sz="800" dirty="0">
                          <a:solidFill>
                            <a:schemeClr val="tx1"/>
                          </a:solidFill>
                        </a:rPr>
                        <a:t>Bringing together the trading technology and investment experience to deliver an institutional-grade bond solution</a:t>
                      </a:r>
                    </a:p>
                    <a:p>
                      <a:pPr marL="0" marR="0" lvl="0" indent="0" algn="ctr" defTabSz="1132076" rtl="0" eaLnBrk="1" fontAlgn="auto" latinLnBrk="0" hangingPunct="1">
                        <a:lnSpc>
                          <a:spcPct val="100000"/>
                        </a:lnSpc>
                        <a:spcBef>
                          <a:spcPts val="0"/>
                        </a:spcBef>
                        <a:spcAft>
                          <a:spcPts val="0"/>
                        </a:spcAft>
                        <a:buClrTx/>
                        <a:buSzTx/>
                        <a:buFontTx/>
                        <a:buNone/>
                        <a:tabLst/>
                        <a:defRPr/>
                      </a:pPr>
                      <a:r>
                        <a:rPr lang="en-US" sz="800" dirty="0">
                          <a:solidFill>
                            <a:schemeClr val="tx1"/>
                          </a:solidFill>
                          <a:hlinkClick r:id="rId18"/>
                        </a:rPr>
                        <a:t>Watch Demo</a:t>
                      </a:r>
                      <a:endParaRPr lang="en-US" sz="800" dirty="0">
                        <a:solidFill>
                          <a:schemeClr val="tx1"/>
                        </a:solidFill>
                      </a:endParaRP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solidFill>
                          <a:schemeClr val="tx1"/>
                        </a:solidFill>
                      </a:endParaRPr>
                    </a:p>
                  </a:txBody>
                  <a:tcPr/>
                </a:tc>
                <a:extLst>
                  <a:ext uri="{0D108BD9-81ED-4DB2-BD59-A6C34878D82A}">
                    <a16:rowId xmlns:a16="http://schemas.microsoft.com/office/drawing/2014/main" val="2153703399"/>
                  </a:ext>
                </a:extLst>
              </a:tr>
            </a:tbl>
          </a:graphicData>
        </a:graphic>
      </p:graphicFrame>
      <p:sp>
        <p:nvSpPr>
          <p:cNvPr id="211" name="Rectangle 210">
            <a:extLst>
              <a:ext uri="{FF2B5EF4-FFF2-40B4-BE49-F238E27FC236}">
                <a16:creationId xmlns:a16="http://schemas.microsoft.com/office/drawing/2014/main" id="{C5CFCA8C-0317-4D06-BAA0-5742148FC0C8}"/>
              </a:ext>
            </a:extLst>
          </p:cNvPr>
          <p:cNvSpPr/>
          <p:nvPr/>
        </p:nvSpPr>
        <p:spPr>
          <a:xfrm>
            <a:off x="3540441" y="4351972"/>
            <a:ext cx="458780" cy="215444"/>
          </a:xfrm>
          <a:prstGeom prst="rect">
            <a:avLst/>
          </a:prstGeom>
          <a:noFill/>
          <a:ln>
            <a:noFill/>
          </a:ln>
        </p:spPr>
        <p:txBody>
          <a:bodyPr wrap="non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19"/>
              </a:rPr>
              <a:t>SMAs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264" name="Rectangle 263">
            <a:extLst>
              <a:ext uri="{FF2B5EF4-FFF2-40B4-BE49-F238E27FC236}">
                <a16:creationId xmlns:a16="http://schemas.microsoft.com/office/drawing/2014/main" id="{4D95219A-7717-4A9D-9ADE-B92AE2EF982D}"/>
              </a:ext>
            </a:extLst>
          </p:cNvPr>
          <p:cNvSpPr/>
          <p:nvPr/>
        </p:nvSpPr>
        <p:spPr>
          <a:xfrm>
            <a:off x="2441519" y="4340192"/>
            <a:ext cx="920290" cy="215444"/>
          </a:xfrm>
          <a:prstGeom prst="rect">
            <a:avLst/>
          </a:prstGeom>
          <a:noFill/>
        </p:spPr>
        <p:txBody>
          <a:bodyPr wrap="squar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0"/>
              </a:rPr>
              <a:t>Model Portfolios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297" name="Rectangle 296">
            <a:extLst>
              <a:ext uri="{FF2B5EF4-FFF2-40B4-BE49-F238E27FC236}">
                <a16:creationId xmlns:a16="http://schemas.microsoft.com/office/drawing/2014/main" id="{4D4D6AA6-FFAD-4575-975C-939F4B5A354A}"/>
              </a:ext>
            </a:extLst>
          </p:cNvPr>
          <p:cNvSpPr/>
          <p:nvPr/>
        </p:nvSpPr>
        <p:spPr>
          <a:xfrm>
            <a:off x="4723650" y="4315148"/>
            <a:ext cx="1005840" cy="215444"/>
          </a:xfrm>
          <a:prstGeom prst="rect">
            <a:avLst/>
          </a:prstGeom>
          <a:noFill/>
        </p:spPr>
        <p:txBody>
          <a:bodyPr wrap="squar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1"/>
              </a:rPr>
              <a:t>Custom Models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319" name="Rectangle 318">
            <a:extLst>
              <a:ext uri="{FF2B5EF4-FFF2-40B4-BE49-F238E27FC236}">
                <a16:creationId xmlns:a16="http://schemas.microsoft.com/office/drawing/2014/main" id="{E68049EC-E291-4CA5-B7D6-12F7D56E0573}"/>
              </a:ext>
            </a:extLst>
          </p:cNvPr>
          <p:cNvSpPr/>
          <p:nvPr/>
        </p:nvSpPr>
        <p:spPr>
          <a:xfrm>
            <a:off x="4723650" y="3958557"/>
            <a:ext cx="1104491" cy="215444"/>
          </a:xfrm>
          <a:prstGeom prst="rect">
            <a:avLst/>
          </a:prstGeom>
          <a:noFill/>
        </p:spPr>
        <p:txBody>
          <a:bodyPr wrap="squar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2"/>
              </a:rPr>
              <a:t>Thematic Investing</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235" name="Rectangle 234">
            <a:extLst>
              <a:ext uri="{FF2B5EF4-FFF2-40B4-BE49-F238E27FC236}">
                <a16:creationId xmlns:a16="http://schemas.microsoft.com/office/drawing/2014/main" id="{9458E3A2-7AE0-4961-A010-34070D0EA4D5}"/>
              </a:ext>
            </a:extLst>
          </p:cNvPr>
          <p:cNvSpPr/>
          <p:nvPr/>
        </p:nvSpPr>
        <p:spPr>
          <a:xfrm>
            <a:off x="3561503" y="3601723"/>
            <a:ext cx="429926" cy="215444"/>
          </a:xfrm>
          <a:prstGeom prst="rect">
            <a:avLst/>
          </a:prstGeom>
          <a:noFill/>
          <a:ln>
            <a:noFill/>
          </a:ln>
        </p:spPr>
        <p:txBody>
          <a:bodyPr wrap="non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3"/>
              </a:rPr>
              <a:t>ETFs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243" name="Rectangle 242">
            <a:extLst>
              <a:ext uri="{FF2B5EF4-FFF2-40B4-BE49-F238E27FC236}">
                <a16:creationId xmlns:a16="http://schemas.microsoft.com/office/drawing/2014/main" id="{5C873F02-20E7-4AF1-AF88-437522A9E760}"/>
              </a:ext>
            </a:extLst>
          </p:cNvPr>
          <p:cNvSpPr/>
          <p:nvPr/>
        </p:nvSpPr>
        <p:spPr>
          <a:xfrm>
            <a:off x="2443161" y="3917600"/>
            <a:ext cx="1005840" cy="215444"/>
          </a:xfrm>
          <a:prstGeom prst="rect">
            <a:avLst/>
          </a:prstGeom>
          <a:noFill/>
        </p:spPr>
        <p:txBody>
          <a:bodyPr wrap="squar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4"/>
              </a:rPr>
              <a:t>Mutual Funds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288" name="Rectangle 287">
            <a:extLst>
              <a:ext uri="{FF2B5EF4-FFF2-40B4-BE49-F238E27FC236}">
                <a16:creationId xmlns:a16="http://schemas.microsoft.com/office/drawing/2014/main" id="{E7EF949A-FD6B-4994-A562-3C1E1BE89422}"/>
              </a:ext>
            </a:extLst>
          </p:cNvPr>
          <p:cNvSpPr/>
          <p:nvPr/>
        </p:nvSpPr>
        <p:spPr>
          <a:xfrm>
            <a:off x="3549033" y="3770509"/>
            <a:ext cx="1097280" cy="362535"/>
          </a:xfrm>
          <a:prstGeom prst="rect">
            <a:avLst/>
          </a:prstGeom>
          <a:noFill/>
        </p:spPr>
        <p:txBody>
          <a:bodyPr wrap="square" lIns="91440" rIns="91440">
            <a:spAutoFit/>
          </a:bodyPr>
          <a:lstStyle/>
          <a:p>
            <a:pPr marL="0" marR="0" lvl="0" indent="0" algn="l" defTabSz="1132076" rtl="0" eaLnBrk="1" fontAlgn="auto" latinLnBrk="0" hangingPunct="1">
              <a:lnSpc>
                <a:spcPts val="1060"/>
              </a:lnSpc>
              <a:spcBef>
                <a:spcPts val="0"/>
              </a:spcBef>
              <a:spcAft>
                <a:spcPts val="0"/>
              </a:spcAft>
              <a:buClrTx/>
              <a:buSzTx/>
              <a:buFontTx/>
              <a:buNone/>
              <a:tabLst/>
              <a:defRPr/>
            </a:pPr>
            <a:r>
              <a:rPr kumimoji="0" lang="en-US" sz="800" b="0" i="0" u="none" strike="noStrike" kern="1200" cap="none" spc="0" normalizeH="0" baseline="0" noProof="0">
                <a:ln>
                  <a:noFill/>
                </a:ln>
                <a:solidFill>
                  <a:srgbClr val="FF0000"/>
                </a:solidFill>
                <a:effectLst/>
                <a:uLnTx/>
                <a:uFillTx/>
                <a:latin typeface="Arial"/>
                <a:ea typeface="ＭＳ Ｐゴシック"/>
                <a:cs typeface="+mn-cs"/>
                <a:hlinkClick r:id="rId25"/>
              </a:rPr>
              <a:t>Variable Insurance Portfolios</a:t>
            </a:r>
            <a:endParaRPr kumimoji="0" lang="en-US" sz="800" b="0" i="0" u="none" strike="noStrike" kern="1200" cap="none" spc="0" normalizeH="0" baseline="0" noProof="0">
              <a:ln>
                <a:noFill/>
              </a:ln>
              <a:solidFill>
                <a:srgbClr val="FF0000"/>
              </a:solidFill>
              <a:effectLst/>
              <a:uLnTx/>
              <a:uFillTx/>
              <a:latin typeface="Arial"/>
              <a:ea typeface="ＭＳ Ｐゴシック"/>
              <a:cs typeface="+mn-cs"/>
            </a:endParaRPr>
          </a:p>
        </p:txBody>
      </p:sp>
      <p:sp>
        <p:nvSpPr>
          <p:cNvPr id="324" name="Rectangle 323">
            <a:extLst>
              <a:ext uri="{FF2B5EF4-FFF2-40B4-BE49-F238E27FC236}">
                <a16:creationId xmlns:a16="http://schemas.microsoft.com/office/drawing/2014/main" id="{39105D20-A969-407E-A34F-13A5CDD8178B}"/>
              </a:ext>
            </a:extLst>
          </p:cNvPr>
          <p:cNvSpPr/>
          <p:nvPr/>
        </p:nvSpPr>
        <p:spPr>
          <a:xfrm>
            <a:off x="4715621" y="3596824"/>
            <a:ext cx="1005840" cy="215444"/>
          </a:xfrm>
          <a:prstGeom prst="rect">
            <a:avLst/>
          </a:prstGeom>
          <a:noFill/>
        </p:spPr>
        <p:txBody>
          <a:bodyPr wrap="squar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6"/>
              </a:rPr>
              <a:t>Alternatives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360" name="Rectangle 359">
            <a:extLst>
              <a:ext uri="{FF2B5EF4-FFF2-40B4-BE49-F238E27FC236}">
                <a16:creationId xmlns:a16="http://schemas.microsoft.com/office/drawing/2014/main" id="{ADF6B430-9B57-4E27-B21E-29F2B1733ACC}"/>
              </a:ext>
            </a:extLst>
          </p:cNvPr>
          <p:cNvSpPr/>
          <p:nvPr/>
        </p:nvSpPr>
        <p:spPr>
          <a:xfrm>
            <a:off x="6006069" y="3626713"/>
            <a:ext cx="1104491" cy="196977"/>
          </a:xfrm>
          <a:prstGeom prst="rect">
            <a:avLst/>
          </a:prstGeom>
          <a:noFill/>
        </p:spPr>
        <p:txBody>
          <a:bodyPr wrap="square" lIns="91440" rIns="91440">
            <a:spAutoFit/>
          </a:bodyPr>
          <a:lstStyle/>
          <a:p>
            <a:pPr marL="0" marR="0" lvl="0" indent="0" algn="l" defTabSz="1132076" rtl="0" eaLnBrk="1" fontAlgn="auto" latinLnBrk="0" hangingPunct="1">
              <a:lnSpc>
                <a:spcPct val="85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7"/>
              </a:rPr>
              <a:t>Digital Assets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376" name="Up-Down Arrow 12">
            <a:extLst>
              <a:ext uri="{FF2B5EF4-FFF2-40B4-BE49-F238E27FC236}">
                <a16:creationId xmlns:a16="http://schemas.microsoft.com/office/drawing/2014/main" id="{5D6515A6-6698-4E49-BEA6-DF845D0D1E57}"/>
              </a:ext>
            </a:extLst>
          </p:cNvPr>
          <p:cNvSpPr/>
          <p:nvPr/>
        </p:nvSpPr>
        <p:spPr bwMode="auto">
          <a:xfrm>
            <a:off x="597521" y="1613758"/>
            <a:ext cx="119810" cy="4067926"/>
          </a:xfrm>
          <a:prstGeom prst="upDownArrow">
            <a:avLst>
              <a:gd name="adj1" fmla="val 50000"/>
              <a:gd name="adj2" fmla="val 70114"/>
            </a:avLst>
          </a:prstGeom>
          <a:gradFill>
            <a:gsLst>
              <a:gs pos="70000">
                <a:srgbClr val="298FC2"/>
              </a:gs>
              <a:gs pos="30000">
                <a:srgbClr val="009681"/>
              </a:gs>
              <a:gs pos="98000">
                <a:srgbClr val="004F6B"/>
              </a:gs>
              <a:gs pos="0">
                <a:srgbClr val="378728"/>
              </a:gs>
            </a:gsLst>
            <a:lin ang="5400000" scaled="0"/>
          </a:gradFill>
          <a:ln w="9525" cap="flat" cmpd="sng" algn="ctr">
            <a:noFill/>
            <a:prstDash val="solid"/>
            <a:round/>
            <a:headEnd type="none" w="med" len="med"/>
            <a:tailEnd type="none" w="med" len="med"/>
          </a:ln>
          <a:effectLst/>
        </p:spPr>
        <p:txBody>
          <a:bodyPr vert="horz" wrap="square" lIns="68580" tIns="34291" rIns="68580" bIns="34291" numCol="1" rtlCol="0" anchor="ctr" anchorCtr="0" compatLnSpc="1">
            <a:prstTxWarp prst="textNoShape">
              <a:avLst/>
            </a:prstTxWarp>
          </a:bodyPr>
          <a:lstStyle/>
          <a:p>
            <a:pPr marL="0" marR="0" lvl="0" indent="0" algn="ctr" defTabSz="1219140" rtl="0" eaLnBrk="0" fontAlgn="base" latinLnBrk="0" hangingPunct="0">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Arial"/>
              <a:ea typeface="ＭＳ Ｐゴシック" charset="-128"/>
              <a:cs typeface="+mn-cs"/>
            </a:endParaRPr>
          </a:p>
        </p:txBody>
      </p:sp>
      <p:sp>
        <p:nvSpPr>
          <p:cNvPr id="4" name="Rectangle 3">
            <a:extLst>
              <a:ext uri="{FF2B5EF4-FFF2-40B4-BE49-F238E27FC236}">
                <a16:creationId xmlns:a16="http://schemas.microsoft.com/office/drawing/2014/main" id="{23630403-BAA3-6108-B468-918DAA37CE06}"/>
              </a:ext>
            </a:extLst>
          </p:cNvPr>
          <p:cNvSpPr/>
          <p:nvPr/>
        </p:nvSpPr>
        <p:spPr>
          <a:xfrm>
            <a:off x="6006070" y="3790612"/>
            <a:ext cx="1104491" cy="196977"/>
          </a:xfrm>
          <a:prstGeom prst="rect">
            <a:avLst/>
          </a:prstGeom>
          <a:noFill/>
        </p:spPr>
        <p:txBody>
          <a:bodyPr wrap="square" lIns="91440" rIns="91440">
            <a:spAutoFit/>
          </a:bodyPr>
          <a:lstStyle/>
          <a:p>
            <a:pPr marL="0" marR="0" lvl="0" indent="0" algn="l" defTabSz="1132076" rtl="0" eaLnBrk="1" fontAlgn="auto" latinLnBrk="0" hangingPunct="1">
              <a:lnSpc>
                <a:spcPct val="85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8"/>
              </a:rPr>
              <a:t>Factor Investing</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346" name="Rectangle 345">
            <a:extLst>
              <a:ext uri="{FF2B5EF4-FFF2-40B4-BE49-F238E27FC236}">
                <a16:creationId xmlns:a16="http://schemas.microsoft.com/office/drawing/2014/main" id="{4D4C8C67-F34D-4CB6-AACE-C6FA51FE8D3E}"/>
              </a:ext>
            </a:extLst>
          </p:cNvPr>
          <p:cNvSpPr/>
          <p:nvPr/>
        </p:nvSpPr>
        <p:spPr>
          <a:xfrm>
            <a:off x="4715621" y="3790612"/>
            <a:ext cx="1463040" cy="196977"/>
          </a:xfrm>
          <a:prstGeom prst="rect">
            <a:avLst/>
          </a:prstGeom>
          <a:noFill/>
        </p:spPr>
        <p:txBody>
          <a:bodyPr wrap="square" lIns="91440" rIns="91440">
            <a:spAutoFit/>
          </a:bodyPr>
          <a:lstStyle/>
          <a:p>
            <a:pPr marL="0" marR="0" lvl="0" indent="0" algn="l" defTabSz="1132076" rtl="0" eaLnBrk="1" fontAlgn="auto" latinLnBrk="0" hangingPunct="1">
              <a:lnSpc>
                <a:spcPct val="85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9"/>
              </a:rPr>
              <a:t>Sustainable Investing</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15" name="Title 1">
            <a:extLst>
              <a:ext uri="{FF2B5EF4-FFF2-40B4-BE49-F238E27FC236}">
                <a16:creationId xmlns:a16="http://schemas.microsoft.com/office/drawing/2014/main" id="{B2475637-1F7E-47CA-60B3-51B4598A88CA}"/>
              </a:ext>
            </a:extLst>
          </p:cNvPr>
          <p:cNvSpPr txBox="1">
            <a:spLocks/>
          </p:cNvSpPr>
          <p:nvPr/>
        </p:nvSpPr>
        <p:spPr bwMode="auto">
          <a:xfrm>
            <a:off x="0" y="-42239"/>
            <a:ext cx="11254190" cy="404003"/>
          </a:xfrm>
          <a:prstGeom prst="rect">
            <a:avLst/>
          </a:prstGeom>
          <a:noFill/>
          <a:ln w="9525">
            <a:noFill/>
            <a:miter lim="800000"/>
            <a:headEnd/>
            <a:tailEnd/>
          </a:ln>
          <a:effectLst/>
        </p:spPr>
        <p:txBody>
          <a:bodyPr vert="horz" wrap="square" lIns="135852" tIns="67926" rIns="135852" bIns="67926" numCol="1" anchor="t" anchorCtr="0" compatLnSpc="1">
            <a:prstTxWarp prst="textNoShape">
              <a:avLst/>
            </a:prstTxWarp>
          </a:bodyPr>
          <a:lstStyle>
            <a:lvl1pPr algn="l" rtl="0" eaLnBrk="1" fontAlgn="base" hangingPunct="1">
              <a:spcBef>
                <a:spcPct val="0"/>
              </a:spcBef>
              <a:spcAft>
                <a:spcPct val="0"/>
              </a:spcAft>
              <a:defRPr kumimoji="0" lang="en-US" sz="3000" b="0" i="0" u="none" strike="noStrike" kern="0" cap="none" spc="0" normalizeH="0" baseline="0" noProof="0" dirty="0">
                <a:ln>
                  <a:noFill/>
                </a:ln>
                <a:solidFill>
                  <a:srgbClr val="333F48"/>
                </a:solidFill>
                <a:effectLst/>
                <a:uLnTx/>
                <a:uFillTx/>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srgbClr val="333F48"/>
                </a:solidFill>
                <a:effectLst/>
                <a:uLnTx/>
                <a:uFillTx/>
                <a:latin typeface="Arial"/>
                <a:ea typeface="+mj-ea"/>
                <a:cs typeface="+mj-cs"/>
              </a:rPr>
              <a:t>Investment and Portfolio Construction Capabilities</a:t>
            </a:r>
            <a:br>
              <a:rPr kumimoji="0" lang="en-US" sz="2400" b="0" i="0" u="none" strike="noStrike" kern="0" cap="none" spc="0" normalizeH="0" baseline="0" noProof="0" dirty="0">
                <a:ln>
                  <a:noFill/>
                </a:ln>
                <a:solidFill>
                  <a:srgbClr val="333F48"/>
                </a:solidFill>
                <a:effectLst/>
                <a:uLnTx/>
                <a:uFillTx/>
                <a:latin typeface="Arial"/>
                <a:ea typeface="+mj-ea"/>
                <a:cs typeface="+mj-cs"/>
              </a:rPr>
            </a:br>
            <a:r>
              <a:rPr kumimoji="0" lang="en-US" sz="1800" b="0" i="0" u="none" strike="noStrike" kern="0" cap="none" spc="0" normalizeH="0" baseline="0" noProof="0" dirty="0">
                <a:ln>
                  <a:noFill/>
                </a:ln>
                <a:solidFill>
                  <a:srgbClr val="FFFFFF">
                    <a:lumMod val="50000"/>
                  </a:srgbClr>
                </a:solidFill>
                <a:effectLst/>
                <a:uLnTx/>
                <a:uFillTx/>
                <a:latin typeface="Arial"/>
                <a:ea typeface="+mj-ea"/>
                <a:cs typeface="+mj-cs"/>
              </a:rPr>
              <a:t>Fidelity’s point of view on markets and asset classes helps </a:t>
            </a:r>
            <a:br>
              <a:rPr kumimoji="0" lang="en-US" sz="1800" b="0" i="0" u="none" strike="noStrike" kern="0" cap="none" spc="0" normalizeH="0" baseline="0" noProof="0" dirty="0">
                <a:ln>
                  <a:noFill/>
                </a:ln>
                <a:solidFill>
                  <a:srgbClr val="FFFFFF">
                    <a:lumMod val="50000"/>
                  </a:srgbClr>
                </a:solidFill>
                <a:effectLst/>
                <a:uLnTx/>
                <a:uFillTx/>
                <a:latin typeface="Arial"/>
                <a:ea typeface="+mj-ea"/>
                <a:cs typeface="+mj-cs"/>
              </a:rPr>
            </a:br>
            <a:r>
              <a:rPr kumimoji="0" lang="en-US" sz="1800" b="0" i="0" u="none" strike="noStrike" kern="0" cap="none" spc="0" normalizeH="0" baseline="0" noProof="0" dirty="0">
                <a:ln>
                  <a:noFill/>
                </a:ln>
                <a:solidFill>
                  <a:srgbClr val="FFFFFF">
                    <a:lumMod val="50000"/>
                  </a:srgbClr>
                </a:solidFill>
                <a:effectLst/>
                <a:uLnTx/>
                <a:uFillTx/>
                <a:latin typeface="Arial"/>
                <a:ea typeface="+mj-ea"/>
                <a:cs typeface="+mj-cs"/>
              </a:rPr>
              <a:t>advisors with their asset management needs</a:t>
            </a:r>
            <a:endParaRPr kumimoji="0" lang="en-US" sz="2400" b="0" i="0" u="none" strike="noStrike" kern="0" cap="none" spc="0" normalizeH="0" baseline="0" noProof="0" dirty="0">
              <a:ln>
                <a:noFill/>
              </a:ln>
              <a:solidFill>
                <a:srgbClr val="333F48"/>
              </a:solidFill>
              <a:effectLst/>
              <a:uLnTx/>
              <a:uFillTx/>
              <a:latin typeface="Arial"/>
              <a:ea typeface="+mj-ea"/>
              <a:cs typeface="+mj-cs"/>
            </a:endParaRPr>
          </a:p>
        </p:txBody>
      </p:sp>
      <p:pic>
        <p:nvPicPr>
          <p:cNvPr id="17" name="Picture 16">
            <a:extLst>
              <a:ext uri="{FF2B5EF4-FFF2-40B4-BE49-F238E27FC236}">
                <a16:creationId xmlns:a16="http://schemas.microsoft.com/office/drawing/2014/main" id="{E6C06DEA-E416-B7AE-6FB7-0FE70BFBF9F7}"/>
              </a:ext>
            </a:extLst>
          </p:cNvPr>
          <p:cNvPicPr>
            <a:picLocks noChangeAspect="1"/>
          </p:cNvPicPr>
          <p:nvPr/>
        </p:nvPicPr>
        <p:blipFill rotWithShape="1">
          <a:blip r:embed="rId30" cstate="print">
            <a:extLst>
              <a:ext uri="{28A0092B-C50C-407E-A947-70E740481C1C}">
                <a14:useLocalDpi xmlns:a14="http://schemas.microsoft.com/office/drawing/2010/main" val="0"/>
              </a:ext>
            </a:extLst>
          </a:blip>
          <a:srcRect l="25893" t="34097" r="28857" b="45044"/>
          <a:stretch/>
        </p:blipFill>
        <p:spPr>
          <a:xfrm>
            <a:off x="6600287" y="5643584"/>
            <a:ext cx="637585" cy="380355"/>
          </a:xfrm>
          <a:prstGeom prst="rect">
            <a:avLst/>
          </a:prstGeom>
        </p:spPr>
      </p:pic>
      <p:pic>
        <p:nvPicPr>
          <p:cNvPr id="19" name="Picture 18" descr="A blue and black logo&#10;&#10;Description automatically generated">
            <a:extLst>
              <a:ext uri="{FF2B5EF4-FFF2-40B4-BE49-F238E27FC236}">
                <a16:creationId xmlns:a16="http://schemas.microsoft.com/office/drawing/2014/main" id="{D2FB75C4-D5FF-538B-DA82-900CFDC37059}"/>
              </a:ext>
            </a:extLst>
          </p:cNvPr>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5889917" y="5442912"/>
            <a:ext cx="577487" cy="150649"/>
          </a:xfrm>
          <a:prstGeom prst="rect">
            <a:avLst/>
          </a:prstGeom>
        </p:spPr>
      </p:pic>
      <p:pic>
        <p:nvPicPr>
          <p:cNvPr id="22" name="Picture 21" descr="A close up of a logo&#10;&#10;Description automatically generated">
            <a:extLst>
              <a:ext uri="{FF2B5EF4-FFF2-40B4-BE49-F238E27FC236}">
                <a16:creationId xmlns:a16="http://schemas.microsoft.com/office/drawing/2014/main" id="{72AD8431-E485-9BB6-8C59-80229A6AC8B4}"/>
              </a:ext>
            </a:extLst>
          </p:cNvPr>
          <p:cNvPicPr>
            <a:picLocks noChangeAspect="1"/>
          </p:cNvPicPr>
          <p:nvPr/>
        </p:nvPicPr>
        <p:blipFill>
          <a:blip r:embed="rId32" cstate="print">
            <a:extLst>
              <a:ext uri="{28A0092B-C50C-407E-A947-70E740481C1C}">
                <a14:useLocalDpi xmlns:a14="http://schemas.microsoft.com/office/drawing/2010/main" val="0"/>
              </a:ext>
            </a:extLst>
          </a:blip>
          <a:stretch>
            <a:fillRect/>
          </a:stretch>
        </p:blipFill>
        <p:spPr>
          <a:xfrm>
            <a:off x="6558314" y="5403641"/>
            <a:ext cx="721533" cy="229193"/>
          </a:xfrm>
          <a:prstGeom prst="rect">
            <a:avLst/>
          </a:prstGeom>
        </p:spPr>
      </p:pic>
      <p:sp>
        <p:nvSpPr>
          <p:cNvPr id="5" name="Rectangle 4">
            <a:extLst>
              <a:ext uri="{FF2B5EF4-FFF2-40B4-BE49-F238E27FC236}">
                <a16:creationId xmlns:a16="http://schemas.microsoft.com/office/drawing/2014/main" id="{3847FFEB-9C34-8D19-EEE7-57EA847BA374}"/>
              </a:ext>
            </a:extLst>
          </p:cNvPr>
          <p:cNvSpPr/>
          <p:nvPr/>
        </p:nvSpPr>
        <p:spPr>
          <a:xfrm>
            <a:off x="2443161" y="3599669"/>
            <a:ext cx="1097280" cy="338554"/>
          </a:xfrm>
          <a:prstGeom prst="rect">
            <a:avLst/>
          </a:prstGeom>
          <a:noFill/>
        </p:spPr>
        <p:txBody>
          <a:bodyPr wrap="squar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err="1">
                <a:ln>
                  <a:noFill/>
                </a:ln>
                <a:solidFill>
                  <a:srgbClr val="000000"/>
                </a:solidFill>
                <a:effectLst/>
                <a:uLnTx/>
                <a:uFillTx/>
                <a:latin typeface="Arial"/>
                <a:ea typeface="ＭＳ Ｐゴシック"/>
                <a:cs typeface="+mn-cs"/>
                <a:hlinkClick r:id="rId33"/>
              </a:rPr>
              <a:t>Subadvised</a:t>
            </a: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33"/>
              </a:rPr>
              <a:t> &amp; Commingled Pools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6" name="Rectangle 5">
            <a:extLst>
              <a:ext uri="{FF2B5EF4-FFF2-40B4-BE49-F238E27FC236}">
                <a16:creationId xmlns:a16="http://schemas.microsoft.com/office/drawing/2014/main" id="{73F3D831-E9B7-D2AB-502E-F44A80B8D281}"/>
              </a:ext>
            </a:extLst>
          </p:cNvPr>
          <p:cNvSpPr/>
          <p:nvPr/>
        </p:nvSpPr>
        <p:spPr>
          <a:xfrm>
            <a:off x="2441519" y="4578015"/>
            <a:ext cx="1174617" cy="196977"/>
          </a:xfrm>
          <a:prstGeom prst="rect">
            <a:avLst/>
          </a:prstGeom>
          <a:noFill/>
        </p:spPr>
        <p:txBody>
          <a:bodyPr wrap="square" lIns="91440" rIns="91440">
            <a:spAutoFit/>
          </a:bodyPr>
          <a:lstStyle/>
          <a:p>
            <a:pPr marL="0" marR="0" lvl="0" indent="0" algn="l" defTabSz="1132076" rtl="0" eaLnBrk="1" fontAlgn="auto" latinLnBrk="0" hangingPunct="1">
              <a:lnSpc>
                <a:spcPct val="85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34"/>
              </a:rPr>
              <a:t>Advisor IRAs </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pic>
        <p:nvPicPr>
          <p:cNvPr id="10" name="Picture 9" descr="A blue text on a black background&#10;&#10;Description automatically generated">
            <a:extLst>
              <a:ext uri="{FF2B5EF4-FFF2-40B4-BE49-F238E27FC236}">
                <a16:creationId xmlns:a16="http://schemas.microsoft.com/office/drawing/2014/main" id="{093243F4-59AA-4AC0-B8CC-FC9DEEA2984B}"/>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5799364" y="5631510"/>
            <a:ext cx="704062" cy="380355"/>
          </a:xfrm>
          <a:prstGeom prst="rect">
            <a:avLst/>
          </a:prstGeom>
        </p:spPr>
      </p:pic>
      <p:sp>
        <p:nvSpPr>
          <p:cNvPr id="7" name="Footer Placeholder 4">
            <a:extLst>
              <a:ext uri="{FF2B5EF4-FFF2-40B4-BE49-F238E27FC236}">
                <a16:creationId xmlns:a16="http://schemas.microsoft.com/office/drawing/2014/main" id="{D7490A1E-2560-B857-916F-A632F1C00B66}"/>
              </a:ext>
            </a:extLst>
          </p:cNvPr>
          <p:cNvSpPr>
            <a:spLocks noGrp="1"/>
          </p:cNvSpPr>
          <p:nvPr>
            <p:ph type="ftr" sz="quarter" idx="15"/>
          </p:nvPr>
        </p:nvSpPr>
        <p:spPr>
          <a:xfrm>
            <a:off x="426722" y="6466358"/>
            <a:ext cx="5245100" cy="172485"/>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charset="0"/>
                <a:ea typeface="ＭＳ Ｐゴシック" charset="-128"/>
                <a:cs typeface="+mn-cs"/>
              </a:rPr>
              <a:t>For investment professional use only.</a:t>
            </a:r>
          </a:p>
        </p:txBody>
      </p:sp>
      <p:sp>
        <p:nvSpPr>
          <p:cNvPr id="8" name="Date Placeholder 5">
            <a:extLst>
              <a:ext uri="{FF2B5EF4-FFF2-40B4-BE49-F238E27FC236}">
                <a16:creationId xmlns:a16="http://schemas.microsoft.com/office/drawing/2014/main" id="{AC019FC9-A2CB-9CF5-BB4A-A9215A3C71DB}"/>
              </a:ext>
            </a:extLst>
          </p:cNvPr>
          <p:cNvSpPr>
            <a:spLocks noGrp="1"/>
          </p:cNvSpPr>
          <p:nvPr>
            <p:ph type="dt" sz="half" idx="16"/>
          </p:nvPr>
        </p:nvSpPr>
        <p:spPr>
          <a:xfrm>
            <a:off x="418255" y="6664124"/>
            <a:ext cx="2645277" cy="120649"/>
          </a:xfrm>
        </p:spPr>
        <p:txBody>
          <a:bodyPr/>
          <a:lstStyle/>
          <a:p>
            <a:pPr marL="12700" marR="5080" lvl="0" indent="0" algn="l" defTabSz="914400" rtl="0" eaLnBrk="1" fontAlgn="base" latinLnBrk="0" hangingPunct="1">
              <a:lnSpc>
                <a:spcPts val="969"/>
              </a:lnSpc>
              <a:spcBef>
                <a:spcPts val="715"/>
              </a:spcBef>
              <a:spcAft>
                <a:spcPct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977497.17.0</a:t>
            </a:r>
            <a:endParaRPr kumimoji="0" lang="en-US" sz="700" b="0" i="0" u="none" strike="noStrike" kern="1200" cap="none" spc="-5" normalizeH="0" baseline="0" noProof="0" dirty="0">
              <a:ln>
                <a:noFill/>
              </a:ln>
              <a:solidFill>
                <a:srgbClr val="000000"/>
              </a:solidFill>
              <a:effectLst/>
              <a:uLnTx/>
              <a:uFillTx/>
              <a:latin typeface="Arial"/>
              <a:ea typeface="ＭＳ Ｐゴシック"/>
              <a:cs typeface="Arial"/>
            </a:endParaRPr>
          </a:p>
        </p:txBody>
      </p:sp>
    </p:spTree>
    <p:extLst>
      <p:ext uri="{BB962C8B-B14F-4D97-AF65-F5344CB8AC3E}">
        <p14:creationId xmlns:p14="http://schemas.microsoft.com/office/powerpoint/2010/main" val="4064314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72229" y="121313"/>
            <a:ext cx="3642995" cy="482600"/>
          </a:xfrm>
          <a:prstGeom prst="rect">
            <a:avLst/>
          </a:prstGeom>
        </p:spPr>
        <p:txBody>
          <a:bodyPr vert="horz" wrap="square" lIns="0" tIns="12700" rIns="0" bIns="0" rtlCol="0">
            <a:spAutoFit/>
          </a:bodyPr>
          <a:lstStyle/>
          <a:p>
            <a:pPr marL="12700">
              <a:lnSpc>
                <a:spcPct val="100000"/>
              </a:lnSpc>
              <a:spcBef>
                <a:spcPts val="100"/>
              </a:spcBef>
            </a:pPr>
            <a:r>
              <a:rPr spc="-10" dirty="0"/>
              <a:t>Important</a:t>
            </a:r>
            <a:r>
              <a:rPr dirty="0"/>
              <a:t> </a:t>
            </a:r>
            <a:r>
              <a:rPr spc="-10" dirty="0"/>
              <a:t>Information</a:t>
            </a:r>
          </a:p>
        </p:txBody>
      </p:sp>
      <p:sp>
        <p:nvSpPr>
          <p:cNvPr id="3" name="object 3"/>
          <p:cNvSpPr txBox="1"/>
          <p:nvPr/>
        </p:nvSpPr>
        <p:spPr>
          <a:xfrm>
            <a:off x="472229" y="578205"/>
            <a:ext cx="11593936" cy="5557547"/>
          </a:xfrm>
          <a:prstGeom prst="rect">
            <a:avLst/>
          </a:prstGeom>
        </p:spPr>
        <p:txBody>
          <a:bodyPr vert="horz" wrap="square" lIns="0" tIns="86995" rIns="0" bIns="0" rtlCol="0" anchor="t">
            <a:spAutoFit/>
          </a:bodyPr>
          <a:lstStyle/>
          <a:p>
            <a:pPr marL="12700" marR="0" lvl="0" indent="0" algn="l" defTabSz="914400" rtl="0" eaLnBrk="1" fontAlgn="base" latinLnBrk="0" hangingPunct="1">
              <a:lnSpc>
                <a:spcPct val="100000"/>
              </a:lnSpc>
              <a:spcBef>
                <a:spcPts val="685"/>
              </a:spcBef>
              <a:spcAft>
                <a:spcPct val="0"/>
              </a:spcAft>
              <a:buClrTx/>
              <a:buSzTx/>
              <a:buFontTx/>
              <a:buNone/>
              <a:tabLst/>
              <a:defRPr/>
            </a:pPr>
            <a:r>
              <a:rPr kumimoji="0" sz="850" b="1" i="0" u="none" strike="noStrike" kern="1200" cap="none" spc="0" normalizeH="0" baseline="0" noProof="0" dirty="0">
                <a:ln>
                  <a:noFill/>
                </a:ln>
                <a:solidFill>
                  <a:srgbClr val="000000"/>
                </a:solidFill>
                <a:effectLst/>
                <a:uLnTx/>
                <a:uFillTx/>
                <a:latin typeface="Arial"/>
                <a:ea typeface="ＭＳ Ｐゴシック"/>
                <a:cs typeface="Arial"/>
              </a:rPr>
              <a:t>For </a:t>
            </a:r>
            <a:r>
              <a:rPr kumimoji="0" lang="en-US" sz="850" b="1" i="0" u="none" strike="noStrike" kern="1200" cap="none" spc="0" normalizeH="0" baseline="0" noProof="0" dirty="0">
                <a:ln>
                  <a:noFill/>
                </a:ln>
                <a:solidFill>
                  <a:srgbClr val="000000"/>
                </a:solidFill>
                <a:effectLst/>
                <a:uLnTx/>
                <a:uFillTx/>
                <a:latin typeface="Arial"/>
                <a:ea typeface="ＭＳ Ｐゴシック"/>
                <a:cs typeface="Arial"/>
              </a:rPr>
              <a:t>investment professional use </a:t>
            </a:r>
            <a:r>
              <a:rPr kumimoji="0" sz="850" b="1" i="0" u="none" strike="noStrike" kern="1200" cap="none" spc="-5" normalizeH="0" baseline="0" noProof="0" dirty="0">
                <a:ln>
                  <a:noFill/>
                </a:ln>
                <a:solidFill>
                  <a:srgbClr val="000000"/>
                </a:solidFill>
                <a:effectLst/>
                <a:uLnTx/>
                <a:uFillTx/>
                <a:latin typeface="Arial"/>
                <a:ea typeface="ＭＳ Ｐゴシック"/>
                <a:cs typeface="Arial"/>
              </a:rPr>
              <a:t>only.</a:t>
            </a:r>
            <a:endParaRPr kumimoji="0" lang="en-US" sz="850" b="1" i="0" u="none" strike="noStrike" kern="1200" cap="none" spc="-5" normalizeH="0" baseline="0" noProof="0" dirty="0">
              <a:ln>
                <a:noFill/>
              </a:ln>
              <a:solidFill>
                <a:srgbClr val="000000"/>
              </a:solidFill>
              <a:effectLst/>
              <a:uLnTx/>
              <a:uFillTx/>
              <a:latin typeface="Arial"/>
              <a:ea typeface="ＭＳ Ｐゴシック"/>
              <a:cs typeface="Arial"/>
            </a:endParaRPr>
          </a:p>
          <a:p>
            <a:pPr marL="12700" marR="0" lvl="0" indent="0" algn="l" defTabSz="914400" rtl="0" eaLnBrk="1" fontAlgn="base" latinLnBrk="0" hangingPunct="1">
              <a:lnSpc>
                <a:spcPct val="100000"/>
              </a:lnSpc>
              <a:spcBef>
                <a:spcPts val="685"/>
              </a:spcBef>
              <a:spcAft>
                <a:spcPct val="0"/>
              </a:spcAft>
              <a:buClrTx/>
              <a:buSzTx/>
              <a:buFontTx/>
              <a:buNone/>
              <a:tabLst/>
              <a:defRPr/>
            </a:pPr>
            <a:r>
              <a:rPr lang="en-US" sz="850" spc="-5" dirty="0">
                <a:solidFill>
                  <a:srgbClr val="000000"/>
                </a:solidFill>
                <a:latin typeface="Arial"/>
                <a:ea typeface="ＭＳ Ｐゴシック"/>
                <a:cs typeface="Arial"/>
              </a:rPr>
              <a:t>Unless otherwise expressly disclosed to you in writing, the information provided in this material is for educational purposes only. Any viewpoints expressed by Fidelity are not intended to be used as a primary basis for your investment decisions and are based on facts and circumstances at the point in time they are made and are not particular to you. Accordingly, nothing in this material constitutes impartial investment advice or advice in a fiduciary capacity, as defined or under the Employee Retirement Income Security Act of 1974 or the Internal Revenue Code of 1986, both as amended. Fidelity and its representatives may have a conflict of interest in the products or services mentioned in this material because they have a financial interest in the products or services and may receive compensation, directly or indirectly, in connection with the management, distribution, and/or servicing of these products or services, including Fidelity funds, certain third-party funds and products, and certain investment services. Before making any investment decisions, you should take into account all of the particular facts and circumstances of your or your client’s individual situation and reach out to an investment professional, if applicable.</a:t>
            </a:r>
          </a:p>
          <a:p>
            <a:pPr marL="12700" marR="62230" lvl="0" indent="0" algn="l" defTabSz="914400" rtl="0" eaLnBrk="1" fontAlgn="base" latinLnBrk="0" hangingPunct="1">
              <a:lnSpc>
                <a:spcPts val="969"/>
              </a:lnSpc>
              <a:spcBef>
                <a:spcPts val="715"/>
              </a:spcBef>
              <a:spcAft>
                <a:spcPct val="0"/>
              </a:spcAft>
              <a:buClrTx/>
              <a:buSzTx/>
              <a:buFontTx/>
              <a:buNone/>
              <a:tabLst/>
              <a:defRPr/>
            </a:pPr>
            <a:r>
              <a:rPr kumimoji="0" sz="850" b="0" i="0" u="none" strike="noStrike" kern="1200" cap="none" spc="-5" normalizeH="0" baseline="0" noProof="0" dirty="0">
                <a:ln>
                  <a:noFill/>
                </a:ln>
                <a:solidFill>
                  <a:srgbClr val="000000"/>
                </a:solidFill>
                <a:effectLst/>
                <a:uLnTx/>
                <a:uFillTx/>
                <a:latin typeface="Arial"/>
                <a:ea typeface="ＭＳ Ｐゴシック"/>
                <a:cs typeface="Arial"/>
              </a:rPr>
              <a:t>Third-party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trademarks and service  marks</a:t>
            </a:r>
            <a:r>
              <a:rPr kumimoji="0" sz="850" b="0" i="0" u="none" strike="noStrike" kern="1200" cap="none" spc="-25"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are</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the</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property</a:t>
            </a:r>
            <a:r>
              <a:rPr kumimoji="0" sz="850" b="0" i="0" u="none" strike="noStrike" kern="1200" cap="none" spc="-2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of</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their</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respective</a:t>
            </a:r>
            <a:r>
              <a:rPr kumimoji="0" sz="850" b="0" i="0" u="none" strike="noStrike" kern="1200" cap="none" spc="-2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owners.</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All</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other</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trademarks</a:t>
            </a:r>
            <a:r>
              <a:rPr kumimoji="0" sz="850" b="0" i="0" u="none" strike="noStrike" kern="1200" cap="none" spc="-3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and</a:t>
            </a:r>
            <a:r>
              <a:rPr kumimoji="0" sz="850" b="0" i="0" u="none" strike="noStrike" kern="1200" cap="none" spc="-2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service</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marks</a:t>
            </a:r>
            <a:r>
              <a:rPr kumimoji="0" sz="850" b="0" i="0" u="none" strike="noStrike" kern="1200" cap="none" spc="-2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are</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the</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property</a:t>
            </a:r>
            <a:r>
              <a:rPr kumimoji="0" sz="850" b="0" i="0" u="none" strike="noStrike" kern="1200" cap="none" spc="-2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of</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 FMR</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LLC or</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an</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affiliated</a:t>
            </a:r>
            <a:r>
              <a:rPr kumimoji="0" sz="850" b="0" i="0" u="none" strike="noStrike" kern="1200" cap="none" spc="-35"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company.</a:t>
            </a:r>
            <a:endParaRPr sz="850" b="0" i="0" u="none" strike="noStrike" kern="1200" cap="none" spc="0" normalizeH="0" baseline="0" noProof="0" dirty="0">
              <a:ln>
                <a:noFill/>
              </a:ln>
              <a:solidFill>
                <a:srgbClr val="000000"/>
              </a:solidFill>
              <a:effectLst/>
              <a:uLnTx/>
              <a:uFillTx/>
              <a:latin typeface="Arial"/>
              <a:ea typeface="ＭＳ Ｐゴシック"/>
              <a:cs typeface="Arial"/>
            </a:endParaRPr>
          </a:p>
          <a:p>
            <a:pPr marL="12700" marR="0" lvl="0" indent="0" algn="l" defTabSz="914400" rtl="0" eaLnBrk="1" fontAlgn="base" latinLnBrk="0" hangingPunct="1">
              <a:lnSpc>
                <a:spcPct val="100000"/>
              </a:lnSpc>
              <a:spcBef>
                <a:spcPts val="605"/>
              </a:spcBef>
              <a:spcAft>
                <a:spcPct val="0"/>
              </a:spcAft>
              <a:buClrTx/>
              <a:buSzTx/>
              <a:buFontTx/>
              <a:buNone/>
              <a:tabLst/>
              <a:defRPr/>
            </a:pPr>
            <a:r>
              <a:rPr kumimoji="0" lang="en-US" sz="850" b="0" i="0" u="none" strike="noStrike" kern="1200" cap="none" spc="0" normalizeH="0" baseline="0" noProof="0" dirty="0">
                <a:ln>
                  <a:noFill/>
                </a:ln>
                <a:solidFill>
                  <a:srgbClr val="000000"/>
                </a:solidFill>
                <a:effectLst/>
                <a:uLnTx/>
                <a:uFillTx/>
                <a:latin typeface="Arial"/>
                <a:ea typeface="ＭＳ Ｐゴシック"/>
                <a:cs typeface="+mn-cs"/>
              </a:rPr>
              <a:t>Information provided by Fidelity through the Portfolio Construction Institute is educational in nature, not individualized, and not intended to serve as the primary or sole basis for your investment or tax-planning decisions. Fidelity does not charge a fee for these services. As always, you should ensure any investment discussed with your client is appropriate for their specific investment objective, risk tolerance, and financial situation.</a:t>
            </a:r>
            <a:endParaRPr kumimoji="0" lang="en-US" sz="850" b="0" i="0" u="none" strike="noStrike" kern="1200" cap="none" spc="-5" normalizeH="0" baseline="0" noProof="0" dirty="0">
              <a:ln>
                <a:noFill/>
              </a:ln>
              <a:solidFill>
                <a:srgbClr val="000000"/>
              </a:solidFill>
              <a:effectLst/>
              <a:uLnTx/>
              <a:uFillTx/>
              <a:latin typeface="Arial"/>
              <a:ea typeface="ＭＳ Ｐゴシック"/>
              <a:cs typeface="Arial"/>
            </a:endParaRPr>
          </a:p>
          <a:p>
            <a:pPr marL="12700" marR="0" lvl="0" indent="0" algn="l" defTabSz="914400" rtl="0" eaLnBrk="1" fontAlgn="base" latinLnBrk="0" hangingPunct="1">
              <a:lnSpc>
                <a:spcPct val="100000"/>
              </a:lnSpc>
              <a:spcBef>
                <a:spcPts val="605"/>
              </a:spcBef>
              <a:spcAft>
                <a:spcPct val="0"/>
              </a:spcAft>
              <a:buClrTx/>
              <a:buSzTx/>
              <a:buFontTx/>
              <a:buNone/>
              <a:tabLst/>
              <a:defRPr/>
            </a:pPr>
            <a:r>
              <a:rPr kumimoji="0" sz="850" b="0" i="0" u="none" strike="noStrike" kern="1200" cap="none" spc="-5" normalizeH="0" baseline="0" noProof="0" dirty="0">
                <a:ln>
                  <a:noFill/>
                </a:ln>
                <a:solidFill>
                  <a:srgbClr val="000000"/>
                </a:solidFill>
                <a:effectLst/>
                <a:uLnTx/>
                <a:uFillTx/>
                <a:latin typeface="Arial"/>
                <a:ea typeface="ＭＳ Ｐゴシック"/>
                <a:cs typeface="Arial"/>
              </a:rPr>
              <a:t>“Fidelity”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and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“FundsNetwork”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are registered service marks of </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FMR</a:t>
            </a:r>
            <a:r>
              <a:rPr kumimoji="0" sz="850" b="0" i="0" u="none" strike="noStrike" kern="1200" cap="none" spc="-11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LLC.</a:t>
            </a:r>
            <a:endParaRPr kumimoji="0" sz="850" b="0" i="0" u="none" strike="noStrike" kern="1200" cap="none" spc="0" normalizeH="0" baseline="0" noProof="0" dirty="0">
              <a:ln>
                <a:noFill/>
              </a:ln>
              <a:solidFill>
                <a:srgbClr val="000000"/>
              </a:solidFill>
              <a:effectLst/>
              <a:uLnTx/>
              <a:uFillTx/>
              <a:latin typeface="Arial"/>
              <a:ea typeface="ＭＳ Ｐゴシック"/>
              <a:cs typeface="Arial"/>
            </a:endParaRPr>
          </a:p>
          <a:p>
            <a:pPr marL="12700" marR="0" lvl="0" indent="0" algn="l" defTabSz="914400" rtl="0" eaLnBrk="1" fontAlgn="base" latinLnBrk="0" hangingPunct="1">
              <a:lnSpc>
                <a:spcPct val="100000"/>
              </a:lnSpc>
              <a:spcBef>
                <a:spcPts val="585"/>
              </a:spcBef>
              <a:spcAft>
                <a:spcPct val="0"/>
              </a:spcAft>
              <a:buClrTx/>
              <a:buSzTx/>
              <a:buFontTx/>
              <a:buNone/>
              <a:tabLst/>
              <a:defRPr/>
            </a:pPr>
            <a:r>
              <a:rPr kumimoji="0" sz="850" b="0" i="0" u="none" strike="noStrike" kern="1200" cap="none" spc="-5" normalizeH="0" baseline="0" noProof="0" dirty="0">
                <a:ln>
                  <a:noFill/>
                </a:ln>
                <a:solidFill>
                  <a:srgbClr val="000000"/>
                </a:solidFill>
                <a:effectLst/>
                <a:uLnTx/>
                <a:uFillTx/>
                <a:latin typeface="Arial"/>
                <a:ea typeface="ＭＳ Ｐゴシック"/>
                <a:cs typeface="Arial"/>
              </a:rPr>
              <a:t>FundsNetwork</a:t>
            </a:r>
            <a:r>
              <a:rPr kumimoji="0" sz="850" b="0" i="0" u="none" strike="noStrike" kern="1200" cap="none" spc="-2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uses</a:t>
            </a:r>
            <a:r>
              <a:rPr kumimoji="0" sz="850" b="0" i="0" u="none" strike="noStrike" kern="1200" cap="none" spc="-2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clearing,</a:t>
            </a:r>
            <a:r>
              <a:rPr kumimoji="0" sz="850" b="0" i="0" u="none" strike="noStrike" kern="1200" cap="none" spc="-35"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custody</a:t>
            </a:r>
            <a:r>
              <a:rPr kumimoji="0" sz="850" b="0" i="0" u="none" strike="noStrike" kern="1200" cap="none" spc="-15"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or</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other</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brokerage</a:t>
            </a:r>
            <a:r>
              <a:rPr kumimoji="0" sz="850" b="0" i="0" u="none" strike="noStrike" kern="1200" cap="none" spc="-3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services</a:t>
            </a:r>
            <a:r>
              <a:rPr kumimoji="0" sz="850" b="0" i="0" u="none" strike="noStrike" kern="1200" cap="none" spc="-2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provided</a:t>
            </a:r>
            <a:r>
              <a:rPr kumimoji="0" sz="850" b="0" i="0" u="none" strike="noStrike" kern="1200" cap="none" spc="-2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by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National</a:t>
            </a:r>
            <a:r>
              <a:rPr kumimoji="0" sz="850" b="0" i="0" u="none" strike="noStrike" kern="1200" cap="none" spc="-2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Financial</a:t>
            </a:r>
            <a:r>
              <a:rPr kumimoji="0" sz="850" b="0" i="0" u="none" strike="noStrike" kern="1200" cap="none" spc="-3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Services</a:t>
            </a:r>
            <a:r>
              <a:rPr kumimoji="0" sz="850" b="0" i="0" u="none" strike="noStrike" kern="1200" cap="none" spc="-15"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LLC or</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Fidelity</a:t>
            </a:r>
            <a:r>
              <a:rPr kumimoji="0" sz="850" b="0" i="0" u="none" strike="noStrike" kern="1200" cap="none" spc="-15"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Brokerage</a:t>
            </a:r>
            <a:r>
              <a:rPr kumimoji="0" sz="850" b="0" i="0" u="none" strike="noStrike" kern="1200" cap="none" spc="-35"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Services LLC, Members </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NYSE,</a:t>
            </a:r>
            <a:r>
              <a:rPr kumimoji="0" sz="850" b="0" i="0" u="none" strike="noStrike" kern="1200" cap="none" spc="15"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SIPC.</a:t>
            </a:r>
            <a:endParaRPr kumimoji="0" sz="850" b="0" i="0" u="none" strike="noStrike" kern="1200" cap="none" spc="0" normalizeH="0" baseline="0" noProof="0" dirty="0">
              <a:ln>
                <a:noFill/>
              </a:ln>
              <a:solidFill>
                <a:srgbClr val="000000"/>
              </a:solidFill>
              <a:effectLst/>
              <a:uLnTx/>
              <a:uFillTx/>
              <a:latin typeface="Arial"/>
              <a:ea typeface="ＭＳ Ｐゴシック"/>
              <a:cs typeface="Arial"/>
            </a:endParaRPr>
          </a:p>
          <a:p>
            <a:pPr marL="12700" marR="354330" lvl="0" indent="0" algn="l" defTabSz="914400" rtl="0" eaLnBrk="1" fontAlgn="base" latinLnBrk="0" hangingPunct="1">
              <a:lnSpc>
                <a:spcPts val="969"/>
              </a:lnSpc>
              <a:spcBef>
                <a:spcPts val="715"/>
              </a:spcBef>
              <a:spcAft>
                <a:spcPct val="0"/>
              </a:spcAft>
              <a:buClrTx/>
              <a:buSzTx/>
              <a:buFontTx/>
              <a:buNone/>
              <a:tabLst/>
              <a:defRPr/>
            </a:pPr>
            <a:r>
              <a:rPr kumimoji="0" sz="850" b="0" i="0" u="none" strike="noStrike" kern="1200" cap="none" spc="0" normalizeH="0" baseline="0" noProof="0" dirty="0">
                <a:ln>
                  <a:noFill/>
                </a:ln>
                <a:solidFill>
                  <a:srgbClr val="000000"/>
                </a:solidFill>
                <a:effectLst/>
                <a:uLnTx/>
                <a:uFillTx/>
                <a:latin typeface="Arial"/>
                <a:ea typeface="ＭＳ Ｐゴシック"/>
                <a:cs typeface="Arial"/>
              </a:rPr>
              <a:t>Fidelity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Bond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Beacon</a:t>
            </a:r>
            <a:r>
              <a:rPr kumimoji="0" lang="en-US" sz="850" b="0" i="0" u="none" strike="noStrike" kern="1200" cap="none" spc="0" normalizeH="0" baseline="30000" noProof="0" dirty="0">
                <a:ln>
                  <a:noFill/>
                </a:ln>
                <a:solidFill>
                  <a:srgbClr val="000000"/>
                </a:solidFill>
                <a:effectLst/>
                <a:uLnTx/>
                <a:uFillTx/>
                <a:latin typeface="Arial"/>
                <a:ea typeface="ＭＳ Ｐゴシック"/>
                <a:cs typeface="Arial"/>
              </a:rPr>
              <a:t>®</a:t>
            </a:r>
            <a:r>
              <a:rPr kumimoji="0" lang="en-US" sz="850" b="0" i="0" u="none" strike="noStrike" kern="1200" cap="none" spc="0" normalizeH="0" baseline="0" noProof="0" dirty="0">
                <a:ln>
                  <a:noFill/>
                </a:ln>
                <a:solidFill>
                  <a:srgbClr val="000000"/>
                </a:solidFill>
                <a:effectLst/>
                <a:uLnTx/>
                <a:uFillTx/>
                <a:latin typeface="Arial"/>
                <a:ea typeface="ＭＳ Ｐゴシック"/>
                <a:cs typeface="Arial"/>
              </a:rPr>
              <a:t> is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made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available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to financial intermediaries including registered investment advisers, retirement plan administrators, banks and family offices on a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non-discretionary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basis by Fidelity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Capital  Markets,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a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division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of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National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Fi</a:t>
            </a:r>
            <a:r>
              <a:rPr kumimoji="0" lang="en-US" sz="850" b="0" i="0" u="none" strike="noStrike" kern="1200" cap="none" spc="0" normalizeH="0" baseline="0" noProof="0" dirty="0">
                <a:ln>
                  <a:noFill/>
                </a:ln>
                <a:solidFill>
                  <a:srgbClr val="000000"/>
                </a:solidFill>
                <a:effectLst/>
                <a:uLnTx/>
                <a:uFillTx/>
                <a:latin typeface="Arial"/>
                <a:ea typeface="ＭＳ Ｐゴシック"/>
                <a:cs typeface="Arial"/>
              </a:rPr>
              <a:t>n</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ancial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Services LLC, Member </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NYSE,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SIPC</a:t>
            </a:r>
            <a:r>
              <a:rPr kumimoji="0" sz="850" b="0" i="0" u="none" strike="noStrike" kern="1200" cap="none" spc="-55"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(“NFS”).</a:t>
            </a:r>
            <a:endParaRPr kumimoji="0" lang="en-US" sz="850" b="0" i="0" u="none" strike="noStrike" kern="1200" cap="none" spc="-5" normalizeH="0" baseline="0" noProof="0" dirty="0">
              <a:ln>
                <a:noFill/>
              </a:ln>
              <a:solidFill>
                <a:srgbClr val="000000"/>
              </a:solidFill>
              <a:effectLst/>
              <a:uLnTx/>
              <a:uFillTx/>
              <a:latin typeface="Arial"/>
              <a:ea typeface="ＭＳ Ｐゴシック"/>
              <a:cs typeface="Arial"/>
            </a:endParaRPr>
          </a:p>
          <a:p>
            <a:pPr marL="12700" marR="354330" lvl="0" indent="0" algn="l" defTabSz="914400" rtl="0" eaLnBrk="1" fontAlgn="base" latinLnBrk="0" hangingPunct="1">
              <a:lnSpc>
                <a:spcPts val="969"/>
              </a:lnSpc>
              <a:spcBef>
                <a:spcPts val="715"/>
              </a:spcBef>
              <a:spcAft>
                <a:spcPct val="0"/>
              </a:spcAft>
              <a:buClrTx/>
              <a:buSzTx/>
              <a:buFontTx/>
              <a:buNone/>
              <a:tabLst/>
              <a:defRPr/>
            </a:pPr>
            <a:r>
              <a:rPr kumimoji="0" lang="en-US" sz="850" b="0" i="0" u="none" strike="noStrike" kern="1200" cap="none" spc="0" normalizeH="0" baseline="0" noProof="0" dirty="0">
                <a:ln>
                  <a:noFill/>
                </a:ln>
                <a:solidFill>
                  <a:srgbClr val="000000"/>
                </a:solidFill>
                <a:effectLst/>
                <a:uLnTx/>
                <a:uFillTx/>
                <a:latin typeface="Arial"/>
                <a:ea typeface="ＭＳ Ｐゴシック"/>
                <a:cs typeface="+mn-cs"/>
              </a:rPr>
              <a:t>Fidelity Institutional Wealth Adviser LLC (“FIWA”)</a:t>
            </a:r>
            <a:r>
              <a:rPr kumimoji="0" lang="en-US" sz="850" b="0" i="0" u="none" strike="noStrike" kern="1200" cap="none" spc="0" normalizeH="0" baseline="30000" noProof="0" dirty="0">
                <a:ln>
                  <a:noFill/>
                </a:ln>
                <a:solidFill>
                  <a:srgbClr val="000000"/>
                </a:solidFill>
                <a:effectLst/>
                <a:uLnTx/>
                <a:uFillTx/>
                <a:latin typeface="Arial"/>
                <a:ea typeface="ＭＳ Ｐゴシック"/>
                <a:cs typeface="+mn-cs"/>
              </a:rPr>
              <a:t>®</a:t>
            </a:r>
            <a:r>
              <a:rPr kumimoji="0" lang="en-US" sz="850" b="0" i="0" u="none" strike="noStrike" kern="1200" cap="none" spc="0" normalizeH="0" baseline="0" noProof="0" dirty="0">
                <a:ln>
                  <a:noFill/>
                </a:ln>
                <a:solidFill>
                  <a:srgbClr val="000000"/>
                </a:solidFill>
                <a:effectLst/>
                <a:uLnTx/>
                <a:uFillTx/>
                <a:latin typeface="Arial"/>
                <a:ea typeface="ＭＳ Ｐゴシック"/>
                <a:cs typeface="+mn-cs"/>
              </a:rPr>
              <a:t> is a registered investment adviser and an indirect, wholly owned subsidiary of FMR LLC. FIWA is the sponsor of the Fidelity Managed Account Xchange® program (“FMAX” or the “Platform”). FMAX is a comprehensive wealth management platform consisting of advisory tools, programs and services, and investment products from Fidelity and other leading asset managers. Some services are provided by affiliated and unaffiliated 3rd parties. FMAX offers robust Fidelity service &amp; support and a simplified client experience. FMAX provides investment advisory and platform services for a fee.  FMAX is offered by FIWA, an affiliate of Fidelity Brokerage Services LLC, Members NYSE, SIPC and National Financial Services LLC.  The FMAX Platform is not a brokerage product.</a:t>
            </a:r>
            <a:endParaRPr kumimoji="0" sz="850" b="0" i="0" u="none" strike="noStrike" kern="1200" cap="none" spc="0" normalizeH="0" baseline="0" noProof="0" dirty="0">
              <a:ln>
                <a:noFill/>
              </a:ln>
              <a:solidFill>
                <a:srgbClr val="000000"/>
              </a:solidFill>
              <a:effectLst/>
              <a:uLnTx/>
              <a:uFillTx/>
              <a:latin typeface="Arial"/>
              <a:ea typeface="ＭＳ Ｐゴシック"/>
              <a:cs typeface="Arial"/>
            </a:endParaRPr>
          </a:p>
          <a:p>
            <a:pPr marL="12700" marR="79375" lvl="0" indent="0" algn="l" defTabSz="914400" rtl="0" eaLnBrk="1" fontAlgn="base" latinLnBrk="0" hangingPunct="1">
              <a:lnSpc>
                <a:spcPts val="969"/>
              </a:lnSpc>
              <a:spcBef>
                <a:spcPts val="710"/>
              </a:spcBef>
              <a:spcAft>
                <a:spcPct val="0"/>
              </a:spcAft>
              <a:buClrTx/>
              <a:buSzTx/>
              <a:buFontTx/>
              <a:buNone/>
              <a:tabLst/>
              <a:defRPr/>
            </a:pPr>
            <a:r>
              <a:rPr kumimoji="0" lang="en-US" sz="850" b="0" i="0" u="none" strike="noStrike" kern="1200" cap="none" spc="0" normalizeH="0" baseline="0" noProof="0" dirty="0">
                <a:ln>
                  <a:noFill/>
                </a:ln>
                <a:solidFill>
                  <a:srgbClr val="000000"/>
                </a:solidFill>
                <a:effectLst/>
                <a:uLnTx/>
                <a:uFillTx/>
                <a:latin typeface="Arial"/>
                <a:ea typeface="ＭＳ Ｐゴシック"/>
                <a:cs typeface="+mn-cs"/>
              </a:rPr>
              <a:t>Fidelity Model Portfolios are made available to Intermediaries on a non-discretionary basis by Fidelity Institutional Wealth Adviser LLC (“FIWA”), a registered investment adviser.  Information about the Models may be provided by representatives of FIWA, or its broker-dealer affiliates Fidelity Distributors Company LLC (“FDC”), Fidelity Brokerage Services LLC (“FBS”), and/or National Financial Services LLC.</a:t>
            </a:r>
            <a:endParaRPr lang="en-US" sz="850" b="0" i="0" u="none" strike="noStrike" kern="1200" cap="none" spc="0" normalizeH="0" baseline="0" noProof="0" dirty="0">
              <a:ln>
                <a:noFill/>
              </a:ln>
              <a:solidFill>
                <a:srgbClr val="000000"/>
              </a:solidFill>
              <a:effectLst/>
              <a:uLnTx/>
              <a:uFillTx/>
              <a:latin typeface="Arial"/>
              <a:ea typeface="ＭＳ Ｐゴシック"/>
              <a:cs typeface="Arial"/>
            </a:endParaRPr>
          </a:p>
          <a:p>
            <a:pPr marL="12700" marR="79375" lvl="0" indent="0" algn="l" defTabSz="914400" rtl="0" eaLnBrk="1" fontAlgn="base" latinLnBrk="0" hangingPunct="1">
              <a:lnSpc>
                <a:spcPts val="969"/>
              </a:lnSpc>
              <a:spcBef>
                <a:spcPts val="710"/>
              </a:spcBef>
              <a:spcAft>
                <a:spcPct val="0"/>
              </a:spcAft>
              <a:buClrTx/>
              <a:buSzTx/>
              <a:buFontTx/>
              <a:buNone/>
              <a:tabLst/>
              <a:defRPr/>
            </a:pPr>
            <a:r>
              <a:rPr kumimoji="0" sz="850" b="0" i="0" u="none" strike="noStrike" kern="1200" cap="none" spc="-5" normalizeH="0" baseline="0" noProof="0" dirty="0">
                <a:ln>
                  <a:noFill/>
                </a:ln>
                <a:solidFill>
                  <a:srgbClr val="000000"/>
                </a:solidFill>
                <a:effectLst/>
                <a:uLnTx/>
                <a:uFillTx/>
                <a:latin typeface="Arial"/>
                <a:ea typeface="ＭＳ Ｐゴシック"/>
                <a:cs typeface="Arial"/>
              </a:rPr>
              <a:t>The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Fidelity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Advisor </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SMAs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(“SMA Models”)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are made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available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to financial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intermediaries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on a non-  discretionary basis by Fidelity Institutional Wealth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Adviser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LLC (FIWA)</a:t>
            </a:r>
            <a:r>
              <a:rPr kumimoji="0" sz="850" b="0" i="0" u="none" strike="noStrike" kern="1200" cap="none" spc="0" normalizeH="0" baseline="27777" noProof="0" dirty="0">
                <a:ln>
                  <a:noFill/>
                </a:ln>
                <a:solidFill>
                  <a:srgbClr val="000000"/>
                </a:solidFill>
                <a:effectLst/>
                <a:uLnTx/>
                <a:uFillTx/>
                <a:latin typeface="Arial"/>
                <a:ea typeface="ＭＳ Ｐゴシック"/>
                <a:cs typeface="Arial"/>
              </a:rPr>
              <a:t>SM</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 a registered investment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adviser,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including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intermediaries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referred to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FIWA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by its affiliate Fidelity Distributors Company LLC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(FDC),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a registered  broker-dealer</a:t>
            </a:r>
            <a:r>
              <a:rPr kumimoji="0" sz="850" b="0" i="0" u="none" strike="noStrike" kern="1200" cap="none" spc="-35"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that</a:t>
            </a:r>
            <a:r>
              <a:rPr kumimoji="0" sz="850" b="0" i="0" u="none" strike="noStrike" kern="1200" cap="none" spc="-25"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is</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compensated</a:t>
            </a:r>
            <a:r>
              <a:rPr kumimoji="0" sz="850" b="0" i="0" u="none" strike="noStrike" kern="1200" cap="none" spc="-45"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by</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FIWA</a:t>
            </a:r>
            <a:r>
              <a:rPr kumimoji="0" sz="850" b="0" i="0" u="none" strike="noStrike" kern="1200" cap="none" spc="-35"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for</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such</a:t>
            </a:r>
            <a:r>
              <a:rPr kumimoji="0" sz="850" b="0" i="0" u="none" strike="noStrike" kern="1200" cap="none" spc="-15"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services.</a:t>
            </a:r>
            <a:r>
              <a:rPr kumimoji="0" sz="850" b="0" i="0" u="none" strike="noStrike" kern="1200" cap="none" spc="-2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Financial</a:t>
            </a:r>
            <a:r>
              <a:rPr kumimoji="0" sz="850" b="0" i="0" u="none" strike="noStrike" kern="1200" cap="none" spc="-3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intermediaries</a:t>
            </a:r>
            <a:r>
              <a:rPr kumimoji="0" sz="850" b="0" i="0" u="none" strike="noStrike" kern="1200" cap="none" spc="-45"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compensate</a:t>
            </a:r>
            <a:r>
              <a:rPr kumimoji="0" sz="850" b="0" i="0" u="none" strike="noStrike" kern="1200" cap="none" spc="-35"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FIWA</a:t>
            </a:r>
            <a:r>
              <a:rPr kumimoji="0" sz="850" b="0" i="0" u="none" strike="noStrike" kern="1200" cap="none" spc="-35"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for</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utilizing</a:t>
            </a:r>
            <a:r>
              <a:rPr kumimoji="0" sz="850" b="0" i="0" u="none" strike="noStrike" kern="1200" cap="none" spc="-20"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the</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 SMA</a:t>
            </a:r>
            <a:r>
              <a:rPr kumimoji="0" sz="850" b="0" i="0" u="none" strike="noStrike" kern="1200" cap="none" spc="15"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Models.</a:t>
            </a:r>
            <a:endParaRPr kumimoji="0" lang="en-US" sz="850" b="0" i="0" u="none" strike="noStrike" kern="1200" cap="none" spc="-5" normalizeH="0" baseline="0" noProof="0" dirty="0">
              <a:ln>
                <a:noFill/>
              </a:ln>
              <a:solidFill>
                <a:srgbClr val="000000"/>
              </a:solidFill>
              <a:effectLst/>
              <a:uLnTx/>
              <a:uFillTx/>
              <a:latin typeface="Arial"/>
              <a:ea typeface="ＭＳ Ｐゴシック"/>
              <a:cs typeface="Arial"/>
            </a:endParaRPr>
          </a:p>
          <a:p>
            <a:pPr marL="12700" marR="79375" lvl="0" indent="0" algn="l" defTabSz="914400" rtl="0" eaLnBrk="1" fontAlgn="base" latinLnBrk="0" hangingPunct="1">
              <a:lnSpc>
                <a:spcPts val="969"/>
              </a:lnSpc>
              <a:spcBef>
                <a:spcPts val="710"/>
              </a:spcBef>
              <a:spcAft>
                <a:spcPct val="0"/>
              </a:spcAft>
              <a:buClrTx/>
              <a:buSzTx/>
              <a:buFontTx/>
              <a:buNone/>
              <a:tabLst/>
              <a:defRPr/>
            </a:pPr>
            <a:r>
              <a:rPr kumimoji="0" lang="en-US" sz="850" b="0" i="0" u="none" strike="noStrike" kern="1200" cap="none" spc="0" normalizeH="0" baseline="0" noProof="0" dirty="0">
                <a:ln>
                  <a:noFill/>
                </a:ln>
                <a:solidFill>
                  <a:srgbClr val="000000"/>
                </a:solidFill>
                <a:effectLst/>
                <a:uLnTx/>
                <a:uFillTx/>
                <a:latin typeface="Arial"/>
                <a:ea typeface="ＭＳ Ｐゴシック"/>
                <a:cs typeface="+mn-cs"/>
              </a:rPr>
              <a:t>Fidelity Portfolio Quick Check</a:t>
            </a:r>
            <a:r>
              <a:rPr kumimoji="0" lang="en-US" sz="850" b="0" i="0" u="none" strike="noStrike" kern="1200" cap="none" spc="-5" normalizeH="0" baseline="30000" noProof="0" dirty="0">
                <a:ln>
                  <a:noFill/>
                </a:ln>
                <a:solidFill>
                  <a:srgbClr val="000000"/>
                </a:solidFill>
                <a:effectLst/>
                <a:uLnTx/>
                <a:uFillTx/>
                <a:latin typeface="Arial"/>
                <a:ea typeface="ＭＳ Ｐゴシック"/>
                <a:cs typeface="Arial"/>
              </a:rPr>
              <a:t>®</a:t>
            </a:r>
            <a:r>
              <a:rPr kumimoji="0" lang="en-US" sz="850" b="0" i="0" u="none" strike="noStrike" kern="1200" cap="none" spc="0" normalizeH="0" baseline="0" noProof="0" dirty="0">
                <a:ln>
                  <a:noFill/>
                </a:ln>
                <a:solidFill>
                  <a:srgbClr val="000000"/>
                </a:solidFill>
                <a:effectLst/>
                <a:uLnTx/>
                <a:uFillTx/>
                <a:latin typeface="Arial"/>
                <a:ea typeface="ＭＳ Ｐゴシック"/>
                <a:cs typeface="+mn-cs"/>
              </a:rPr>
              <a:t> (PQC) is provided to investment professionals by Fidelity Distributors Company LLC (“FDC”) and may be made available by FDC, Fidelity Brokerage Services LLC, or National Financial Services LLC, Members NYSE/SIPC. Content provided is intended for informational and educational purposes only based on information entered into the PQC tool by your investment professional. It should not be considered as legal, tax, investment or insurance advice or construed as an offer to sell, a solicitation of an offer to buy, or a recommendation for any security by any Fidelity entity. Your investment professional is solely responsible for determining whether any investment, investment strategy, or related transaction is appropriate for you based on your investment objectives, financial circumstances and risk tolerance. Your investment professional remain solely responsible for your compliance with applicable federal and state laws, rules and regulations. You should consult your legal, investment or tax professional regarding your specific situation. Output generated from PQC is intended for investment professional use with their customers.</a:t>
            </a:r>
            <a:endParaRPr kumimoji="0" sz="850" b="0" i="0" u="none" strike="noStrike" kern="1200" cap="none" spc="0" normalizeH="0" baseline="0" noProof="0" dirty="0">
              <a:ln>
                <a:noFill/>
              </a:ln>
              <a:solidFill>
                <a:srgbClr val="000000"/>
              </a:solidFill>
              <a:effectLst/>
              <a:uLnTx/>
              <a:uFillTx/>
              <a:latin typeface="Arial"/>
              <a:ea typeface="ＭＳ Ｐゴシック"/>
              <a:cs typeface="Arial"/>
            </a:endParaRPr>
          </a:p>
          <a:p>
            <a:pPr marL="12700" marR="79375">
              <a:lnSpc>
                <a:spcPts val="969"/>
              </a:lnSpc>
              <a:spcBef>
                <a:spcPts val="710"/>
              </a:spcBef>
              <a:spcAft>
                <a:spcPct val="0"/>
              </a:spcAft>
              <a:defRPr/>
            </a:pPr>
            <a:r>
              <a:rPr lang="en-US" sz="850" dirty="0">
                <a:solidFill>
                  <a:srgbClr val="000000"/>
                </a:solidFill>
                <a:latin typeface="Arial"/>
                <a:ea typeface="ＭＳ Ｐゴシック"/>
                <a:cs typeface="Arial"/>
              </a:rPr>
              <a:t>Digital assets are speculative and highly volatile, and their market movements are very difficult to predict. Investors also face other risks, including significant and negative price swings, flash crashes, and fraud and cybersecurity risks. Digital assets may also be more susceptible to market manipulation than securities. They can become illiquid at any time and are for investors with a high-risk tolerance. Investors in digital assets could lose the entire value of their investment.</a:t>
            </a:r>
            <a:endParaRPr lang="en-US" dirty="0"/>
          </a:p>
          <a:p>
            <a:pPr marL="12700" marR="5080" lvl="0" indent="0" algn="l" defTabSz="914400" rtl="0" eaLnBrk="1" fontAlgn="base" latinLnBrk="0" hangingPunct="1">
              <a:lnSpc>
                <a:spcPts val="969"/>
              </a:lnSpc>
              <a:spcBef>
                <a:spcPts val="715"/>
              </a:spcBef>
              <a:spcAft>
                <a:spcPct val="0"/>
              </a:spcAft>
              <a:buClrTx/>
              <a:buSzTx/>
              <a:buFontTx/>
              <a:buNone/>
              <a:tabLst/>
              <a:defRPr/>
            </a:pPr>
            <a:r>
              <a:rPr kumimoji="0" sz="850" b="0" i="0" u="none" strike="noStrike" kern="1200" cap="none" spc="0" normalizeH="0" baseline="0" noProof="0" dirty="0">
                <a:ln>
                  <a:noFill/>
                </a:ln>
                <a:solidFill>
                  <a:srgbClr val="000000"/>
                </a:solidFill>
                <a:effectLst/>
                <a:uLnTx/>
                <a:uFillTx/>
                <a:latin typeface="Arial"/>
                <a:ea typeface="ＭＳ Ｐゴシック"/>
                <a:cs typeface="Arial"/>
              </a:rPr>
              <a:t>Fidelity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In</a:t>
            </a:r>
            <a:r>
              <a:rPr kumimoji="0" lang="en-US" sz="850" b="0" i="0" u="none" strike="noStrike" kern="1200" cap="none" spc="-5" normalizeH="0" baseline="0" noProof="0" dirty="0">
                <a:ln>
                  <a:noFill/>
                </a:ln>
                <a:solidFill>
                  <a:srgbClr val="000000"/>
                </a:solidFill>
                <a:effectLst/>
                <a:uLnTx/>
                <a:uFillTx/>
                <a:latin typeface="Arial"/>
                <a:ea typeface="ＭＳ Ｐゴシック"/>
                <a:cs typeface="Arial"/>
              </a:rPr>
              <a:t>vestments</a:t>
            </a:r>
            <a:r>
              <a:rPr kumimoji="0" lang="en-US" sz="850" b="0" i="0" u="none" strike="noStrike" kern="1200" cap="none" spc="-5" normalizeH="0" baseline="30000" noProof="0" dirty="0">
                <a:ln>
                  <a:noFill/>
                </a:ln>
                <a:solidFill>
                  <a:srgbClr val="000000"/>
                </a:solidFill>
                <a:effectLst/>
                <a:uLnTx/>
                <a:uFillTx/>
                <a:latin typeface="Arial"/>
                <a:ea typeface="ＭＳ Ｐゴシック"/>
                <a:cs typeface="Arial"/>
              </a:rPr>
              <a:t>®</a:t>
            </a:r>
            <a:r>
              <a:rPr kumimoji="0" lang="en-US" sz="850" b="0" i="0" u="none" strike="noStrike" kern="1200" cap="none" spc="-5" normalizeH="0" baseline="0" noProof="0" dirty="0">
                <a:ln>
                  <a:noFill/>
                </a:ln>
                <a:solidFill>
                  <a:srgbClr val="000000"/>
                </a:solidFill>
                <a:effectLst/>
                <a:uLnTx/>
                <a:uFillTx/>
                <a:latin typeface="Arial"/>
                <a:ea typeface="ＭＳ Ｐゴシック"/>
                <a:cs typeface="Arial"/>
              </a:rPr>
              <a:t>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provides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investment products through Fidelity Distributors Company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LLC;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clearing, custody, or other brokerage services through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National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Financial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Services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LLC  or Fidelity Brokerage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Services LLC, Members </a:t>
            </a:r>
            <a:r>
              <a:rPr kumimoji="0" sz="850" b="0" i="0" u="none" strike="noStrike" kern="1200" cap="none" spc="-10" normalizeH="0" baseline="0" noProof="0" dirty="0">
                <a:ln>
                  <a:noFill/>
                </a:ln>
                <a:solidFill>
                  <a:srgbClr val="000000"/>
                </a:solidFill>
                <a:effectLst/>
                <a:uLnTx/>
                <a:uFillTx/>
                <a:latin typeface="Arial"/>
                <a:ea typeface="ＭＳ Ｐゴシック"/>
                <a:cs typeface="Arial"/>
              </a:rPr>
              <a:t>NYSE,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SIPC;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and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institutional advisory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services through Fidelity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Institutional </a:t>
            </a:r>
            <a:r>
              <a:rPr kumimoji="0" sz="850" b="0" i="0" u="none" strike="noStrike" kern="1200" cap="none" spc="0" normalizeH="0" baseline="0" noProof="0" dirty="0">
                <a:ln>
                  <a:noFill/>
                </a:ln>
                <a:solidFill>
                  <a:srgbClr val="000000"/>
                </a:solidFill>
                <a:effectLst/>
                <a:uLnTx/>
                <a:uFillTx/>
                <a:latin typeface="Arial"/>
                <a:ea typeface="ＭＳ Ｐゴシック"/>
                <a:cs typeface="Arial"/>
              </a:rPr>
              <a:t>Wealth </a:t>
            </a:r>
            <a:r>
              <a:rPr kumimoji="0" sz="850" b="0" i="0" u="none" strike="noStrike" kern="1200" cap="none" spc="-5" normalizeH="0" baseline="0" noProof="0" dirty="0">
                <a:ln>
                  <a:noFill/>
                </a:ln>
                <a:solidFill>
                  <a:srgbClr val="000000"/>
                </a:solidFill>
                <a:effectLst/>
                <a:uLnTx/>
                <a:uFillTx/>
                <a:latin typeface="Arial"/>
                <a:ea typeface="ＭＳ Ｐゴシック"/>
                <a:cs typeface="Arial"/>
              </a:rPr>
              <a:t>Adviser LLC. </a:t>
            </a:r>
            <a:endParaRPr kumimoji="0" lang="en-US" sz="850" b="0" i="0" u="none" strike="noStrike" kern="1200" cap="none" spc="-5" normalizeH="0" baseline="0" noProof="0" dirty="0">
              <a:ln>
                <a:noFill/>
              </a:ln>
              <a:solidFill>
                <a:srgbClr val="000000"/>
              </a:solidFill>
              <a:effectLst/>
              <a:uLnTx/>
              <a:uFillTx/>
              <a:latin typeface="Arial"/>
              <a:ea typeface="ＭＳ Ｐゴシック"/>
              <a:cs typeface="Arial"/>
            </a:endParaRPr>
          </a:p>
          <a:p>
            <a:pPr marL="12700" marR="5080" lvl="0" indent="0" algn="l" defTabSz="914400" rtl="0" eaLnBrk="1" fontAlgn="base" latinLnBrk="0" hangingPunct="1">
              <a:lnSpc>
                <a:spcPts val="969"/>
              </a:lnSpc>
              <a:spcBef>
                <a:spcPts val="715"/>
              </a:spcBef>
              <a:spcAft>
                <a:spcPct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a:ea typeface="ＭＳ Ｐゴシック"/>
                <a:cs typeface="Arial"/>
              </a:rPr>
              <a:t>©</a:t>
            </a:r>
            <a:r>
              <a:rPr kumimoji="0" lang="en-US" sz="800" b="0" i="0" u="none" strike="noStrike" kern="1200" cap="none" spc="-15" normalizeH="0" baseline="0" noProof="0" dirty="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dirty="0">
                <a:ln>
                  <a:noFill/>
                </a:ln>
                <a:solidFill>
                  <a:srgbClr val="000000"/>
                </a:solidFill>
                <a:effectLst/>
                <a:uLnTx/>
                <a:uFillTx/>
                <a:latin typeface="Arial"/>
                <a:ea typeface="ＭＳ Ｐゴシック"/>
                <a:cs typeface="Arial"/>
              </a:rPr>
              <a:t>2025</a:t>
            </a:r>
            <a:r>
              <a:rPr kumimoji="0" lang="en-US" sz="800" b="0" i="0" u="none" strike="noStrike" kern="1200" cap="none" spc="-20" normalizeH="0" baseline="0" noProof="0" dirty="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dirty="0">
                <a:ln>
                  <a:noFill/>
                </a:ln>
                <a:solidFill>
                  <a:srgbClr val="000000"/>
                </a:solidFill>
                <a:effectLst/>
                <a:uLnTx/>
                <a:uFillTx/>
                <a:latin typeface="Arial"/>
                <a:ea typeface="ＭＳ Ｐゴシック"/>
                <a:cs typeface="Arial"/>
              </a:rPr>
              <a:t>FMR</a:t>
            </a:r>
            <a:r>
              <a:rPr kumimoji="0" lang="en-US" sz="800" b="0" i="0" u="none" strike="noStrike" kern="1200" cap="none" spc="-5" normalizeH="0" baseline="0" noProof="0" dirty="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dirty="0">
                <a:ln>
                  <a:noFill/>
                </a:ln>
                <a:solidFill>
                  <a:srgbClr val="000000"/>
                </a:solidFill>
                <a:effectLst/>
                <a:uLnTx/>
                <a:uFillTx/>
                <a:latin typeface="Arial"/>
                <a:ea typeface="ＭＳ Ｐゴシック"/>
                <a:cs typeface="Arial"/>
              </a:rPr>
              <a:t>LLC.</a:t>
            </a:r>
            <a:r>
              <a:rPr kumimoji="0" lang="en-US" sz="800" b="0" i="0" u="none" strike="noStrike" kern="1200" cap="none" spc="-20" normalizeH="0" baseline="0" noProof="0" dirty="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dirty="0">
                <a:ln>
                  <a:noFill/>
                </a:ln>
                <a:solidFill>
                  <a:srgbClr val="000000"/>
                </a:solidFill>
                <a:effectLst/>
                <a:uLnTx/>
                <a:uFillTx/>
                <a:latin typeface="Arial"/>
                <a:ea typeface="ＭＳ Ｐゴシック"/>
                <a:cs typeface="Arial"/>
              </a:rPr>
              <a:t>All</a:t>
            </a:r>
            <a:r>
              <a:rPr kumimoji="0" lang="en-US" sz="800" b="0" i="0" u="none" strike="noStrike" kern="1200" cap="none" spc="-20" normalizeH="0" baseline="0" noProof="0" dirty="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dirty="0">
                <a:ln>
                  <a:noFill/>
                </a:ln>
                <a:solidFill>
                  <a:srgbClr val="000000"/>
                </a:solidFill>
                <a:effectLst/>
                <a:uLnTx/>
                <a:uFillTx/>
                <a:latin typeface="Arial"/>
                <a:ea typeface="ＭＳ Ｐゴシック"/>
                <a:cs typeface="Arial"/>
              </a:rPr>
              <a:t>rights</a:t>
            </a:r>
            <a:r>
              <a:rPr kumimoji="0" lang="en-US" sz="800" b="0" i="0" u="none" strike="noStrike" kern="1200" cap="none" spc="-30" normalizeH="0" baseline="0" noProof="0" dirty="0">
                <a:ln>
                  <a:noFill/>
                </a:ln>
                <a:solidFill>
                  <a:srgbClr val="000000"/>
                </a:solidFill>
                <a:effectLst/>
                <a:uLnTx/>
                <a:uFillTx/>
                <a:latin typeface="Arial"/>
                <a:ea typeface="ＭＳ Ｐゴシック"/>
                <a:cs typeface="Arial"/>
              </a:rPr>
              <a:t> </a:t>
            </a:r>
            <a:r>
              <a:rPr kumimoji="0" lang="en-US" sz="800" b="0" i="0" u="none" strike="noStrike" kern="1200" cap="none" spc="-10" normalizeH="0" baseline="0" noProof="0" dirty="0">
                <a:ln>
                  <a:noFill/>
                </a:ln>
                <a:solidFill>
                  <a:srgbClr val="000000"/>
                </a:solidFill>
                <a:effectLst/>
                <a:uLnTx/>
                <a:uFillTx/>
                <a:latin typeface="Arial"/>
                <a:ea typeface="ＭＳ Ｐゴシック"/>
                <a:cs typeface="Arial"/>
              </a:rPr>
              <a:t>reserved.</a:t>
            </a:r>
            <a:endParaRPr kumimoji="0" lang="en-US" sz="800" b="0" i="0" u="none" strike="noStrike" kern="1200" cap="none" spc="0" normalizeH="0" baseline="0" noProof="0" dirty="0">
              <a:ln>
                <a:noFill/>
              </a:ln>
              <a:solidFill>
                <a:srgbClr val="000000"/>
              </a:solidFill>
              <a:effectLst/>
              <a:uLnTx/>
              <a:uFillTx/>
              <a:latin typeface="Arial"/>
              <a:ea typeface="ＭＳ Ｐゴシック"/>
              <a:cs typeface="Arial"/>
            </a:endParaRPr>
          </a:p>
          <a:p>
            <a:pPr marL="12700" marR="5080" lvl="0" indent="0" algn="l" defTabSz="914400" rtl="0" eaLnBrk="1" fontAlgn="base" latinLnBrk="0" hangingPunct="1">
              <a:lnSpc>
                <a:spcPts val="969"/>
              </a:lnSpc>
              <a:spcBef>
                <a:spcPts val="715"/>
              </a:spcBef>
              <a:spcAft>
                <a:spcPct val="0"/>
              </a:spcAft>
              <a:buClrTx/>
              <a:buSzTx/>
              <a:buFontTx/>
              <a:buNone/>
              <a:tabLst/>
              <a:defRPr/>
            </a:pPr>
            <a:r>
              <a:rPr lang="en-US" sz="800" dirty="0">
                <a:solidFill>
                  <a:srgbClr val="000000"/>
                </a:solidFill>
                <a:latin typeface="Arial"/>
                <a:ea typeface="ＭＳ Ｐゴシック"/>
                <a:cs typeface="Arial"/>
              </a:rPr>
              <a:t>977497.17.0 | 1.9912498.103</a:t>
            </a:r>
          </a:p>
        </p:txBody>
      </p:sp>
      <p:sp>
        <p:nvSpPr>
          <p:cNvPr id="4" name="Rectangle 3">
            <a:extLst>
              <a:ext uri="{FF2B5EF4-FFF2-40B4-BE49-F238E27FC236}">
                <a16:creationId xmlns:a16="http://schemas.microsoft.com/office/drawing/2014/main" id="{EFB15BFE-E657-49AD-871D-A4E982AE5C3B}"/>
              </a:ext>
            </a:extLst>
          </p:cNvPr>
          <p:cNvSpPr/>
          <p:nvPr/>
        </p:nvSpPr>
        <p:spPr bwMode="auto">
          <a:xfrm>
            <a:off x="125835" y="6644081"/>
            <a:ext cx="1770077" cy="21391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Arial" charset="0"/>
              <a:ea typeface="ＭＳ Ｐゴシック" charset="-128"/>
              <a:cs typeface="+mn-cs"/>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FI_External_Print_Presentation_4x3">
  <a:themeElements>
    <a:clrScheme name="107 Evolution">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98FC2"/>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solidFill>
          <a:schemeClr val="hlink"/>
        </a:solidFill>
        <a:ln w="9525" cap="flat" cmpd="sng" algn="ctr">
          <a:solidFill>
            <a:schemeClr val="bg1">
              <a:lumMod val="95000"/>
            </a:schemeClr>
          </a:solidFill>
          <a:prstDash val="solid"/>
          <a:round/>
          <a:headEnd type="none" w="med" len="med"/>
          <a:tailEnd type="none" w="med" len="med"/>
        </a:ln>
        <a:effectLst/>
      </a:spPr>
      <a:body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364-100%">
      <a:srgbClr val="4B7838"/>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364-80%">
      <a:srgbClr val="6E9254"/>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364-60%">
      <a:srgbClr val="91AD7F"/>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364-40%">
      <a:srgbClr val="B7C8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FI_16x9_Onscreen_Presentation_Template.potx" id="{3D360662-9403-4DEB-AB28-78E249D8B515}" vid="{E546765D-E093-44F0-B9D0-29C6CA8C8411}"/>
    </a:ext>
  </a:extLst>
</a:theme>
</file>

<file path=ppt/theme/theme2.xml><?xml version="1.0" encoding="utf-8"?>
<a:theme xmlns:a="http://schemas.openxmlformats.org/drawingml/2006/main" name="2_FI_External_Print_Presentation_4x3">
  <a:themeElements>
    <a:clrScheme name="107 Evolution">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98FC2"/>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364-100%">
      <a:srgbClr val="4B7838"/>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364-80%">
      <a:srgbClr val="6E9254"/>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364-60%">
      <a:srgbClr val="91AD7F"/>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364-40%">
      <a:srgbClr val="B7C8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FI_16x9_Onscreen_Presentation_Template.potx  -  Read-Only" id="{4D271965-F796-4F2C-AF71-C55236E70B95}" vid="{48951E63-9118-45B4-8EAC-5DB28221BD64}"/>
    </a:ext>
  </a:extLst>
</a:theme>
</file>

<file path=ppt/theme/theme3.xml><?xml version="1.0" encoding="utf-8"?>
<a:theme xmlns:a="http://schemas.openxmlformats.org/drawingml/2006/main" name="1_FI_External_Print_Presentation_4x3">
  <a:themeElements>
    <a:clrScheme name="107 Evolution">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98FC2"/>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7739">
      <a:srgbClr val="368727"/>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7739-80%">
      <a:srgbClr val="609F52"/>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7739-60%">
      <a:srgbClr val="87B77D"/>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7739-40%">
      <a:srgbClr val="AFCF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FI_16x9_Onscreen_Presentation_Template.potx" id="{2F82F2A0-D79F-4242-8559-3BDA651390B5}" vid="{5BAFBB4F-0B54-41F8-9296-5D467FCB0A72}"/>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p:properties xmlns:p="http://schemas.microsoft.com/office/2006/metadata/properties" xmlns:xsi="http://www.w3.org/2001/XMLSchema-instance" xmlns:pc="http://schemas.microsoft.com/office/infopath/2007/PartnerControls">
  <documentManagement>
    <eReview xmlns="bbfbac0a-fcc8-46d1-a1db-bbc0d6f17e03">977497.15.2</eReview>
    <Expiration xmlns="bbfbac0a-fcc8-46d1-a1db-bbc0d6f17e03">6.30.2025</Expiration>
    <Notes0 xmlns="bbfbac0a-fcc8-46d1-a1db-bbc0d6f17e03" xsi:nil="true"/>
    <TaxCatchAll xmlns="9d62c736-829a-4506-9940-e7298709fa07" xsi:nil="true"/>
    <lcf76f155ced4ddcb4097134ff3c332f xmlns="bbfbac0a-fcc8-46d1-a1db-bbc0d6f17e03">
      <Terms xmlns="http://schemas.microsoft.com/office/infopath/2007/PartnerControls"/>
    </lcf76f155ced4ddcb4097134ff3c332f>
  </documentManagement>
</p:properties>
</file>

<file path=customXml/item10.xml><?xml version="1.0" encoding="utf-8"?>
<VariableListDefinition name="AD_HOC" displayName="AD_HOC" id="d7df3310-e82e-4446-834c-e4e7a8d06326" isdomainofvalue="False" dataSourceId="cd9a6167-beaa-462c-9ca7-10d6e8e41ede"/>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2992AF07B39B44B8DB1856B753B742D" ma:contentTypeVersion="15" ma:contentTypeDescription="Create a new document." ma:contentTypeScope="" ma:versionID="9ec487b7f3a8fcef463dffddb1f074b5">
  <xsd:schema xmlns:xsd="http://www.w3.org/2001/XMLSchema" xmlns:xs="http://www.w3.org/2001/XMLSchema" xmlns:p="http://schemas.microsoft.com/office/2006/metadata/properties" xmlns:ns2="bbfbac0a-fcc8-46d1-a1db-bbc0d6f17e03" xmlns:ns3="9d62c736-829a-4506-9940-e7298709fa07" targetNamespace="http://schemas.microsoft.com/office/2006/metadata/properties" ma:root="true" ma:fieldsID="44f6de329d38eb8baa2490482c0ca14a" ns2:_="" ns3:_="">
    <xsd:import namespace="bbfbac0a-fcc8-46d1-a1db-bbc0d6f17e03"/>
    <xsd:import namespace="9d62c736-829a-4506-9940-e7298709fa0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eReview" minOccurs="0"/>
                <xsd:element ref="ns2:Expiration" minOccurs="0"/>
                <xsd:element ref="ns2:Notes0"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fbac0a-fcc8-46d1-a1db-bbc0d6f17e0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eReview" ma:index="12" nillable="true" ma:displayName="eReview" ma:format="Dropdown" ma:internalName="eReview">
      <xsd:simpleType>
        <xsd:restriction base="dms:Text">
          <xsd:maxLength value="255"/>
        </xsd:restriction>
      </xsd:simpleType>
    </xsd:element>
    <xsd:element name="Expiration" ma:index="13" nillable="true" ma:displayName="Expiration" ma:format="Dropdown" ma:internalName="Expiration">
      <xsd:simpleType>
        <xsd:restriction base="dms:Text">
          <xsd:maxLength value="255"/>
        </xsd:restriction>
      </xsd:simpleType>
    </xsd:element>
    <xsd:element name="Notes0" ma:index="14" nillable="true" ma:displayName="Notes" ma:internalName="Notes0">
      <xsd:simpleType>
        <xsd:restriction base="dms:Note">
          <xsd:maxLength value="255"/>
        </xsd:restrictio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da5aa731-3981-4550-91eb-7c8270028580"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d62c736-829a-4506-9940-e7298709fa07"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ca34431e-928d-4ca1-9fa6-77bb98700b0a}" ma:internalName="TaxCatchAll" ma:showField="CatchAllData" ma:web="9d62c736-829a-4506-9940-e7298709fa0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VariableList UniqueId="d7df3310-e82e-4446-834c-e4e7a8d06326" Name="AD_HOC" ContentType="XML" MajorVersion="0" MinorVersion="1" isLocalCopy="False" IsBaseObject="False" DataSourceId="cd9a6167-beaa-462c-9ca7-10d6e8e41ede" DataSourceMajorVersion="0" DataSourceMinorVersion="1"/>
</file>

<file path=customXml/item5.xml><?xml version="1.0" encoding="utf-8"?>
<VariableList UniqueId="6907aba4-46e7-468e-887f-5b379f9e7a08" Name="Computed" ContentType="XML" MajorVersion="0" MinorVersion="1" isLocalCopy="False" IsBaseObject="False" DataSourceId="bd57972e-62c3-4c79-9201-c9916afccf39" DataSourceMajorVersion="0" DataSourceMinorVersion="1"/>
</file>

<file path=customXml/item6.xml><?xml version="1.0" encoding="utf-8"?>
<VariableList UniqueId="d028f31c-1c0b-4a55-9803-44b2e5efa3b5" Name="System" ContentType="XML" MajorVersion="0" MinorVersion="1" isLocalCopy="False" IsBaseObject="False" DataSourceId="9f2ff232-b12e-4da2-bb57-193154e0a863" DataSourceMajorVersion="0" DataSourceMinorVersion="1"/>
</file>

<file path=customXml/item7.xml><?xml version="1.0" encoding="utf-8"?>
<VariableListDefinition name="Computed" displayName="Computed" id="6907aba4-46e7-468e-887f-5b379f9e7a08" isdomainofvalue="False" dataSourceId="bd57972e-62c3-4c79-9201-c9916afccf39"/>
</file>

<file path=customXml/item8.xml><?xml version="1.0" encoding="utf-8"?>
<AllExternalAdhocVariableMappings/>
</file>

<file path=customXml/item9.xml><?xml version="1.0" encoding="utf-8"?>
<VariableListDefinition name="System" displayName="System" id="d028f31c-1c0b-4a55-9803-44b2e5efa3b5" isdomainofvalue="False" dataSourceId="9f2ff232-b12e-4da2-bb57-193154e0a863"/>
</file>

<file path=customXml/itemProps1.xml><?xml version="1.0" encoding="utf-8"?>
<ds:datastoreItem xmlns:ds="http://schemas.openxmlformats.org/officeDocument/2006/customXml" ds:itemID="{19B5EAFE-E906-430D-AEA5-2E229D5ACD7A}">
  <ds:schemaRefs>
    <ds:schemaRef ds:uri="9d62c736-829a-4506-9940-e7298709fa07"/>
    <ds:schemaRef ds:uri="bbfbac0a-fcc8-46d1-a1db-bbc0d6f17e0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10.xml><?xml version="1.0" encoding="utf-8"?>
<ds:datastoreItem xmlns:ds="http://schemas.openxmlformats.org/officeDocument/2006/customXml" ds:itemID="{21B8CA34-1951-4E07-B78D-6AA4F6B12424}">
  <ds:schemaRefs/>
</ds:datastoreItem>
</file>

<file path=customXml/itemProps2.xml><?xml version="1.0" encoding="utf-8"?>
<ds:datastoreItem xmlns:ds="http://schemas.openxmlformats.org/officeDocument/2006/customXml" ds:itemID="{659795AD-7195-4B20-AC6B-F037E3E10BE9}">
  <ds:schemaRefs>
    <ds:schemaRef ds:uri="http://schemas.microsoft.com/sharepoint/v3/contenttype/forms"/>
  </ds:schemaRefs>
</ds:datastoreItem>
</file>

<file path=customXml/itemProps3.xml><?xml version="1.0" encoding="utf-8"?>
<ds:datastoreItem xmlns:ds="http://schemas.openxmlformats.org/officeDocument/2006/customXml" ds:itemID="{6DE5B0C5-14A0-4B45-8387-6C3B15CF8D67}">
  <ds:schemaRefs>
    <ds:schemaRef ds:uri="9d62c736-829a-4506-9940-e7298709fa07"/>
    <ds:schemaRef ds:uri="bbfbac0a-fcc8-46d1-a1db-bbc0d6f17e0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4.xml><?xml version="1.0" encoding="utf-8"?>
<ds:datastoreItem xmlns:ds="http://schemas.openxmlformats.org/officeDocument/2006/customXml" ds:itemID="{E7A4FBC1-BDCC-40F2-A44A-913F048A3DEB}">
  <ds:schemaRefs/>
</ds:datastoreItem>
</file>

<file path=customXml/itemProps5.xml><?xml version="1.0" encoding="utf-8"?>
<ds:datastoreItem xmlns:ds="http://schemas.openxmlformats.org/officeDocument/2006/customXml" ds:itemID="{643717F7-F54C-4761-8B4C-5D72F58AFCCF}">
  <ds:schemaRefs/>
</ds:datastoreItem>
</file>

<file path=customXml/itemProps6.xml><?xml version="1.0" encoding="utf-8"?>
<ds:datastoreItem xmlns:ds="http://schemas.openxmlformats.org/officeDocument/2006/customXml" ds:itemID="{2A281B28-2593-4D3F-8030-6BB731967976}">
  <ds:schemaRefs/>
</ds:datastoreItem>
</file>

<file path=customXml/itemProps7.xml><?xml version="1.0" encoding="utf-8"?>
<ds:datastoreItem xmlns:ds="http://schemas.openxmlformats.org/officeDocument/2006/customXml" ds:itemID="{B5B8C07C-F9BF-4C68-A44B-353DFA9DE9E3}">
  <ds:schemaRefs/>
</ds:datastoreItem>
</file>

<file path=customXml/itemProps8.xml><?xml version="1.0" encoding="utf-8"?>
<ds:datastoreItem xmlns:ds="http://schemas.openxmlformats.org/officeDocument/2006/customXml" ds:itemID="{86E7397F-E8E7-4ED6-B5DD-AF00853ADAEC}">
  <ds:schemaRefs/>
</ds:datastoreItem>
</file>

<file path=customXml/itemProps9.xml><?xml version="1.0" encoding="utf-8"?>
<ds:datastoreItem xmlns:ds="http://schemas.openxmlformats.org/officeDocument/2006/customXml" ds:itemID="{201F0B01-76DC-40D9-9EAC-BA08CBE5BD6E}">
  <ds:schemaRefs/>
</ds:datastoreItem>
</file>

<file path=docProps/app.xml><?xml version="1.0" encoding="utf-8"?>
<Properties xmlns="http://schemas.openxmlformats.org/officeDocument/2006/extended-properties" xmlns:vt="http://schemas.openxmlformats.org/officeDocument/2006/docPropsVTypes">
  <TotalTime>36</TotalTime>
  <Words>1574</Words>
  <Application>Microsoft Office PowerPoint</Application>
  <PresentationFormat>Widescreen</PresentationFormat>
  <Paragraphs>107</Paragraphs>
  <Slides>4</Slides>
  <Notes>4</Notes>
  <HiddenSlides>0</HiddenSlides>
  <MMClips>0</MMClips>
  <ScaleCrop>false</ScaleCrop>
  <HeadingPairs>
    <vt:vector size="8" baseType="variant">
      <vt:variant>
        <vt:lpstr>Fonts Used</vt:lpstr>
      </vt:variant>
      <vt:variant>
        <vt:i4>4</vt:i4>
      </vt:variant>
      <vt:variant>
        <vt:lpstr>Theme</vt:lpstr>
      </vt:variant>
      <vt:variant>
        <vt:i4>3</vt:i4>
      </vt:variant>
      <vt:variant>
        <vt:lpstr>Embedded OLE Servers</vt:lpstr>
      </vt:variant>
      <vt:variant>
        <vt:i4>1</vt:i4>
      </vt:variant>
      <vt:variant>
        <vt:lpstr>Slide Titles</vt:lpstr>
      </vt:variant>
      <vt:variant>
        <vt:i4>4</vt:i4>
      </vt:variant>
    </vt:vector>
  </HeadingPairs>
  <TitlesOfParts>
    <vt:vector size="12" baseType="lpstr">
      <vt:lpstr>MS PGothic</vt:lpstr>
      <vt:lpstr>Arial</vt:lpstr>
      <vt:lpstr>Arial,Sans-Serif</vt:lpstr>
      <vt:lpstr>Calibri</vt:lpstr>
      <vt:lpstr>FI_External_Print_Presentation_4x3</vt:lpstr>
      <vt:lpstr>2_FI_External_Print_Presentation_4x3</vt:lpstr>
      <vt:lpstr>1_FI_External_Print_Presentation_4x3</vt:lpstr>
      <vt:lpstr>think-cell Slide</vt:lpstr>
      <vt:lpstr>Investment and Portfolio Construction Capabilities</vt:lpstr>
      <vt:lpstr>Overview Industry-leading portfolio construction solutions designed to help you streamline your efforts </vt:lpstr>
      <vt:lpstr>PowerPoint Presentation</vt:lpstr>
      <vt:lpstr>Important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Kelly, Ashley M</dc:creator>
  <cp:lastModifiedBy>Shaffer, Rachel</cp:lastModifiedBy>
  <cp:revision>2</cp:revision>
  <dcterms:created xsi:type="dcterms:W3CDTF">2024-05-29T15:27:50Z</dcterms:created>
  <dcterms:modified xsi:type="dcterms:W3CDTF">2025-09-16T14:23:49Z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0x01010032992AF07B39B44B8DB1856B753B742D</vt:lpwstr>
  </property>
  <property fmtid="{D5CDD505-2E9C-101B-9397-08002B2CF9AE}" pid="3" name="MSIP_Label_349c6ae4-2b56-494e-b841-9f67aea9b53d_Enabled">
    <vt:lpwstr>true</vt:lpwstr>
  </property>
  <property fmtid="{D5CDD505-2E9C-101B-9397-08002B2CF9AE}" pid="4" name="MSIP_Label_349c6ae4-2b56-494e-b841-9f67aea9b53d_SetDate">
    <vt:lpwstr>2024-09-13T17:54:48Z</vt:lpwstr>
  </property>
  <property fmtid="{D5CDD505-2E9C-101B-9397-08002B2CF9AE}" pid="5" name="MSIP_Label_349c6ae4-2b56-494e-b841-9f67aea9b53d_Method">
    <vt:lpwstr>Privileged</vt:lpwstr>
  </property>
  <property fmtid="{D5CDD505-2E9C-101B-9397-08002B2CF9AE}" pid="6" name="MSIP_Label_349c6ae4-2b56-494e-b841-9f67aea9b53d_Name">
    <vt:lpwstr>Fidelity Confidential</vt:lpwstr>
  </property>
  <property fmtid="{D5CDD505-2E9C-101B-9397-08002B2CF9AE}" pid="7" name="MSIP_Label_349c6ae4-2b56-494e-b841-9f67aea9b53d_SiteId">
    <vt:lpwstr>7521acbc-a68c-41e5-a975-1cf83066dd19</vt:lpwstr>
  </property>
  <property fmtid="{D5CDD505-2E9C-101B-9397-08002B2CF9AE}" pid="8" name="MSIP_Label_349c6ae4-2b56-494e-b841-9f67aea9b53d_ActionId">
    <vt:lpwstr>74f5adac-fda9-4c4b-ba10-cfc195e0abd9</vt:lpwstr>
  </property>
  <property fmtid="{D5CDD505-2E9C-101B-9397-08002B2CF9AE}" pid="9" name="MSIP_Label_349c6ae4-2b56-494e-b841-9f67aea9b53d_ContentBits">
    <vt:lpwstr>2</vt:lpwstr>
  </property>
  <property fmtid="{D5CDD505-2E9C-101B-9397-08002B2CF9AE}" pid="10" name="ClassificationContentMarkingFooterLocations">
    <vt:lpwstr>FI_External_Print_Presentation_4x3:3\2_FI_External_Print_Presentation_4x3:4\1_FI_External_Print_Presentation_4x3:3</vt:lpwstr>
  </property>
  <property fmtid="{D5CDD505-2E9C-101B-9397-08002B2CF9AE}" pid="11" name="ClassificationContentMarkingFooterText">
    <vt:lpwstr>Fidelity Confidential Information</vt:lpwstr>
  </property>
  <property fmtid="{D5CDD505-2E9C-101B-9397-08002B2CF9AE}" pid="12" name="Order">
    <vt:r8>1300</vt:r8>
  </property>
  <property fmtid="{D5CDD505-2E9C-101B-9397-08002B2CF9AE}" pid="13" name="xd_Signature">
    <vt:bool>false</vt:bool>
  </property>
  <property fmtid="{D5CDD505-2E9C-101B-9397-08002B2CF9AE}" pid="14" name="xd_ProgID">
    <vt:lpwstr/>
  </property>
  <property fmtid="{D5CDD505-2E9C-101B-9397-08002B2CF9AE}" pid="15" name="ComplianceAssetId">
    <vt:lpwstr/>
  </property>
  <property fmtid="{D5CDD505-2E9C-101B-9397-08002B2CF9AE}" pid="16" name="TemplateUrl">
    <vt:lpwstr/>
  </property>
  <property fmtid="{D5CDD505-2E9C-101B-9397-08002B2CF9AE}" pid="17" name="_ExtendedDescription">
    <vt:lpwstr/>
  </property>
  <property fmtid="{D5CDD505-2E9C-101B-9397-08002B2CF9AE}" pid="18" name="TriggerFlowInfo">
    <vt:lpwstr/>
  </property>
  <property fmtid="{D5CDD505-2E9C-101B-9397-08002B2CF9AE}" pid="19" name="MediaServiceImageTags">
    <vt:lpwstr/>
  </property>
</Properties>
</file>