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6.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4"/>
  </p:sldMasterIdLst>
  <p:notesMasterIdLst>
    <p:notesMasterId r:id="rId6"/>
  </p:notesMasterIdLst>
  <p:handoutMasterIdLst>
    <p:handoutMasterId r:id="rId7"/>
  </p:handoutMasterIdLst>
  <p:sldIdLst>
    <p:sldId id="289" r:id="rId5"/>
  </p:sldIdLst>
  <p:sldSz cx="12192000" cy="6858000"/>
  <p:notesSz cx="6985000" cy="9283700"/>
  <p:custDataLst>
    <p:tags r:id="rId8"/>
  </p:custDataLst>
  <p:defaultTex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p:defaultTextStyle>
  <p:extLst>
    <p:ext uri="{EFAFB233-063F-42B5-8137-9DF3F51BA10A}">
      <p15:sldGuideLst xmlns:p15="http://schemas.microsoft.com/office/powerpoint/2012/main">
        <p15:guide id="1" orient="horz" pos="4080" userDrawn="1">
          <p15:clr>
            <a:srgbClr val="A4A3A4"/>
          </p15:clr>
        </p15:guide>
        <p15:guide id="2" orient="horz" pos="137" userDrawn="1">
          <p15:clr>
            <a:srgbClr val="A4A3A4"/>
          </p15:clr>
        </p15:guide>
        <p15:guide id="3" orient="horz" pos="1392" userDrawn="1">
          <p15:clr>
            <a:srgbClr val="A4A3A4"/>
          </p15:clr>
        </p15:guide>
        <p15:guide id="4" orient="horz" pos="628" userDrawn="1">
          <p15:clr>
            <a:srgbClr val="A4A3A4"/>
          </p15:clr>
        </p15:guide>
        <p15:guide id="5" orient="horz" pos="4176" userDrawn="1">
          <p15:clr>
            <a:srgbClr val="A4A3A4"/>
          </p15:clr>
        </p15:guide>
        <p15:guide id="6" orient="horz" pos="419" userDrawn="1">
          <p15:clr>
            <a:srgbClr val="A4A3A4"/>
          </p15:clr>
        </p15:guide>
        <p15:guide id="7" orient="horz" pos="1580" userDrawn="1">
          <p15:clr>
            <a:srgbClr val="A4A3A4"/>
          </p15:clr>
        </p15:guide>
        <p15:guide id="9" orient="horz" pos="3821" userDrawn="1">
          <p15:clr>
            <a:srgbClr val="A4A3A4"/>
          </p15:clr>
        </p15:guide>
        <p15:guide id="10" orient="horz" pos="3689" userDrawn="1">
          <p15:clr>
            <a:srgbClr val="A4A3A4"/>
          </p15:clr>
        </p15:guide>
        <p15:guide id="11" orient="horz" pos="2460" userDrawn="1">
          <p15:clr>
            <a:srgbClr val="A4A3A4"/>
          </p15:clr>
        </p15:guide>
        <p15:guide id="12" orient="horz" pos="2315" userDrawn="1">
          <p15:clr>
            <a:srgbClr val="A4A3A4"/>
          </p15:clr>
        </p15:guide>
        <p15:guide id="13" pos="7411" userDrawn="1">
          <p15:clr>
            <a:srgbClr val="A4A3A4"/>
          </p15:clr>
        </p15:guide>
        <p15:guide id="15" pos="347" userDrawn="1">
          <p15:clr>
            <a:srgbClr val="A4A3A4"/>
          </p15:clr>
        </p15:guide>
        <p15:guide id="16" pos="672" userDrawn="1">
          <p15:clr>
            <a:srgbClr val="A4A3A4"/>
          </p15:clr>
        </p15:guide>
        <p15:guide id="17" pos="323" userDrawn="1">
          <p15:clr>
            <a:srgbClr val="A4A3A4"/>
          </p15:clr>
        </p15:guide>
        <p15:guide id="18" pos="7379"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8727"/>
    <a:srgbClr val="4C4C4C"/>
    <a:srgbClr val="CC0066"/>
    <a:srgbClr val="47525B"/>
    <a:srgbClr val="000000"/>
    <a:srgbClr val="858C91"/>
    <a:srgbClr val="7A9B3D"/>
    <a:srgbClr val="343E48"/>
    <a:srgbClr val="F6F7DD"/>
    <a:srgbClr val="E4E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9204" autoAdjust="0"/>
  </p:normalViewPr>
  <p:slideViewPr>
    <p:cSldViewPr snapToGrid="0" showGuides="1">
      <p:cViewPr varScale="1">
        <p:scale>
          <a:sx n="112" d="100"/>
          <a:sy n="112" d="100"/>
        </p:scale>
        <p:origin x="552" y="96"/>
      </p:cViewPr>
      <p:guideLst>
        <p:guide orient="horz" pos="4080"/>
        <p:guide orient="horz" pos="137"/>
        <p:guide orient="horz" pos="1392"/>
        <p:guide orient="horz" pos="628"/>
        <p:guide orient="horz" pos="4176"/>
        <p:guide orient="horz" pos="419"/>
        <p:guide orient="horz" pos="1580"/>
        <p:guide orient="horz" pos="3821"/>
        <p:guide orient="horz" pos="3689"/>
        <p:guide orient="horz" pos="2460"/>
        <p:guide orient="horz" pos="2315"/>
        <p:guide pos="7411"/>
        <p:guide pos="347"/>
        <p:guide pos="672"/>
        <p:guide pos="323"/>
        <p:guide pos="7379"/>
      </p:guideLst>
    </p:cSldViewPr>
  </p:slideViewPr>
  <p:outlineViewPr>
    <p:cViewPr>
      <p:scale>
        <a:sx n="33" d="100"/>
        <a:sy n="33" d="100"/>
      </p:scale>
      <p:origin x="0" y="5964"/>
    </p:cViewPr>
  </p:outlineViewPr>
  <p:notesTextViewPr>
    <p:cViewPr>
      <p:scale>
        <a:sx n="100" d="100"/>
        <a:sy n="100" d="100"/>
      </p:scale>
      <p:origin x="0" y="0"/>
    </p:cViewPr>
  </p:notesTextViewPr>
  <p:sorterViewPr>
    <p:cViewPr>
      <p:scale>
        <a:sx n="66" d="100"/>
        <a:sy n="66" d="100"/>
      </p:scale>
      <p:origin x="0" y="10992"/>
    </p:cViewPr>
  </p:sorterViewPr>
  <p:notesViewPr>
    <p:cSldViewPr snapToGrid="0"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3" Type="http://schemas.openxmlformats.org/officeDocument/2006/relationships/customXml" Target="../customXml/item3.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2338" name="Rectangle 2"/>
          <p:cNvSpPr>
            <a:spLocks noGrp="1" noChangeArrowheads="1"/>
          </p:cNvSpPr>
          <p:nvPr>
            <p:ph type="hdr" sz="quarter"/>
          </p:nvPr>
        </p:nvSpPr>
        <p:spPr bwMode="auto">
          <a:xfrm>
            <a:off x="0" y="0"/>
            <a:ext cx="3027137" cy="463571"/>
          </a:xfrm>
          <a:prstGeom prst="rect">
            <a:avLst/>
          </a:prstGeom>
          <a:noFill/>
          <a:ln w="9525">
            <a:noFill/>
            <a:miter lim="800000"/>
            <a:headEnd/>
            <a:tailEnd/>
          </a:ln>
        </p:spPr>
        <p:txBody>
          <a:bodyPr vert="horz" wrap="square" lIns="87891" tIns="43946" rIns="87891" bIns="43946" numCol="1" anchor="t" anchorCtr="0" compatLnSpc="1">
            <a:prstTxWarp prst="textNoShape">
              <a:avLst/>
            </a:prstTxWarp>
          </a:bodyPr>
          <a:lstStyle>
            <a:lvl1pPr algn="l" eaLnBrk="1" hangingPunct="1">
              <a:defRPr>
                <a:latin typeface="Arial" charset="0"/>
                <a:ea typeface="ＭＳ Ｐゴシック" pitchFamily="1" charset="-128"/>
                <a:cs typeface="+mn-cs"/>
              </a:defRPr>
            </a:lvl1pPr>
          </a:lstStyle>
          <a:p>
            <a:pPr>
              <a:defRPr/>
            </a:pPr>
            <a:endParaRPr lang="en-US"/>
          </a:p>
        </p:txBody>
      </p:sp>
      <p:sp>
        <p:nvSpPr>
          <p:cNvPr id="142339" name="Rectangle 3"/>
          <p:cNvSpPr>
            <a:spLocks noGrp="1" noChangeArrowheads="1"/>
          </p:cNvSpPr>
          <p:nvPr>
            <p:ph type="dt" sz="quarter" idx="1"/>
          </p:nvPr>
        </p:nvSpPr>
        <p:spPr bwMode="auto">
          <a:xfrm>
            <a:off x="3956348" y="0"/>
            <a:ext cx="3027137" cy="463571"/>
          </a:xfrm>
          <a:prstGeom prst="rect">
            <a:avLst/>
          </a:prstGeom>
          <a:noFill/>
          <a:ln w="9525">
            <a:noFill/>
            <a:miter lim="800000"/>
            <a:headEnd/>
            <a:tailEnd/>
          </a:ln>
        </p:spPr>
        <p:txBody>
          <a:bodyPr vert="horz" wrap="square" lIns="87891" tIns="43946" rIns="87891" bIns="43946" numCol="1" anchor="t" anchorCtr="0" compatLnSpc="1">
            <a:prstTxWarp prst="textNoShape">
              <a:avLst/>
            </a:prstTxWarp>
          </a:bodyPr>
          <a:lstStyle>
            <a:lvl1pPr algn="r" eaLnBrk="1" hangingPunct="1">
              <a:defRPr>
                <a:latin typeface="Arial" charset="0"/>
                <a:ea typeface="ＭＳ Ｐゴシック" pitchFamily="1" charset="-128"/>
                <a:cs typeface="+mn-cs"/>
              </a:defRPr>
            </a:lvl1pPr>
          </a:lstStyle>
          <a:p>
            <a:pPr>
              <a:defRPr/>
            </a:pPr>
            <a:endParaRPr lang="en-US"/>
          </a:p>
        </p:txBody>
      </p:sp>
      <p:sp>
        <p:nvSpPr>
          <p:cNvPr id="142340" name="Rectangle 4"/>
          <p:cNvSpPr>
            <a:spLocks noGrp="1" noChangeArrowheads="1"/>
          </p:cNvSpPr>
          <p:nvPr>
            <p:ph type="ftr" sz="quarter" idx="2"/>
          </p:nvPr>
        </p:nvSpPr>
        <p:spPr bwMode="auto">
          <a:xfrm>
            <a:off x="0" y="8818595"/>
            <a:ext cx="3027137" cy="463571"/>
          </a:xfrm>
          <a:prstGeom prst="rect">
            <a:avLst/>
          </a:prstGeom>
          <a:noFill/>
          <a:ln w="9525">
            <a:noFill/>
            <a:miter lim="800000"/>
            <a:headEnd/>
            <a:tailEnd/>
          </a:ln>
        </p:spPr>
        <p:txBody>
          <a:bodyPr vert="horz" wrap="square" lIns="87891" tIns="43946" rIns="87891" bIns="43946" numCol="1" anchor="b" anchorCtr="0" compatLnSpc="1">
            <a:prstTxWarp prst="textNoShape">
              <a:avLst/>
            </a:prstTxWarp>
          </a:bodyPr>
          <a:lstStyle>
            <a:lvl1pPr algn="l" eaLnBrk="1" hangingPunct="1">
              <a:defRPr>
                <a:latin typeface="Arial" charset="0"/>
                <a:ea typeface="ＭＳ Ｐゴシック" pitchFamily="1" charset="-128"/>
                <a:cs typeface="+mn-cs"/>
              </a:defRPr>
            </a:lvl1pPr>
          </a:lstStyle>
          <a:p>
            <a:pPr>
              <a:defRPr/>
            </a:pPr>
            <a:endParaRPr lang="en-US"/>
          </a:p>
        </p:txBody>
      </p:sp>
      <p:sp>
        <p:nvSpPr>
          <p:cNvPr id="142341" name="Rectangle 5"/>
          <p:cNvSpPr>
            <a:spLocks noGrp="1" noChangeArrowheads="1"/>
          </p:cNvSpPr>
          <p:nvPr>
            <p:ph type="sldNum" sz="quarter" idx="3"/>
          </p:nvPr>
        </p:nvSpPr>
        <p:spPr bwMode="auto">
          <a:xfrm>
            <a:off x="3956348" y="8818595"/>
            <a:ext cx="3027137" cy="463571"/>
          </a:xfrm>
          <a:prstGeom prst="rect">
            <a:avLst/>
          </a:prstGeom>
          <a:noFill/>
          <a:ln w="9525">
            <a:noFill/>
            <a:miter lim="800000"/>
            <a:headEnd/>
            <a:tailEnd/>
          </a:ln>
        </p:spPr>
        <p:txBody>
          <a:bodyPr vert="horz" wrap="square" lIns="87891" tIns="43946" rIns="87891" bIns="43946" numCol="1" anchor="b" anchorCtr="0" compatLnSpc="1">
            <a:prstTxWarp prst="textNoShape">
              <a:avLst/>
            </a:prstTxWarp>
          </a:bodyPr>
          <a:lstStyle>
            <a:lvl1pPr algn="r" eaLnBrk="1" hangingPunct="1">
              <a:defRPr>
                <a:latin typeface="Arial" charset="0"/>
                <a:ea typeface="ＭＳ Ｐゴシック" pitchFamily="1" charset="-128"/>
                <a:cs typeface="+mn-cs"/>
              </a:defRPr>
            </a:lvl1pPr>
          </a:lstStyle>
          <a:p>
            <a:pPr>
              <a:defRPr/>
            </a:pPr>
            <a:fld id="{FCE8AFCD-0F02-46B4-AB12-05EFAED838FF}" type="slidenum">
              <a:rPr lang="en-US"/>
              <a:pPr>
                <a:defRPr/>
              </a:pPr>
              <a:t>‹#›</a:t>
            </a:fld>
            <a:endParaRPr lang="en-US"/>
          </a:p>
        </p:txBody>
      </p:sp>
    </p:spTree>
    <p:extLst>
      <p:ext uri="{BB962C8B-B14F-4D97-AF65-F5344CB8AC3E}">
        <p14:creationId xmlns:p14="http://schemas.microsoft.com/office/powerpoint/2010/main" val="4894861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3027137" cy="463571"/>
          </a:xfrm>
          <a:prstGeom prst="rect">
            <a:avLst/>
          </a:prstGeom>
          <a:noFill/>
          <a:ln w="9525">
            <a:noFill/>
            <a:miter lim="800000"/>
            <a:headEnd/>
            <a:tailEnd/>
          </a:ln>
        </p:spPr>
        <p:txBody>
          <a:bodyPr vert="horz" wrap="square" lIns="92906" tIns="46453" rIns="92906" bIns="46453" numCol="1" anchor="t" anchorCtr="0" compatLnSpc="1">
            <a:prstTxWarp prst="textNoShape">
              <a:avLst/>
            </a:prstTxWarp>
          </a:bodyPr>
          <a:lstStyle>
            <a:lvl1pPr algn="l" defTabSz="929760" eaLnBrk="1" hangingPunct="1">
              <a:defRPr>
                <a:latin typeface="Arial" charset="0"/>
                <a:ea typeface="ＭＳ Ｐゴシック" pitchFamily="1" charset="-128"/>
                <a:cs typeface="+mn-cs"/>
              </a:defRPr>
            </a:lvl1pPr>
          </a:lstStyle>
          <a:p>
            <a:pPr>
              <a:defRPr/>
            </a:pPr>
            <a:endParaRPr lang="en-US"/>
          </a:p>
        </p:txBody>
      </p:sp>
      <p:sp>
        <p:nvSpPr>
          <p:cNvPr id="18435" name="Rectangle 3"/>
          <p:cNvSpPr>
            <a:spLocks noGrp="1" noChangeArrowheads="1"/>
          </p:cNvSpPr>
          <p:nvPr>
            <p:ph type="dt" idx="1"/>
          </p:nvPr>
        </p:nvSpPr>
        <p:spPr bwMode="auto">
          <a:xfrm>
            <a:off x="3956348" y="0"/>
            <a:ext cx="3027137" cy="463571"/>
          </a:xfrm>
          <a:prstGeom prst="rect">
            <a:avLst/>
          </a:prstGeom>
          <a:noFill/>
          <a:ln w="9525">
            <a:noFill/>
            <a:miter lim="800000"/>
            <a:headEnd/>
            <a:tailEnd/>
          </a:ln>
        </p:spPr>
        <p:txBody>
          <a:bodyPr vert="horz" wrap="square" lIns="92906" tIns="46453" rIns="92906" bIns="46453" numCol="1" anchor="t" anchorCtr="0" compatLnSpc="1">
            <a:prstTxWarp prst="textNoShape">
              <a:avLst/>
            </a:prstTxWarp>
          </a:bodyPr>
          <a:lstStyle>
            <a:lvl1pPr algn="r" defTabSz="929760" eaLnBrk="1" hangingPunct="1">
              <a:defRPr>
                <a:latin typeface="Arial" charset="0"/>
                <a:ea typeface="ＭＳ Ｐゴシック" pitchFamily="1" charset="-128"/>
                <a:cs typeface="+mn-cs"/>
              </a:defRPr>
            </a:lvl1pPr>
          </a:lstStyle>
          <a:p>
            <a:pPr>
              <a:defRPr/>
            </a:pPr>
            <a:endParaRPr lang="en-US"/>
          </a:p>
        </p:txBody>
      </p:sp>
      <p:sp>
        <p:nvSpPr>
          <p:cNvPr id="52228" name="Rectangle 4"/>
          <p:cNvSpPr>
            <a:spLocks noGrp="1" noRot="1" noChangeAspect="1" noChangeArrowheads="1" noTextEdit="1"/>
          </p:cNvSpPr>
          <p:nvPr>
            <p:ph type="sldImg" idx="2"/>
          </p:nvPr>
        </p:nvSpPr>
        <p:spPr bwMode="auto">
          <a:xfrm>
            <a:off x="398463" y="696913"/>
            <a:ext cx="6188075" cy="3481387"/>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698804" y="4410065"/>
            <a:ext cx="5587394" cy="4176744"/>
          </a:xfrm>
          <a:prstGeom prst="rect">
            <a:avLst/>
          </a:prstGeom>
          <a:noFill/>
          <a:ln w="9525">
            <a:noFill/>
            <a:miter lim="800000"/>
            <a:headEnd/>
            <a:tailEnd/>
          </a:ln>
        </p:spPr>
        <p:txBody>
          <a:bodyPr vert="horz" wrap="square" lIns="92906" tIns="46453" rIns="92906" bIns="4645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8438" name="Rectangle 6"/>
          <p:cNvSpPr>
            <a:spLocks noGrp="1" noChangeArrowheads="1"/>
          </p:cNvSpPr>
          <p:nvPr>
            <p:ph type="ftr" sz="quarter" idx="4"/>
          </p:nvPr>
        </p:nvSpPr>
        <p:spPr bwMode="auto">
          <a:xfrm>
            <a:off x="0" y="8818595"/>
            <a:ext cx="3027137" cy="463571"/>
          </a:xfrm>
          <a:prstGeom prst="rect">
            <a:avLst/>
          </a:prstGeom>
          <a:noFill/>
          <a:ln w="9525">
            <a:noFill/>
            <a:miter lim="800000"/>
            <a:headEnd/>
            <a:tailEnd/>
          </a:ln>
        </p:spPr>
        <p:txBody>
          <a:bodyPr vert="horz" wrap="square" lIns="92906" tIns="46453" rIns="92906" bIns="46453" numCol="1" anchor="b" anchorCtr="0" compatLnSpc="1">
            <a:prstTxWarp prst="textNoShape">
              <a:avLst/>
            </a:prstTxWarp>
          </a:bodyPr>
          <a:lstStyle>
            <a:lvl1pPr algn="l" defTabSz="929760" eaLnBrk="1" hangingPunct="1">
              <a:defRPr>
                <a:latin typeface="Arial" charset="0"/>
                <a:ea typeface="ＭＳ Ｐゴシック" pitchFamily="1" charset="-128"/>
                <a:cs typeface="+mn-cs"/>
              </a:defRPr>
            </a:lvl1pPr>
          </a:lstStyle>
          <a:p>
            <a:pPr>
              <a:defRPr/>
            </a:pPr>
            <a:endParaRPr lang="en-US"/>
          </a:p>
        </p:txBody>
      </p:sp>
      <p:sp>
        <p:nvSpPr>
          <p:cNvPr id="18439" name="Rectangle 7"/>
          <p:cNvSpPr>
            <a:spLocks noGrp="1" noChangeArrowheads="1"/>
          </p:cNvSpPr>
          <p:nvPr>
            <p:ph type="sldNum" sz="quarter" idx="5"/>
          </p:nvPr>
        </p:nvSpPr>
        <p:spPr bwMode="auto">
          <a:xfrm>
            <a:off x="3956348" y="8818595"/>
            <a:ext cx="3027137" cy="463571"/>
          </a:xfrm>
          <a:prstGeom prst="rect">
            <a:avLst/>
          </a:prstGeom>
          <a:noFill/>
          <a:ln w="9525">
            <a:noFill/>
            <a:miter lim="800000"/>
            <a:headEnd/>
            <a:tailEnd/>
          </a:ln>
        </p:spPr>
        <p:txBody>
          <a:bodyPr vert="horz" wrap="square" lIns="92906" tIns="46453" rIns="92906" bIns="46453" numCol="1" anchor="b" anchorCtr="0" compatLnSpc="1">
            <a:prstTxWarp prst="textNoShape">
              <a:avLst/>
            </a:prstTxWarp>
          </a:bodyPr>
          <a:lstStyle>
            <a:lvl1pPr algn="r" defTabSz="929760" eaLnBrk="1" hangingPunct="1">
              <a:defRPr>
                <a:latin typeface="Arial" charset="0"/>
                <a:ea typeface="ＭＳ Ｐゴシック" pitchFamily="1" charset="-128"/>
                <a:cs typeface="+mn-cs"/>
              </a:defRPr>
            </a:lvl1pPr>
          </a:lstStyle>
          <a:p>
            <a:pPr>
              <a:defRPr/>
            </a:pPr>
            <a:fld id="{8203C9FA-C4BE-486E-85AA-ABBD1B25667F}" type="slidenum">
              <a:rPr lang="en-US"/>
              <a:pPr>
                <a:defRPr/>
              </a:pPr>
              <a:t>‹#›</a:t>
            </a:fld>
            <a:endParaRPr lang="en-US"/>
          </a:p>
        </p:txBody>
      </p:sp>
    </p:spTree>
    <p:extLst>
      <p:ext uri="{BB962C8B-B14F-4D97-AF65-F5344CB8AC3E}">
        <p14:creationId xmlns:p14="http://schemas.microsoft.com/office/powerpoint/2010/main" val="16655425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500" kern="1200">
        <a:solidFill>
          <a:schemeClr val="tx1"/>
        </a:solidFill>
        <a:latin typeface="Arial" charset="0"/>
        <a:ea typeface="+mn-ea"/>
        <a:cs typeface="+mn-cs"/>
      </a:defRPr>
    </a:lvl1pPr>
    <a:lvl2pPr marL="566038" algn="l" rtl="0" eaLnBrk="0" fontAlgn="base" hangingPunct="0">
      <a:spcBef>
        <a:spcPct val="30000"/>
      </a:spcBef>
      <a:spcAft>
        <a:spcPct val="0"/>
      </a:spcAft>
      <a:defRPr sz="1500" kern="1200">
        <a:solidFill>
          <a:schemeClr val="tx1"/>
        </a:solidFill>
        <a:latin typeface="Arial" charset="0"/>
        <a:ea typeface="+mn-ea"/>
        <a:cs typeface="+mn-cs"/>
      </a:defRPr>
    </a:lvl2pPr>
    <a:lvl3pPr marL="1132076" algn="l" rtl="0" eaLnBrk="0" fontAlgn="base" hangingPunct="0">
      <a:spcBef>
        <a:spcPct val="30000"/>
      </a:spcBef>
      <a:spcAft>
        <a:spcPct val="0"/>
      </a:spcAft>
      <a:defRPr sz="1500" kern="1200">
        <a:solidFill>
          <a:schemeClr val="tx1"/>
        </a:solidFill>
        <a:latin typeface="Arial" charset="0"/>
        <a:ea typeface="+mn-ea"/>
        <a:cs typeface="+mn-cs"/>
      </a:defRPr>
    </a:lvl3pPr>
    <a:lvl4pPr marL="1698112" algn="l" rtl="0" eaLnBrk="0" fontAlgn="base" hangingPunct="0">
      <a:spcBef>
        <a:spcPct val="30000"/>
      </a:spcBef>
      <a:spcAft>
        <a:spcPct val="0"/>
      </a:spcAft>
      <a:defRPr sz="1500" kern="1200">
        <a:solidFill>
          <a:schemeClr val="tx1"/>
        </a:solidFill>
        <a:latin typeface="Arial" charset="0"/>
        <a:ea typeface="+mn-ea"/>
        <a:cs typeface="+mn-cs"/>
      </a:defRPr>
    </a:lvl4pPr>
    <a:lvl5pPr marL="2264150" algn="l" rtl="0" eaLnBrk="0" fontAlgn="base" hangingPunct="0">
      <a:spcBef>
        <a:spcPct val="30000"/>
      </a:spcBef>
      <a:spcAft>
        <a:spcPct val="0"/>
      </a:spcAft>
      <a:defRPr sz="1500" kern="1200">
        <a:solidFill>
          <a:schemeClr val="tx1"/>
        </a:solidFill>
        <a:latin typeface="Arial" charset="0"/>
        <a:ea typeface="+mn-ea"/>
        <a:cs typeface="+mn-cs"/>
      </a:defRPr>
    </a:lvl5pPr>
    <a:lvl6pPr marL="2830188" algn="l" defTabSz="1132076" rtl="0" eaLnBrk="1" latinLnBrk="0" hangingPunct="1">
      <a:defRPr sz="1500" kern="1200">
        <a:solidFill>
          <a:schemeClr val="tx1"/>
        </a:solidFill>
        <a:latin typeface="+mn-lt"/>
        <a:ea typeface="+mn-ea"/>
        <a:cs typeface="+mn-cs"/>
      </a:defRPr>
    </a:lvl6pPr>
    <a:lvl7pPr marL="3396226" algn="l" defTabSz="1132076" rtl="0" eaLnBrk="1" latinLnBrk="0" hangingPunct="1">
      <a:defRPr sz="1500" kern="1200">
        <a:solidFill>
          <a:schemeClr val="tx1"/>
        </a:solidFill>
        <a:latin typeface="+mn-lt"/>
        <a:ea typeface="+mn-ea"/>
        <a:cs typeface="+mn-cs"/>
      </a:defRPr>
    </a:lvl7pPr>
    <a:lvl8pPr marL="3962262" algn="l" defTabSz="1132076" rtl="0" eaLnBrk="1" latinLnBrk="0" hangingPunct="1">
      <a:defRPr sz="1500" kern="1200">
        <a:solidFill>
          <a:schemeClr val="tx1"/>
        </a:solidFill>
        <a:latin typeface="+mn-lt"/>
        <a:ea typeface="+mn-ea"/>
        <a:cs typeface="+mn-cs"/>
      </a:defRPr>
    </a:lvl8pPr>
    <a:lvl9pPr marL="4528300" algn="l" defTabSz="1132076"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a:t>
            </a:fld>
            <a:endParaRPr lang="en-US"/>
          </a:p>
        </p:txBody>
      </p:sp>
    </p:spTree>
    <p:extLst>
      <p:ext uri="{BB962C8B-B14F-4D97-AF65-F5344CB8AC3E}">
        <p14:creationId xmlns:p14="http://schemas.microsoft.com/office/powerpoint/2010/main" val="39789954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5" Type="http://schemas.openxmlformats.org/officeDocument/2006/relationships/image" Target="../media/image3.png"/><Relationship Id="rId4"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4.xml"/><Relationship Id="rId5" Type="http://schemas.openxmlformats.org/officeDocument/2006/relationships/image" Target="../media/image3.png"/><Relationship Id="rId4" Type="http://schemas.openxmlformats.org/officeDocument/2006/relationships/image" Target="../media/image2.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2.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FI_External_Onscreen_Cover">
    <p:spTree>
      <p:nvGrpSpPr>
        <p:cNvPr id="1" name=""/>
        <p:cNvGrpSpPr/>
        <p:nvPr/>
      </p:nvGrpSpPr>
      <p:grpSpPr>
        <a:xfrm>
          <a:off x="0" y="0"/>
          <a:ext cx="0" cy="0"/>
          <a:chOff x="0" y="0"/>
          <a:chExt cx="0" cy="0"/>
        </a:xfrm>
      </p:grpSpPr>
      <p:pic>
        <p:nvPicPr>
          <p:cNvPr id="15" name="Picture 14" descr="A picture containing game&#10;&#10;Description automatically generated">
            <a:extLst>
              <a:ext uri="{FF2B5EF4-FFF2-40B4-BE49-F238E27FC236}">
                <a16:creationId xmlns:a16="http://schemas.microsoft.com/office/drawing/2014/main" id="{2727D70F-139A-4BC0-B1C1-5A7E2FA987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3" name="Rectangle 6"/>
          <p:cNvSpPr>
            <a:spLocks noGrp="1" noChangeArrowheads="1"/>
          </p:cNvSpPr>
          <p:nvPr>
            <p:ph type="subTitle" idx="1"/>
          </p:nvPr>
        </p:nvSpPr>
        <p:spPr>
          <a:xfrm>
            <a:off x="912792" y="2326745"/>
            <a:ext cx="10407683" cy="563076"/>
          </a:xfrm>
        </p:spPr>
        <p:txBody>
          <a:bodyPr lIns="149438" rIns="149438"/>
          <a:lstStyle>
            <a:lvl1pPr marL="0" indent="0">
              <a:spcBef>
                <a:spcPts val="0"/>
              </a:spcBef>
              <a:defRPr sz="2400" b="0">
                <a:solidFill>
                  <a:srgbClr val="7A9B3D"/>
                </a:solidFill>
              </a:defRPr>
            </a:lvl1pPr>
          </a:lstStyle>
          <a:p>
            <a:r>
              <a:rPr lang="en-US"/>
              <a:t>Click to edit Master subtitle style</a:t>
            </a:r>
            <a:endParaRPr lang="en-US" dirty="0"/>
          </a:p>
        </p:txBody>
      </p:sp>
      <p:sp>
        <p:nvSpPr>
          <p:cNvPr id="42" name="Text Placeholder 43"/>
          <p:cNvSpPr>
            <a:spLocks noGrp="1"/>
          </p:cNvSpPr>
          <p:nvPr>
            <p:ph type="body" sz="quarter" idx="14" hasCustomPrompt="1"/>
          </p:nvPr>
        </p:nvSpPr>
        <p:spPr>
          <a:xfrm>
            <a:off x="927037" y="2941484"/>
            <a:ext cx="10407683" cy="266851"/>
          </a:xfrm>
        </p:spPr>
        <p:txBody>
          <a:bodyPr lIns="149438" rIns="149438"/>
          <a:lstStyle>
            <a:lvl1pPr>
              <a:spcBef>
                <a:spcPts val="0"/>
              </a:spcBef>
              <a:defRPr lang="en-US" sz="1600" b="0" kern="1200" dirty="0" smtClean="0">
                <a:solidFill>
                  <a:schemeClr val="bg1"/>
                </a:solidFill>
                <a:latin typeface="Arial"/>
                <a:ea typeface="ＭＳ Ｐゴシック" pitchFamily="34" charset="-128"/>
                <a:cs typeface="+mn-cs"/>
              </a:defRPr>
            </a:lvl1pPr>
          </a:lstStyle>
          <a:p>
            <a:pPr lvl="0"/>
            <a:r>
              <a:rPr lang="en-US" dirty="0"/>
              <a:t>Date</a:t>
            </a:r>
          </a:p>
        </p:txBody>
      </p:sp>
      <p:sp>
        <p:nvSpPr>
          <p:cNvPr id="81" name="Content Placeholder 52"/>
          <p:cNvSpPr txBox="1">
            <a:spLocks/>
          </p:cNvSpPr>
          <p:nvPr userDrawn="1"/>
        </p:nvSpPr>
        <p:spPr>
          <a:xfrm>
            <a:off x="939070" y="3842382"/>
            <a:ext cx="3316817" cy="1652265"/>
          </a:xfrm>
          <a:prstGeom prst="rect">
            <a:avLst/>
          </a:prstGeom>
        </p:spPr>
        <p:txBody>
          <a:bodyPr lIns="124532" tIns="56605" rIns="124532" bIns="56605"/>
          <a:lstStyle>
            <a:lvl1pPr marL="0" indent="0" algn="l" rtl="0" eaLnBrk="0" fontAlgn="base" hangingPunct="0">
              <a:spcBef>
                <a:spcPts val="1200"/>
              </a:spcBef>
              <a:spcAft>
                <a:spcPct val="0"/>
              </a:spcAft>
              <a:buClr>
                <a:schemeClr val="bg1"/>
              </a:buClr>
              <a:buNone/>
              <a:tabLst>
                <a:tab pos="120626" algn="l"/>
                <a:tab pos="299978" algn="l"/>
                <a:tab pos="1034844" algn="l"/>
              </a:tabLst>
              <a:defRPr lang="en-US" sz="1000" b="1" kern="1200" dirty="0" smtClean="0">
                <a:solidFill>
                  <a:schemeClr val="tx1"/>
                </a:solidFill>
                <a:latin typeface="Arial" charset="0"/>
                <a:ea typeface="ＭＳ Ｐゴシック" charset="-128"/>
                <a:cs typeface="+mn-cs"/>
              </a:defRPr>
            </a:lvl1pPr>
            <a:lvl2pPr marL="0" indent="0" algn="l" rtl="0" eaLnBrk="0" fontAlgn="base" hangingPunct="0">
              <a:spcBef>
                <a:spcPct val="20000"/>
              </a:spcBef>
              <a:spcAft>
                <a:spcPct val="0"/>
              </a:spcAft>
              <a:buClr>
                <a:schemeClr val="bg1"/>
              </a:buClr>
              <a:buFontTx/>
              <a:buNone/>
              <a:tabLst>
                <a:tab pos="120626" algn="l"/>
                <a:tab pos="299978" algn="l"/>
                <a:tab pos="1034844" algn="l"/>
              </a:tabLst>
              <a:defRPr lang="en-US" sz="1000" b="1" i="1" kern="1200" dirty="0" smtClean="0">
                <a:solidFill>
                  <a:schemeClr val="tx1"/>
                </a:solidFill>
                <a:latin typeface="Arial" charset="0"/>
                <a:ea typeface="ＭＳ Ｐゴシック" charset="-128"/>
                <a:cs typeface="+mn-cs"/>
              </a:defRPr>
            </a:lvl2pPr>
            <a:lvl3pPr marL="326960" indent="0" algn="l" rtl="0" eaLnBrk="0" fontAlgn="base" hangingPunct="0">
              <a:spcBef>
                <a:spcPct val="20000"/>
              </a:spcBef>
              <a:spcAft>
                <a:spcPct val="0"/>
              </a:spcAft>
              <a:buClr>
                <a:schemeClr val="bg1"/>
              </a:buClr>
              <a:buNone/>
              <a:tabLst>
                <a:tab pos="120626" algn="l"/>
                <a:tab pos="299978" algn="l"/>
                <a:tab pos="1034844" algn="l"/>
              </a:tabLst>
              <a:defRPr sz="1200" b="1">
                <a:solidFill>
                  <a:schemeClr val="accent2"/>
                </a:solidFill>
                <a:latin typeface="+mn-lt"/>
              </a:defRPr>
            </a:lvl3pPr>
            <a:lvl4pPr marL="914218"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4pPr>
            <a:lvl5pPr marL="1142772"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5pPr>
            <a:lvl6pPr marL="2514096" indent="-228554" algn="l" rtl="0" fontAlgn="base">
              <a:spcBef>
                <a:spcPct val="20000"/>
              </a:spcBef>
              <a:spcAft>
                <a:spcPct val="0"/>
              </a:spcAft>
              <a:buChar char="»"/>
              <a:defRPr sz="2000">
                <a:solidFill>
                  <a:schemeClr val="tx1"/>
                </a:solidFill>
                <a:latin typeface="+mn-lt"/>
              </a:defRPr>
            </a:lvl6pPr>
            <a:lvl7pPr marL="2971205" indent="-228554" algn="l" rtl="0" fontAlgn="base">
              <a:spcBef>
                <a:spcPct val="20000"/>
              </a:spcBef>
              <a:spcAft>
                <a:spcPct val="0"/>
              </a:spcAft>
              <a:buChar char="»"/>
              <a:defRPr sz="2000">
                <a:solidFill>
                  <a:schemeClr val="tx1"/>
                </a:solidFill>
                <a:latin typeface="+mn-lt"/>
              </a:defRPr>
            </a:lvl7pPr>
            <a:lvl8pPr marL="3428314" indent="-228554" algn="l" rtl="0" fontAlgn="base">
              <a:spcBef>
                <a:spcPct val="20000"/>
              </a:spcBef>
              <a:spcAft>
                <a:spcPct val="0"/>
              </a:spcAft>
              <a:buChar char="»"/>
              <a:defRPr sz="2000">
                <a:solidFill>
                  <a:schemeClr val="tx1"/>
                </a:solidFill>
                <a:latin typeface="+mn-lt"/>
              </a:defRPr>
            </a:lvl8pPr>
            <a:lvl9pPr marL="3885423" indent="-228554" algn="l" rtl="0" fontAlgn="base">
              <a:spcBef>
                <a:spcPct val="20000"/>
              </a:spcBef>
              <a:spcAft>
                <a:spcPct val="0"/>
              </a:spcAft>
              <a:buChar char="»"/>
              <a:defRPr sz="2000">
                <a:solidFill>
                  <a:schemeClr val="tx1"/>
                </a:solidFill>
                <a:latin typeface="+mn-lt"/>
              </a:defRPr>
            </a:lvl9pPr>
          </a:lstStyle>
          <a:p>
            <a:pPr>
              <a:buClr>
                <a:srgbClr val="FFFFFF"/>
              </a:buClr>
            </a:pPr>
            <a:endParaRPr sz="833" b="0" dirty="0">
              <a:solidFill>
                <a:srgbClr val="000000"/>
              </a:solidFill>
              <a:latin typeface="Arial"/>
            </a:endParaRPr>
          </a:p>
        </p:txBody>
      </p:sp>
      <p:sp>
        <p:nvSpPr>
          <p:cNvPr id="120" name="Content Placeholder 52"/>
          <p:cNvSpPr>
            <a:spLocks noGrp="1"/>
          </p:cNvSpPr>
          <p:nvPr>
            <p:ph sz="quarter" idx="12"/>
          </p:nvPr>
        </p:nvSpPr>
        <p:spPr>
          <a:xfrm>
            <a:off x="939070" y="4270075"/>
            <a:ext cx="3435351" cy="718868"/>
          </a:xfrm>
          <a:solidFill>
            <a:schemeClr val="bg1">
              <a:lumMod val="95000"/>
            </a:schemeClr>
          </a:solidFill>
        </p:spPr>
        <p:txBody>
          <a:bodyPr anchor="ctr"/>
          <a:lstStyle>
            <a:lvl1pPr>
              <a:defRPr lang="en-US" sz="1251" b="0" kern="0" dirty="0" smtClean="0">
                <a:solidFill>
                  <a:srgbClr val="FFFFFF">
                    <a:lumMod val="50000"/>
                  </a:srgbClr>
                </a:solidFill>
              </a:defRPr>
            </a:lvl1pPr>
            <a:lvl2pPr>
              <a:defRPr lang="en-US" sz="1000" b="1" kern="1200" dirty="0" smtClean="0">
                <a:solidFill>
                  <a:schemeClr val="accent2"/>
                </a:solidFill>
                <a:ea typeface="ＭＳ Ｐゴシック"/>
                <a:cs typeface="ＭＳ Ｐゴシック"/>
              </a:defRPr>
            </a:lvl2pPr>
          </a:lstStyle>
          <a:p>
            <a:pPr marL="0" lvl="0" indent="0" eaLnBrk="0" hangingPunct="0">
              <a:spcBef>
                <a:spcPct val="20000"/>
              </a:spcBef>
              <a:buClr>
                <a:srgbClr val="FFFFFF"/>
              </a:buClr>
              <a:buNone/>
              <a:tabLst>
                <a:tab pos="100519" algn="l"/>
                <a:tab pos="249975" algn="l"/>
                <a:tab pos="862349" algn="l"/>
              </a:tabLst>
            </a:pPr>
            <a:r>
              <a:rPr lang="en-US"/>
              <a:t>Click to edit Master text styles</a:t>
            </a:r>
          </a:p>
        </p:txBody>
      </p:sp>
      <p:sp>
        <p:nvSpPr>
          <p:cNvPr id="121" name="Content Placeholder 52"/>
          <p:cNvSpPr>
            <a:spLocks noGrp="1"/>
          </p:cNvSpPr>
          <p:nvPr>
            <p:ph sz="quarter" idx="15"/>
          </p:nvPr>
        </p:nvSpPr>
        <p:spPr>
          <a:xfrm>
            <a:off x="7376039" y="3988171"/>
            <a:ext cx="3435351" cy="1653303"/>
          </a:xfrm>
        </p:spPr>
        <p:txBody>
          <a:bodyPr/>
          <a:lstStyle>
            <a:lvl1pPr marL="0" indent="0">
              <a:spcBef>
                <a:spcPts val="1485"/>
              </a:spcBef>
              <a:defRPr lang="en-US" sz="1251" b="1" kern="1200" dirty="0" smtClean="0">
                <a:solidFill>
                  <a:schemeClr val="bg1"/>
                </a:solidFill>
                <a:latin typeface="Arial" charset="0"/>
                <a:ea typeface="ＭＳ Ｐゴシック" charset="-128"/>
                <a:cs typeface="+mn-cs"/>
              </a:defRPr>
            </a:lvl1pPr>
            <a:lvl2pPr marL="0" indent="0">
              <a:buFontTx/>
              <a:buNone/>
              <a:defRPr lang="en-US" sz="1251" i="1" kern="1200" dirty="0" smtClean="0">
                <a:solidFill>
                  <a:schemeClr val="bg1"/>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41" name="Rectangle 9"/>
          <p:cNvSpPr>
            <a:spLocks noGrp="1" noChangeArrowheads="1"/>
          </p:cNvSpPr>
          <p:nvPr>
            <p:ph type="title" hasCustomPrompt="1"/>
          </p:nvPr>
        </p:nvSpPr>
        <p:spPr bwMode="auto">
          <a:xfrm>
            <a:off x="912792" y="1769808"/>
            <a:ext cx="1040768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5852" tIns="0" rIns="135852" bIns="0" numCol="1" anchor="b" anchorCtr="0" compatLnSpc="1">
            <a:prstTxWarp prst="textNoShape">
              <a:avLst/>
            </a:prstTxWarp>
          </a:bodyPr>
          <a:lstStyle>
            <a:lvl1pPr>
              <a:defRPr sz="3800">
                <a:solidFill>
                  <a:schemeClr val="bg1"/>
                </a:solidFill>
              </a:defRPr>
            </a:lvl1pPr>
          </a:lstStyle>
          <a:p>
            <a:pPr lvl="0"/>
            <a:r>
              <a:rPr lang="en-US" altLang="en-US" dirty="0"/>
              <a:t>Click To Edit Master Title Style</a:t>
            </a:r>
          </a:p>
        </p:txBody>
      </p:sp>
      <p:sp>
        <p:nvSpPr>
          <p:cNvPr id="18" name="Text Placeholder 43"/>
          <p:cNvSpPr>
            <a:spLocks noGrp="1"/>
          </p:cNvSpPr>
          <p:nvPr>
            <p:ph type="body" sz="quarter" idx="16"/>
          </p:nvPr>
        </p:nvSpPr>
        <p:spPr>
          <a:xfrm>
            <a:off x="941304" y="3985581"/>
            <a:ext cx="3472545" cy="327631"/>
          </a:xfrm>
        </p:spPr>
        <p:txBody>
          <a:bodyPr/>
          <a:lstStyle>
            <a:lvl1pPr>
              <a:defRPr lang="en-US" sz="1251" b="0" kern="1200" smtClean="0">
                <a:solidFill>
                  <a:schemeClr val="bg1"/>
                </a:solidFill>
                <a:latin typeface="Arial"/>
                <a:ea typeface="ＭＳ Ｐゴシック"/>
                <a:cs typeface="ＭＳ Ｐゴシック"/>
              </a:defRPr>
            </a:lvl1pPr>
          </a:lstStyle>
          <a:p>
            <a:pPr lvl="0"/>
            <a:r>
              <a:rPr lang="en-US"/>
              <a:t>Click to edit Master text styles</a:t>
            </a:r>
          </a:p>
        </p:txBody>
      </p:sp>
      <p:sp>
        <p:nvSpPr>
          <p:cNvPr id="13" name="Rectangle 176">
            <a:extLst>
              <a:ext uri="{FF2B5EF4-FFF2-40B4-BE49-F238E27FC236}">
                <a16:creationId xmlns:a16="http://schemas.microsoft.com/office/drawing/2014/main" id="{E0CEA082-314F-4934-9A59-2FCE896C053B}"/>
              </a:ext>
            </a:extLst>
          </p:cNvPr>
          <p:cNvSpPr>
            <a:spLocks noGrp="1" noChangeArrowheads="1"/>
          </p:cNvSpPr>
          <p:nvPr>
            <p:ph type="ftr" sz="quarter" idx="10"/>
          </p:nvPr>
        </p:nvSpPr>
        <p:spPr>
          <a:xfrm>
            <a:off x="421228" y="6213319"/>
            <a:ext cx="8130851" cy="442040"/>
          </a:xfrm>
        </p:spPr>
        <p:txBody>
          <a:bodyPr anchor="b" anchorCtr="0"/>
          <a:lstStyle>
            <a:lvl1pPr algn="l" rtl="0" eaLnBrk="0" fontAlgn="base" hangingPunct="0">
              <a:lnSpc>
                <a:spcPct val="100000"/>
              </a:lnSpc>
              <a:spcBef>
                <a:spcPct val="0"/>
              </a:spcBef>
              <a:spcAft>
                <a:spcPct val="0"/>
              </a:spcAft>
              <a:defRPr lang="en-US" sz="917" b="1" kern="1200" dirty="0">
                <a:solidFill>
                  <a:schemeClr val="bg1"/>
                </a:solidFill>
                <a:latin typeface="Arial"/>
                <a:ea typeface="ＭＳ Ｐゴシック" pitchFamily="34" charset="-128"/>
                <a:cs typeface="+mn-cs"/>
              </a:defRPr>
            </a:lvl1pPr>
          </a:lstStyle>
          <a:p>
            <a:pPr>
              <a:defRPr/>
            </a:pPr>
            <a:r>
              <a:rPr lang="en-US" dirty="0"/>
              <a:t>Insert disclosures. </a:t>
            </a:r>
          </a:p>
          <a:p>
            <a:pPr>
              <a:defRPr/>
            </a:pPr>
            <a:r>
              <a:rPr lang="en-US" sz="1000" b="0" dirty="0"/>
              <a:t>Insert disclosures.</a:t>
            </a:r>
          </a:p>
          <a:p>
            <a:pPr>
              <a:defRPr/>
            </a:pPr>
            <a:r>
              <a:rPr lang="en-US" sz="1000" dirty="0"/>
              <a:t>Page footer. l  </a:t>
            </a:r>
            <a:r>
              <a:rPr lang="en-US" sz="1000" b="0" dirty="0"/>
              <a:t>© 20XX FMR LLC. All rights reserved.</a:t>
            </a:r>
          </a:p>
        </p:txBody>
      </p:sp>
      <p:pic>
        <p:nvPicPr>
          <p:cNvPr id="16" name="Picture 15">
            <a:extLst>
              <a:ext uri="{FF2B5EF4-FFF2-40B4-BE49-F238E27FC236}">
                <a16:creationId xmlns:a16="http://schemas.microsoft.com/office/drawing/2014/main" id="{D13311C0-553F-444A-A4AD-DA8E77AAA520}"/>
              </a:ext>
            </a:extLst>
          </p:cNvPr>
          <p:cNvPicPr>
            <a:picLocks noChangeAspect="1"/>
          </p:cNvPicPr>
          <p:nvPr userDrawn="1"/>
        </p:nvPicPr>
        <p:blipFill>
          <a:blip r:embed="rId4"/>
          <a:stretch>
            <a:fillRect/>
          </a:stretch>
        </p:blipFill>
        <p:spPr>
          <a:xfrm>
            <a:off x="10223209" y="6299067"/>
            <a:ext cx="1524000" cy="335008"/>
          </a:xfrm>
          <a:prstGeom prst="rect">
            <a:avLst/>
          </a:prstGeom>
        </p:spPr>
      </p:pic>
      <p:pic>
        <p:nvPicPr>
          <p:cNvPr id="17" name="Picture 16">
            <a:extLst>
              <a:ext uri="{FF2B5EF4-FFF2-40B4-BE49-F238E27FC236}">
                <a16:creationId xmlns:a16="http://schemas.microsoft.com/office/drawing/2014/main" id="{5EA4581E-2004-45FB-9F9D-BB991F56AB0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40777" y="740779"/>
            <a:ext cx="1761455" cy="108397"/>
          </a:xfrm>
          <a:prstGeom prst="rect">
            <a:avLst/>
          </a:prstGeom>
        </p:spPr>
      </p:pic>
    </p:spTree>
    <p:custDataLst>
      <p:tags r:id="rId1"/>
    </p:custDataLst>
    <p:extLst>
      <p:ext uri="{BB962C8B-B14F-4D97-AF65-F5344CB8AC3E}">
        <p14:creationId xmlns:p14="http://schemas.microsoft.com/office/powerpoint/2010/main" val="146948944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70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898323" cy="838200"/>
          </a:xfrm>
        </p:spPr>
        <p:txBody>
          <a:bodyPr/>
          <a:lstStyle>
            <a:lvl1pPr>
              <a:defRPr sz="3000"/>
            </a:lvl1pPr>
          </a:lstStyle>
          <a:p>
            <a:r>
              <a:rPr lang="en-US"/>
              <a:t>Click to edit Master title style</a:t>
            </a:r>
            <a:endParaRPr lang="en-US" dirty="0"/>
          </a:p>
        </p:txBody>
      </p:sp>
      <p:sp>
        <p:nvSpPr>
          <p:cNvPr id="3" name="Content Placeholder 2"/>
          <p:cNvSpPr>
            <a:spLocks noGrp="1"/>
          </p:cNvSpPr>
          <p:nvPr>
            <p:ph sz="half" idx="1"/>
          </p:nvPr>
        </p:nvSpPr>
        <p:spPr>
          <a:xfrm>
            <a:off x="42282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Content Placeholder 2"/>
          <p:cNvSpPr>
            <a:spLocks noGrp="1"/>
          </p:cNvSpPr>
          <p:nvPr>
            <p:ph sz="half" idx="13"/>
          </p:nvPr>
        </p:nvSpPr>
        <p:spPr>
          <a:xfrm>
            <a:off x="614860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0" name="Slide Number Placeholder 3">
            <a:extLst>
              <a:ext uri="{FF2B5EF4-FFF2-40B4-BE49-F238E27FC236}">
                <a16:creationId xmlns:a16="http://schemas.microsoft.com/office/drawing/2014/main" id="{7F119E0B-F9CB-4CD1-8F7B-EAB7E998C1A8}"/>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1" name="Footer Placeholder 4">
            <a:extLst>
              <a:ext uri="{FF2B5EF4-FFF2-40B4-BE49-F238E27FC236}">
                <a16:creationId xmlns:a16="http://schemas.microsoft.com/office/drawing/2014/main" id="{B4F12CE0-B528-409A-9862-DE5DD2E87C78}"/>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Page footer.</a:t>
            </a:r>
          </a:p>
        </p:txBody>
      </p:sp>
      <p:sp>
        <p:nvSpPr>
          <p:cNvPr id="42" name="Rectangle 155">
            <a:extLst>
              <a:ext uri="{FF2B5EF4-FFF2-40B4-BE49-F238E27FC236}">
                <a16:creationId xmlns:a16="http://schemas.microsoft.com/office/drawing/2014/main" id="{B1CE87E1-09C6-48B6-A127-7C67EE16EEBE}"/>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grpSp>
        <p:nvGrpSpPr>
          <p:cNvPr id="35" name="Group 34">
            <a:extLst>
              <a:ext uri="{FF2B5EF4-FFF2-40B4-BE49-F238E27FC236}">
                <a16:creationId xmlns:a16="http://schemas.microsoft.com/office/drawing/2014/main" id="{E69A40C0-EBB3-4928-8A37-F3080BEABBD1}"/>
              </a:ext>
            </a:extLst>
          </p:cNvPr>
          <p:cNvGrpSpPr/>
          <p:nvPr userDrawn="1"/>
        </p:nvGrpSpPr>
        <p:grpSpPr>
          <a:xfrm>
            <a:off x="10215053" y="6295153"/>
            <a:ext cx="1527048" cy="338328"/>
            <a:chOff x="6923088" y="4475163"/>
            <a:chExt cx="1873251" cy="403225"/>
          </a:xfrm>
        </p:grpSpPr>
        <p:sp>
          <p:nvSpPr>
            <p:cNvPr id="36" name="AutoShape 4">
              <a:extLst>
                <a:ext uri="{FF2B5EF4-FFF2-40B4-BE49-F238E27FC236}">
                  <a16:creationId xmlns:a16="http://schemas.microsoft.com/office/drawing/2014/main" id="{1F0A2C42-11EF-4A14-B581-8C23379A4656}"/>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6">
              <a:extLst>
                <a:ext uri="{FF2B5EF4-FFF2-40B4-BE49-F238E27FC236}">
                  <a16:creationId xmlns:a16="http://schemas.microsoft.com/office/drawing/2014/main" id="{542C7A61-C681-49C4-860F-5D1F0E454B4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7">
              <a:extLst>
                <a:ext uri="{FF2B5EF4-FFF2-40B4-BE49-F238E27FC236}">
                  <a16:creationId xmlns:a16="http://schemas.microsoft.com/office/drawing/2014/main" id="{8470EC3B-84EC-47DC-AEED-2BABE8291BF7}"/>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3">
              <a:extLst>
                <a:ext uri="{FF2B5EF4-FFF2-40B4-BE49-F238E27FC236}">
                  <a16:creationId xmlns:a16="http://schemas.microsoft.com/office/drawing/2014/main" id="{1C06E9FB-DAFC-46E5-8196-94EAE3D58FB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4">
              <a:extLst>
                <a:ext uri="{FF2B5EF4-FFF2-40B4-BE49-F238E27FC236}">
                  <a16:creationId xmlns:a16="http://schemas.microsoft.com/office/drawing/2014/main" id="{174B5C38-470D-4D29-992D-35137BBDBAF1}"/>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5">
              <a:extLst>
                <a:ext uri="{FF2B5EF4-FFF2-40B4-BE49-F238E27FC236}">
                  <a16:creationId xmlns:a16="http://schemas.microsoft.com/office/drawing/2014/main" id="{A9B388DD-4D16-4B75-A6FB-BD5F9A45141C}"/>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6">
              <a:extLst>
                <a:ext uri="{FF2B5EF4-FFF2-40B4-BE49-F238E27FC236}">
                  <a16:creationId xmlns:a16="http://schemas.microsoft.com/office/drawing/2014/main" id="{1D7EA3AC-C7C3-4798-BBC9-128F3F8FA469}"/>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7">
              <a:extLst>
                <a:ext uri="{FF2B5EF4-FFF2-40B4-BE49-F238E27FC236}">
                  <a16:creationId xmlns:a16="http://schemas.microsoft.com/office/drawing/2014/main" id="{4B34FACB-F12F-456A-B762-15FB05EC88A1}"/>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8">
              <a:extLst>
                <a:ext uri="{FF2B5EF4-FFF2-40B4-BE49-F238E27FC236}">
                  <a16:creationId xmlns:a16="http://schemas.microsoft.com/office/drawing/2014/main" id="{EF0025F0-E3F2-4885-B47C-33C71DFBCBBF}"/>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89">
              <a:extLst>
                <a:ext uri="{FF2B5EF4-FFF2-40B4-BE49-F238E27FC236}">
                  <a16:creationId xmlns:a16="http://schemas.microsoft.com/office/drawing/2014/main" id="{BD6D4E4F-646E-4A1E-8849-B110E1213677}"/>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0">
              <a:extLst>
                <a:ext uri="{FF2B5EF4-FFF2-40B4-BE49-F238E27FC236}">
                  <a16:creationId xmlns:a16="http://schemas.microsoft.com/office/drawing/2014/main" id="{E497D99E-5754-432A-AD6A-F92D89C8DB15}"/>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1">
              <a:extLst>
                <a:ext uri="{FF2B5EF4-FFF2-40B4-BE49-F238E27FC236}">
                  <a16:creationId xmlns:a16="http://schemas.microsoft.com/office/drawing/2014/main" id="{9D8A866D-850F-4EC3-94E2-06F03E465484}"/>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2">
              <a:extLst>
                <a:ext uri="{FF2B5EF4-FFF2-40B4-BE49-F238E27FC236}">
                  <a16:creationId xmlns:a16="http://schemas.microsoft.com/office/drawing/2014/main" id="{3B440CC8-C3C6-4C4C-9D73-FC66C34FC8C6}"/>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3">
              <a:extLst>
                <a:ext uri="{FF2B5EF4-FFF2-40B4-BE49-F238E27FC236}">
                  <a16:creationId xmlns:a16="http://schemas.microsoft.com/office/drawing/2014/main" id="{11297386-9540-433F-993C-EC467DA8B095}"/>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4">
              <a:extLst>
                <a:ext uri="{FF2B5EF4-FFF2-40B4-BE49-F238E27FC236}">
                  <a16:creationId xmlns:a16="http://schemas.microsoft.com/office/drawing/2014/main" id="{62805BB9-191C-4026-888F-25FF28AF7527}"/>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5">
              <a:extLst>
                <a:ext uri="{FF2B5EF4-FFF2-40B4-BE49-F238E27FC236}">
                  <a16:creationId xmlns:a16="http://schemas.microsoft.com/office/drawing/2014/main" id="{E8C20767-C6EE-4D6F-A731-5C77DA3EB7D4}"/>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6">
              <a:extLst>
                <a:ext uri="{FF2B5EF4-FFF2-40B4-BE49-F238E27FC236}">
                  <a16:creationId xmlns:a16="http://schemas.microsoft.com/office/drawing/2014/main" id="{0CDF7782-0DA4-4CF8-87C3-BCB7672243A7}"/>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7">
              <a:extLst>
                <a:ext uri="{FF2B5EF4-FFF2-40B4-BE49-F238E27FC236}">
                  <a16:creationId xmlns:a16="http://schemas.microsoft.com/office/drawing/2014/main" id="{A205F883-0C5E-41DA-B849-40AF24D23201}"/>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8">
              <a:extLst>
                <a:ext uri="{FF2B5EF4-FFF2-40B4-BE49-F238E27FC236}">
                  <a16:creationId xmlns:a16="http://schemas.microsoft.com/office/drawing/2014/main" id="{63BAC0AB-4365-47B8-AB3A-CB4C567AF334}"/>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99">
              <a:extLst>
                <a:ext uri="{FF2B5EF4-FFF2-40B4-BE49-F238E27FC236}">
                  <a16:creationId xmlns:a16="http://schemas.microsoft.com/office/drawing/2014/main" id="{D04755C1-85C5-48E5-89A9-9B19557A35E4}"/>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0">
              <a:extLst>
                <a:ext uri="{FF2B5EF4-FFF2-40B4-BE49-F238E27FC236}">
                  <a16:creationId xmlns:a16="http://schemas.microsoft.com/office/drawing/2014/main" id="{CE5611DE-1A1C-4E52-9C04-845BDAF9A2B7}"/>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1">
              <a:extLst>
                <a:ext uri="{FF2B5EF4-FFF2-40B4-BE49-F238E27FC236}">
                  <a16:creationId xmlns:a16="http://schemas.microsoft.com/office/drawing/2014/main" id="{E43E4F94-2D61-4221-8BB7-7A36591BFCE8}"/>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2">
              <a:extLst>
                <a:ext uri="{FF2B5EF4-FFF2-40B4-BE49-F238E27FC236}">
                  <a16:creationId xmlns:a16="http://schemas.microsoft.com/office/drawing/2014/main" id="{F3EAB659-25FF-4730-9E9E-209CB30E6D38}"/>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3">
              <a:extLst>
                <a:ext uri="{FF2B5EF4-FFF2-40B4-BE49-F238E27FC236}">
                  <a16:creationId xmlns:a16="http://schemas.microsoft.com/office/drawing/2014/main" id="{E9CE1248-5C12-41EA-BFD3-2A7494F7F3DA}"/>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4">
              <a:extLst>
                <a:ext uri="{FF2B5EF4-FFF2-40B4-BE49-F238E27FC236}">
                  <a16:creationId xmlns:a16="http://schemas.microsoft.com/office/drawing/2014/main" id="{C96D3304-06E9-4581-8E5B-49BCD22FF9AA}"/>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4" name="Freeform 105">
              <a:extLst>
                <a:ext uri="{FF2B5EF4-FFF2-40B4-BE49-F238E27FC236}">
                  <a16:creationId xmlns:a16="http://schemas.microsoft.com/office/drawing/2014/main" id="{20A29A3C-4B13-4CB8-95C9-06FD2A64FE84}"/>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28462381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iograph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endParaRPr lang="en-US" dirty="0"/>
          </a:p>
        </p:txBody>
      </p:sp>
      <p:sp>
        <p:nvSpPr>
          <p:cNvPr id="3" name="Content Placeholder 2"/>
          <p:cNvSpPr>
            <a:spLocks noGrp="1"/>
          </p:cNvSpPr>
          <p:nvPr>
            <p:ph idx="1"/>
          </p:nvPr>
        </p:nvSpPr>
        <p:spPr>
          <a:xfrm>
            <a:off x="422820" y="10732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1"/>
            <a:ext cx="10918280" cy="4691388"/>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0" name="Slide Number Placeholder 3">
            <a:extLst>
              <a:ext uri="{FF2B5EF4-FFF2-40B4-BE49-F238E27FC236}">
                <a16:creationId xmlns:a16="http://schemas.microsoft.com/office/drawing/2014/main" id="{443ACE43-0479-4BE1-9DE6-432D6C5EA1B5}"/>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1" name="Footer Placeholder 4">
            <a:extLst>
              <a:ext uri="{FF2B5EF4-FFF2-40B4-BE49-F238E27FC236}">
                <a16:creationId xmlns:a16="http://schemas.microsoft.com/office/drawing/2014/main" id="{55FEF058-9623-447D-B622-7C361A953394}"/>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Page footer.</a:t>
            </a:r>
          </a:p>
        </p:txBody>
      </p:sp>
      <p:sp>
        <p:nvSpPr>
          <p:cNvPr id="42" name="Rectangle 155">
            <a:extLst>
              <a:ext uri="{FF2B5EF4-FFF2-40B4-BE49-F238E27FC236}">
                <a16:creationId xmlns:a16="http://schemas.microsoft.com/office/drawing/2014/main" id="{30B7D1D1-2C52-483A-9036-8C2314AF2AEF}"/>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grpSp>
        <p:nvGrpSpPr>
          <p:cNvPr id="35" name="Group 34">
            <a:extLst>
              <a:ext uri="{FF2B5EF4-FFF2-40B4-BE49-F238E27FC236}">
                <a16:creationId xmlns:a16="http://schemas.microsoft.com/office/drawing/2014/main" id="{A3CB867E-115B-4463-B506-1878380C6F85}"/>
              </a:ext>
            </a:extLst>
          </p:cNvPr>
          <p:cNvGrpSpPr/>
          <p:nvPr userDrawn="1"/>
        </p:nvGrpSpPr>
        <p:grpSpPr>
          <a:xfrm>
            <a:off x="10215053" y="6295153"/>
            <a:ext cx="1527048" cy="338328"/>
            <a:chOff x="6923088" y="4475163"/>
            <a:chExt cx="1873251" cy="403225"/>
          </a:xfrm>
        </p:grpSpPr>
        <p:sp>
          <p:nvSpPr>
            <p:cNvPr id="36" name="AutoShape 4">
              <a:extLst>
                <a:ext uri="{FF2B5EF4-FFF2-40B4-BE49-F238E27FC236}">
                  <a16:creationId xmlns:a16="http://schemas.microsoft.com/office/drawing/2014/main" id="{8A938654-BDEE-48FC-90AD-62EF747FA9F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6">
              <a:extLst>
                <a:ext uri="{FF2B5EF4-FFF2-40B4-BE49-F238E27FC236}">
                  <a16:creationId xmlns:a16="http://schemas.microsoft.com/office/drawing/2014/main" id="{6B64FED4-FDF1-49AF-AFDF-938F7B6EEE4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7">
              <a:extLst>
                <a:ext uri="{FF2B5EF4-FFF2-40B4-BE49-F238E27FC236}">
                  <a16:creationId xmlns:a16="http://schemas.microsoft.com/office/drawing/2014/main" id="{D2D9AA8B-3248-4A68-9FE3-18880C2E792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3">
              <a:extLst>
                <a:ext uri="{FF2B5EF4-FFF2-40B4-BE49-F238E27FC236}">
                  <a16:creationId xmlns:a16="http://schemas.microsoft.com/office/drawing/2014/main" id="{B25141AC-9D65-4587-8283-DF139EC8100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4">
              <a:extLst>
                <a:ext uri="{FF2B5EF4-FFF2-40B4-BE49-F238E27FC236}">
                  <a16:creationId xmlns:a16="http://schemas.microsoft.com/office/drawing/2014/main" id="{04590193-0A66-4090-AFEF-ED3E07DF0C6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5">
              <a:extLst>
                <a:ext uri="{FF2B5EF4-FFF2-40B4-BE49-F238E27FC236}">
                  <a16:creationId xmlns:a16="http://schemas.microsoft.com/office/drawing/2014/main" id="{B85C986D-333F-48B9-A5D3-24BC0DE9F716}"/>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6">
              <a:extLst>
                <a:ext uri="{FF2B5EF4-FFF2-40B4-BE49-F238E27FC236}">
                  <a16:creationId xmlns:a16="http://schemas.microsoft.com/office/drawing/2014/main" id="{5B5DE2BA-AAE7-4A61-82E0-8C345006C9FC}"/>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7">
              <a:extLst>
                <a:ext uri="{FF2B5EF4-FFF2-40B4-BE49-F238E27FC236}">
                  <a16:creationId xmlns:a16="http://schemas.microsoft.com/office/drawing/2014/main" id="{7F875C9F-E06F-49AA-B4C8-B022D50A0624}"/>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8">
              <a:extLst>
                <a:ext uri="{FF2B5EF4-FFF2-40B4-BE49-F238E27FC236}">
                  <a16:creationId xmlns:a16="http://schemas.microsoft.com/office/drawing/2014/main" id="{56D7D577-F876-4768-9B18-C0DE1BAFEEFA}"/>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89">
              <a:extLst>
                <a:ext uri="{FF2B5EF4-FFF2-40B4-BE49-F238E27FC236}">
                  <a16:creationId xmlns:a16="http://schemas.microsoft.com/office/drawing/2014/main" id="{FB9219A6-61EE-462E-8A8F-DFE9FEB3F820}"/>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0">
              <a:extLst>
                <a:ext uri="{FF2B5EF4-FFF2-40B4-BE49-F238E27FC236}">
                  <a16:creationId xmlns:a16="http://schemas.microsoft.com/office/drawing/2014/main" id="{2636F033-C7F7-4CDB-A526-35C347CD1D52}"/>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1">
              <a:extLst>
                <a:ext uri="{FF2B5EF4-FFF2-40B4-BE49-F238E27FC236}">
                  <a16:creationId xmlns:a16="http://schemas.microsoft.com/office/drawing/2014/main" id="{268BDF96-C2A7-4383-A874-E5A247396771}"/>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2">
              <a:extLst>
                <a:ext uri="{FF2B5EF4-FFF2-40B4-BE49-F238E27FC236}">
                  <a16:creationId xmlns:a16="http://schemas.microsoft.com/office/drawing/2014/main" id="{507977F2-03B4-4332-A46B-712795BF6544}"/>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3">
              <a:extLst>
                <a:ext uri="{FF2B5EF4-FFF2-40B4-BE49-F238E27FC236}">
                  <a16:creationId xmlns:a16="http://schemas.microsoft.com/office/drawing/2014/main" id="{8161A06F-0399-4660-836E-2DC9E902932F}"/>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4">
              <a:extLst>
                <a:ext uri="{FF2B5EF4-FFF2-40B4-BE49-F238E27FC236}">
                  <a16:creationId xmlns:a16="http://schemas.microsoft.com/office/drawing/2014/main" id="{2616C1AB-30A3-4016-A609-994A50170FD1}"/>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5">
              <a:extLst>
                <a:ext uri="{FF2B5EF4-FFF2-40B4-BE49-F238E27FC236}">
                  <a16:creationId xmlns:a16="http://schemas.microsoft.com/office/drawing/2014/main" id="{CAE9B70F-F6F8-4F13-B021-3EEDECC4E626}"/>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6">
              <a:extLst>
                <a:ext uri="{FF2B5EF4-FFF2-40B4-BE49-F238E27FC236}">
                  <a16:creationId xmlns:a16="http://schemas.microsoft.com/office/drawing/2014/main" id="{1F6C7346-29B3-4DC7-B707-E81D155A2854}"/>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7">
              <a:extLst>
                <a:ext uri="{FF2B5EF4-FFF2-40B4-BE49-F238E27FC236}">
                  <a16:creationId xmlns:a16="http://schemas.microsoft.com/office/drawing/2014/main" id="{B882B421-9844-4500-9042-0635F6284E01}"/>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8">
              <a:extLst>
                <a:ext uri="{FF2B5EF4-FFF2-40B4-BE49-F238E27FC236}">
                  <a16:creationId xmlns:a16="http://schemas.microsoft.com/office/drawing/2014/main" id="{2277F4FC-C774-45D5-9046-755490198F32}"/>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99">
              <a:extLst>
                <a:ext uri="{FF2B5EF4-FFF2-40B4-BE49-F238E27FC236}">
                  <a16:creationId xmlns:a16="http://schemas.microsoft.com/office/drawing/2014/main" id="{DB906032-81A5-4A79-9709-3AB64AE0A8AB}"/>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0">
              <a:extLst>
                <a:ext uri="{FF2B5EF4-FFF2-40B4-BE49-F238E27FC236}">
                  <a16:creationId xmlns:a16="http://schemas.microsoft.com/office/drawing/2014/main" id="{ED9F5D8E-EFAE-4568-B34C-8FEB8C653051}"/>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1">
              <a:extLst>
                <a:ext uri="{FF2B5EF4-FFF2-40B4-BE49-F238E27FC236}">
                  <a16:creationId xmlns:a16="http://schemas.microsoft.com/office/drawing/2014/main" id="{16AC7C12-4C15-4010-A997-461496C0855B}"/>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2">
              <a:extLst>
                <a:ext uri="{FF2B5EF4-FFF2-40B4-BE49-F238E27FC236}">
                  <a16:creationId xmlns:a16="http://schemas.microsoft.com/office/drawing/2014/main" id="{57232508-3C0E-4B70-86C6-A44DE2B13426}"/>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3">
              <a:extLst>
                <a:ext uri="{FF2B5EF4-FFF2-40B4-BE49-F238E27FC236}">
                  <a16:creationId xmlns:a16="http://schemas.microsoft.com/office/drawing/2014/main" id="{7A418493-5C83-4590-AFD0-0E25C7F0434F}"/>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4">
              <a:extLst>
                <a:ext uri="{FF2B5EF4-FFF2-40B4-BE49-F238E27FC236}">
                  <a16:creationId xmlns:a16="http://schemas.microsoft.com/office/drawing/2014/main" id="{B69B8624-30F2-4701-BEAD-DC4F37DD5AB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4" name="Freeform 105">
              <a:extLst>
                <a:ext uri="{FF2B5EF4-FFF2-40B4-BE49-F238E27FC236}">
                  <a16:creationId xmlns:a16="http://schemas.microsoft.com/office/drawing/2014/main" id="{48AE9FB3-CEBD-41A9-9B68-1976B8293930}"/>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11649117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iography 2">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917264" cy="838200"/>
          </a:xfrm>
        </p:spPr>
        <p:txBody>
          <a:bodyPr/>
          <a:lstStyle>
            <a:lvl1pPr>
              <a:defRPr sz="3000"/>
            </a:lvl1pPr>
          </a:lstStyle>
          <a:p>
            <a:r>
              <a:rPr lang="en-US"/>
              <a:t>Click to edit Master title style</a:t>
            </a:r>
            <a:endParaRPr lang="en-US" dirty="0"/>
          </a:p>
        </p:txBody>
      </p:sp>
      <p:sp>
        <p:nvSpPr>
          <p:cNvPr id="3" name="Content Placeholder 2"/>
          <p:cNvSpPr>
            <a:spLocks noGrp="1"/>
          </p:cNvSpPr>
          <p:nvPr>
            <p:ph idx="1"/>
          </p:nvPr>
        </p:nvSpPr>
        <p:spPr>
          <a:xfrm>
            <a:off x="422821" y="1073260"/>
            <a:ext cx="10917264"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idx="17"/>
          </p:nvPr>
        </p:nvSpPr>
        <p:spPr>
          <a:xfrm>
            <a:off x="422820" y="36664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9" name="Content Placeholder 9"/>
          <p:cNvSpPr>
            <a:spLocks noGrp="1"/>
          </p:cNvSpPr>
          <p:nvPr>
            <p:ph sz="quarter" idx="18"/>
          </p:nvPr>
        </p:nvSpPr>
        <p:spPr>
          <a:xfrm>
            <a:off x="422820" y="41200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2" name="Slide Number Placeholder 3">
            <a:extLst>
              <a:ext uri="{FF2B5EF4-FFF2-40B4-BE49-F238E27FC236}">
                <a16:creationId xmlns:a16="http://schemas.microsoft.com/office/drawing/2014/main" id="{FDDADAFA-4A67-4AFF-9C77-EBD78F8FF052}"/>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3" name="Footer Placeholder 4">
            <a:extLst>
              <a:ext uri="{FF2B5EF4-FFF2-40B4-BE49-F238E27FC236}">
                <a16:creationId xmlns:a16="http://schemas.microsoft.com/office/drawing/2014/main" id="{00C1F9D1-97D6-4121-B5B2-D568C10CA39D}"/>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Page footer.</a:t>
            </a:r>
          </a:p>
        </p:txBody>
      </p:sp>
      <p:sp>
        <p:nvSpPr>
          <p:cNvPr id="44" name="Rectangle 155">
            <a:extLst>
              <a:ext uri="{FF2B5EF4-FFF2-40B4-BE49-F238E27FC236}">
                <a16:creationId xmlns:a16="http://schemas.microsoft.com/office/drawing/2014/main" id="{4ABC23EC-7743-41C1-80CD-33B5B8541F24}"/>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grpSp>
        <p:nvGrpSpPr>
          <p:cNvPr id="37" name="Group 36">
            <a:extLst>
              <a:ext uri="{FF2B5EF4-FFF2-40B4-BE49-F238E27FC236}">
                <a16:creationId xmlns:a16="http://schemas.microsoft.com/office/drawing/2014/main" id="{E96FA1CC-8E42-4FAB-BC84-018DDB0DEE68}"/>
              </a:ext>
            </a:extLst>
          </p:cNvPr>
          <p:cNvGrpSpPr/>
          <p:nvPr userDrawn="1"/>
        </p:nvGrpSpPr>
        <p:grpSpPr>
          <a:xfrm>
            <a:off x="10215053" y="6295153"/>
            <a:ext cx="1527048" cy="338328"/>
            <a:chOff x="6923088" y="4475163"/>
            <a:chExt cx="1873251" cy="403225"/>
          </a:xfrm>
        </p:grpSpPr>
        <p:sp>
          <p:nvSpPr>
            <p:cNvPr id="38" name="AutoShape 4">
              <a:extLst>
                <a:ext uri="{FF2B5EF4-FFF2-40B4-BE49-F238E27FC236}">
                  <a16:creationId xmlns:a16="http://schemas.microsoft.com/office/drawing/2014/main" id="{FDB3A529-62F4-42AC-951D-23F4A7E86BA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6">
              <a:extLst>
                <a:ext uri="{FF2B5EF4-FFF2-40B4-BE49-F238E27FC236}">
                  <a16:creationId xmlns:a16="http://schemas.microsoft.com/office/drawing/2014/main" id="{B1598055-CFEB-43B6-94D1-91B9BE2040B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7">
              <a:extLst>
                <a:ext uri="{FF2B5EF4-FFF2-40B4-BE49-F238E27FC236}">
                  <a16:creationId xmlns:a16="http://schemas.microsoft.com/office/drawing/2014/main" id="{997E3BA7-7F50-4AC6-9F66-9B16FB283225}"/>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3">
              <a:extLst>
                <a:ext uri="{FF2B5EF4-FFF2-40B4-BE49-F238E27FC236}">
                  <a16:creationId xmlns:a16="http://schemas.microsoft.com/office/drawing/2014/main" id="{1D265DC9-86D8-4E9C-87D7-448058C21A3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4">
              <a:extLst>
                <a:ext uri="{FF2B5EF4-FFF2-40B4-BE49-F238E27FC236}">
                  <a16:creationId xmlns:a16="http://schemas.microsoft.com/office/drawing/2014/main" id="{F7E846A4-4257-46B9-A51C-B7897EB6F49D}"/>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5">
              <a:extLst>
                <a:ext uri="{FF2B5EF4-FFF2-40B4-BE49-F238E27FC236}">
                  <a16:creationId xmlns:a16="http://schemas.microsoft.com/office/drawing/2014/main" id="{2DF9F73C-B262-4FAE-B63A-8189E784AD70}"/>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6">
              <a:extLst>
                <a:ext uri="{FF2B5EF4-FFF2-40B4-BE49-F238E27FC236}">
                  <a16:creationId xmlns:a16="http://schemas.microsoft.com/office/drawing/2014/main" id="{297DEA44-3185-4C0A-9CAC-54EFD4ABC65E}"/>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87">
              <a:extLst>
                <a:ext uri="{FF2B5EF4-FFF2-40B4-BE49-F238E27FC236}">
                  <a16:creationId xmlns:a16="http://schemas.microsoft.com/office/drawing/2014/main" id="{F6ADEFC9-057D-421E-B61E-93A15347DC6E}"/>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88">
              <a:extLst>
                <a:ext uri="{FF2B5EF4-FFF2-40B4-BE49-F238E27FC236}">
                  <a16:creationId xmlns:a16="http://schemas.microsoft.com/office/drawing/2014/main" id="{4F03F7AC-9440-4F7D-B8BF-C08A1E585F2F}"/>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89">
              <a:extLst>
                <a:ext uri="{FF2B5EF4-FFF2-40B4-BE49-F238E27FC236}">
                  <a16:creationId xmlns:a16="http://schemas.microsoft.com/office/drawing/2014/main" id="{970712D6-94E2-4C3D-A565-6176B96D6E4A}"/>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0">
              <a:extLst>
                <a:ext uri="{FF2B5EF4-FFF2-40B4-BE49-F238E27FC236}">
                  <a16:creationId xmlns:a16="http://schemas.microsoft.com/office/drawing/2014/main" id="{D1EE7E46-42CC-4959-8346-E808CAF90F8C}"/>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1">
              <a:extLst>
                <a:ext uri="{FF2B5EF4-FFF2-40B4-BE49-F238E27FC236}">
                  <a16:creationId xmlns:a16="http://schemas.microsoft.com/office/drawing/2014/main" id="{294830DD-B508-4AF3-9D0B-2D211C5D6599}"/>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2">
              <a:extLst>
                <a:ext uri="{FF2B5EF4-FFF2-40B4-BE49-F238E27FC236}">
                  <a16:creationId xmlns:a16="http://schemas.microsoft.com/office/drawing/2014/main" id="{B93D1C63-6554-4487-89B4-BF0E1D2D7B73}"/>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3">
              <a:extLst>
                <a:ext uri="{FF2B5EF4-FFF2-40B4-BE49-F238E27FC236}">
                  <a16:creationId xmlns:a16="http://schemas.microsoft.com/office/drawing/2014/main" id="{2EA68048-B683-4B28-9173-9277014DEE14}"/>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4">
              <a:extLst>
                <a:ext uri="{FF2B5EF4-FFF2-40B4-BE49-F238E27FC236}">
                  <a16:creationId xmlns:a16="http://schemas.microsoft.com/office/drawing/2014/main" id="{C2D4073F-C390-4BB6-931A-744067619951}"/>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5">
              <a:extLst>
                <a:ext uri="{FF2B5EF4-FFF2-40B4-BE49-F238E27FC236}">
                  <a16:creationId xmlns:a16="http://schemas.microsoft.com/office/drawing/2014/main" id="{34B2DE3E-6BE3-46F2-879A-F13FCE9525BA}"/>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6">
              <a:extLst>
                <a:ext uri="{FF2B5EF4-FFF2-40B4-BE49-F238E27FC236}">
                  <a16:creationId xmlns:a16="http://schemas.microsoft.com/office/drawing/2014/main" id="{6BC5B55E-277C-481A-9759-397524F9C425}"/>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97">
              <a:extLst>
                <a:ext uri="{FF2B5EF4-FFF2-40B4-BE49-F238E27FC236}">
                  <a16:creationId xmlns:a16="http://schemas.microsoft.com/office/drawing/2014/main" id="{212C4FC6-A3DC-4F34-9A4A-34B8C646F5C8}"/>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98">
              <a:extLst>
                <a:ext uri="{FF2B5EF4-FFF2-40B4-BE49-F238E27FC236}">
                  <a16:creationId xmlns:a16="http://schemas.microsoft.com/office/drawing/2014/main" id="{D4FED52E-FCF7-40CD-B884-08CDDEED1F59}"/>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99">
              <a:extLst>
                <a:ext uri="{FF2B5EF4-FFF2-40B4-BE49-F238E27FC236}">
                  <a16:creationId xmlns:a16="http://schemas.microsoft.com/office/drawing/2014/main" id="{3A914F48-E51A-44A1-91DC-6262E2E30793}"/>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0">
              <a:extLst>
                <a:ext uri="{FF2B5EF4-FFF2-40B4-BE49-F238E27FC236}">
                  <a16:creationId xmlns:a16="http://schemas.microsoft.com/office/drawing/2014/main" id="{60967023-A11C-4C53-ADAC-19B9420B641C}"/>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1">
              <a:extLst>
                <a:ext uri="{FF2B5EF4-FFF2-40B4-BE49-F238E27FC236}">
                  <a16:creationId xmlns:a16="http://schemas.microsoft.com/office/drawing/2014/main" id="{890FC8D3-8EFF-46D3-A761-53E93E764CB8}"/>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2">
              <a:extLst>
                <a:ext uri="{FF2B5EF4-FFF2-40B4-BE49-F238E27FC236}">
                  <a16:creationId xmlns:a16="http://schemas.microsoft.com/office/drawing/2014/main" id="{7416EEB4-F19F-4D49-910E-53E1316511AE}"/>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4" name="Freeform 103">
              <a:extLst>
                <a:ext uri="{FF2B5EF4-FFF2-40B4-BE49-F238E27FC236}">
                  <a16:creationId xmlns:a16="http://schemas.microsoft.com/office/drawing/2014/main" id="{04A63982-716C-45DD-84F2-3E9C5794813D}"/>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5" name="Freeform 104">
              <a:extLst>
                <a:ext uri="{FF2B5EF4-FFF2-40B4-BE49-F238E27FC236}">
                  <a16:creationId xmlns:a16="http://schemas.microsoft.com/office/drawing/2014/main" id="{49D933E1-1FA0-4B06-BBBB-35C3E611E565}"/>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6" name="Freeform 105">
              <a:extLst>
                <a:ext uri="{FF2B5EF4-FFF2-40B4-BE49-F238E27FC236}">
                  <a16:creationId xmlns:a16="http://schemas.microsoft.com/office/drawing/2014/main" id="{E6B2D9F8-5442-4C5E-9D94-47D05A73BF8C}"/>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17108505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portant Information">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endParaRPr lang="en-US" dirty="0"/>
          </a:p>
        </p:txBody>
      </p:sp>
      <p:sp>
        <p:nvSpPr>
          <p:cNvPr id="3" name="Content Placeholder 2"/>
          <p:cNvSpPr>
            <a:spLocks noGrp="1"/>
          </p:cNvSpPr>
          <p:nvPr>
            <p:ph idx="1"/>
          </p:nvPr>
        </p:nvSpPr>
        <p:spPr>
          <a:xfrm>
            <a:off x="422820" y="1076325"/>
            <a:ext cx="10918280" cy="4808539"/>
          </a:xfrm>
          <a:noFill/>
          <a:ln w="9525">
            <a:noFill/>
            <a:miter lim="800000"/>
            <a:headEnd/>
            <a:tailEnd/>
          </a:ln>
          <a:effectLst/>
        </p:spPr>
        <p:txBody>
          <a:bodyPr lIns="135852"/>
          <a:lstStyle>
            <a:lvl1pPr marL="0" indent="0" algn="l" rtl="0" eaLnBrk="1" fontAlgn="base" hangingPunct="1">
              <a:spcAft>
                <a:spcPct val="0"/>
              </a:spcAft>
              <a:buSzPct val="40000"/>
              <a:defRPr lang="en-US" sz="1200" b="0" dirty="0" smtClean="0">
                <a:solidFill>
                  <a:srgbClr val="000000"/>
                </a:solidFill>
                <a:latin typeface="+mn-lt"/>
                <a:ea typeface="+mn-ea"/>
                <a:cs typeface="+mn-cs"/>
              </a:defRPr>
            </a:lvl1pPr>
            <a:lvl2pPr marL="0" indent="0" algn="l" rtl="0" eaLnBrk="1" fontAlgn="base" hangingPunct="1">
              <a:spcBef>
                <a:spcPts val="743"/>
              </a:spcBef>
              <a:spcAft>
                <a:spcPct val="0"/>
              </a:spcAft>
              <a:buSzPct val="40000"/>
              <a:buNone/>
              <a:defRPr lang="en-US" sz="1200" b="1" dirty="0">
                <a:solidFill>
                  <a:srgbClr val="000000"/>
                </a:solidFill>
                <a:latin typeface="+mn-lt"/>
                <a:ea typeface="+mn-ea"/>
                <a:cs typeface="+mn-cs"/>
              </a:defRPr>
            </a:lvl2pPr>
          </a:lstStyle>
          <a:p>
            <a:pPr lvl="0"/>
            <a:r>
              <a:rPr lang="en-US"/>
              <a:t>Click to edit Master text styles</a:t>
            </a:r>
          </a:p>
          <a:p>
            <a:pPr lvl="1"/>
            <a:r>
              <a:rPr lang="en-US"/>
              <a:t>Second level</a:t>
            </a:r>
          </a:p>
        </p:txBody>
      </p:sp>
      <p:sp>
        <p:nvSpPr>
          <p:cNvPr id="38" name="Slide Number Placeholder 3">
            <a:extLst>
              <a:ext uri="{FF2B5EF4-FFF2-40B4-BE49-F238E27FC236}">
                <a16:creationId xmlns:a16="http://schemas.microsoft.com/office/drawing/2014/main" id="{2C352912-16B3-4C34-A240-2E8BC9C6B279}"/>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39" name="Footer Placeholder 4">
            <a:extLst>
              <a:ext uri="{FF2B5EF4-FFF2-40B4-BE49-F238E27FC236}">
                <a16:creationId xmlns:a16="http://schemas.microsoft.com/office/drawing/2014/main" id="{206F5221-ED04-4397-8B29-76DF1316A5A9}"/>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Page footer.</a:t>
            </a:r>
          </a:p>
        </p:txBody>
      </p:sp>
      <p:sp>
        <p:nvSpPr>
          <p:cNvPr id="40" name="Rectangle 155">
            <a:extLst>
              <a:ext uri="{FF2B5EF4-FFF2-40B4-BE49-F238E27FC236}">
                <a16:creationId xmlns:a16="http://schemas.microsoft.com/office/drawing/2014/main" id="{B3FB2248-AEBC-4961-BEE1-8C9E69D05409}"/>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grpSp>
        <p:nvGrpSpPr>
          <p:cNvPr id="34" name="Group 33">
            <a:extLst>
              <a:ext uri="{FF2B5EF4-FFF2-40B4-BE49-F238E27FC236}">
                <a16:creationId xmlns:a16="http://schemas.microsoft.com/office/drawing/2014/main" id="{BE8EB743-578A-4F2E-9831-A0AD76B8E6F5}"/>
              </a:ext>
            </a:extLst>
          </p:cNvPr>
          <p:cNvGrpSpPr/>
          <p:nvPr userDrawn="1"/>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58D3C79E-30E9-4B4B-A701-FAEF8B1987B4}"/>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B224E115-5A85-4E9E-AE96-ACA56BB87D84}"/>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1A8B288D-FA7D-4770-85A9-EF4DB41E30D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3">
              <a:extLst>
                <a:ext uri="{FF2B5EF4-FFF2-40B4-BE49-F238E27FC236}">
                  <a16:creationId xmlns:a16="http://schemas.microsoft.com/office/drawing/2014/main" id="{6AB80B8C-E086-463F-8456-EB675BFFDD93}"/>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4">
              <a:extLst>
                <a:ext uri="{FF2B5EF4-FFF2-40B4-BE49-F238E27FC236}">
                  <a16:creationId xmlns:a16="http://schemas.microsoft.com/office/drawing/2014/main" id="{253B09A1-B315-4923-8D53-F472D03C687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5">
              <a:extLst>
                <a:ext uri="{FF2B5EF4-FFF2-40B4-BE49-F238E27FC236}">
                  <a16:creationId xmlns:a16="http://schemas.microsoft.com/office/drawing/2014/main" id="{3FAF1FF8-DE53-4A11-A839-59D95821898F}"/>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88E1E33F-F262-4F49-A99D-19DADF052069}"/>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74275FC0-B765-4786-B565-C4F57EB7E569}"/>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20E6A29A-EFC4-4246-9006-B60905DCF941}"/>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44B6AB6A-3514-4FBF-AB9A-A9C60DA105DE}"/>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9EA79B57-CD57-4099-8FB6-77D2B3AB839C}"/>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ACC08612-8488-4B69-8015-6B0D6F45B8D6}"/>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B259BFB8-D7AA-4E37-B932-69F909DC4348}"/>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9150288D-0BA4-4551-8DBD-3BFF454DEF88}"/>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66BBCF85-CD37-4FF8-AEFD-09B0466EE60C}"/>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DC012AEB-548D-4A4B-B3FC-650800CB1CDB}"/>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CBAA0F1A-6D07-4906-94FC-225006129574}"/>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6467F326-5978-4C5E-ADCF-07DC6704C136}"/>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133B0156-6D1E-4B0A-B4BC-64B0CEAB1F4D}"/>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5B06DDBF-8883-4D66-8D60-AC8DA0296E1A}"/>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656CA39C-D073-454D-9A21-90212D19FA85}"/>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82F49F9C-CB5F-4BB4-8FD4-1F56EF7E525C}"/>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4291A22E-FAC9-40F5-A833-AAF9D3666A44}"/>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866554F8-3A95-4E3A-8257-37B352BBBD70}"/>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314B5DDB-8F45-4D5D-948A-E1F84370E531}"/>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A3A90DFB-D909-461A-9100-23433D00B7F3}"/>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16889331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ack_Cover_Disclosures">
    <p:spTree>
      <p:nvGrpSpPr>
        <p:cNvPr id="1" name=""/>
        <p:cNvGrpSpPr/>
        <p:nvPr/>
      </p:nvGrpSpPr>
      <p:grpSpPr>
        <a:xfrm>
          <a:off x="0" y="0"/>
          <a:ext cx="0" cy="0"/>
          <a:chOff x="0" y="0"/>
          <a:chExt cx="0" cy="0"/>
        </a:xfrm>
      </p:grpSpPr>
      <p:sp>
        <p:nvSpPr>
          <p:cNvPr id="11" name="Content Placeholder 10"/>
          <p:cNvSpPr>
            <a:spLocks noGrp="1"/>
          </p:cNvSpPr>
          <p:nvPr>
            <p:ph sz="quarter" idx="15" hasCustomPrompt="1"/>
          </p:nvPr>
        </p:nvSpPr>
        <p:spPr>
          <a:xfrm>
            <a:off x="385233" y="6565047"/>
            <a:ext cx="948267" cy="214312"/>
          </a:xfrm>
        </p:spPr>
        <p:txBody>
          <a:bodyPr/>
          <a:lstStyle>
            <a:lvl1pPr>
              <a:defRPr sz="800" b="0">
                <a:solidFill>
                  <a:schemeClr val="tx1"/>
                </a:solidFill>
              </a:defRPr>
            </a:lvl1pPr>
            <a:lvl2pPr>
              <a:defRPr sz="833" b="0">
                <a:solidFill>
                  <a:schemeClr val="tx1"/>
                </a:solidFill>
              </a:defRPr>
            </a:lvl2pPr>
            <a:lvl3pPr>
              <a:defRPr sz="833" b="0">
                <a:solidFill>
                  <a:schemeClr val="tx1"/>
                </a:solidFill>
              </a:defRPr>
            </a:lvl3pPr>
            <a:lvl4pPr>
              <a:defRPr sz="833" b="0">
                <a:solidFill>
                  <a:schemeClr val="tx1"/>
                </a:solidFill>
              </a:defRPr>
            </a:lvl4pPr>
            <a:lvl5pPr>
              <a:defRPr sz="833" b="0">
                <a:solidFill>
                  <a:schemeClr val="tx1"/>
                </a:solidFill>
              </a:defRPr>
            </a:lvl5pPr>
          </a:lstStyle>
          <a:p>
            <a:pPr lvl="0"/>
            <a:r>
              <a:rPr lang="en-US" dirty="0"/>
              <a:t>XXXXXX.1.0</a:t>
            </a:r>
          </a:p>
        </p:txBody>
      </p:sp>
      <p:sp>
        <p:nvSpPr>
          <p:cNvPr id="6" name="Content Placeholder 5"/>
          <p:cNvSpPr>
            <a:spLocks noGrp="1"/>
          </p:cNvSpPr>
          <p:nvPr>
            <p:ph sz="quarter" idx="14" hasCustomPrompt="1"/>
          </p:nvPr>
        </p:nvSpPr>
        <p:spPr>
          <a:xfrm>
            <a:off x="1778000" y="6535739"/>
            <a:ext cx="8636000" cy="214312"/>
          </a:xfrm>
        </p:spPr>
        <p:txBody>
          <a:bodyPr/>
          <a:lstStyle>
            <a:lvl1pPr algn="ctr">
              <a:defRPr sz="1067" b="0">
                <a:solidFill>
                  <a:schemeClr val="tx1"/>
                </a:solidFill>
              </a:defRPr>
            </a:lvl1pPr>
            <a:lvl2pPr algn="ctr">
              <a:defRPr sz="1084" b="0">
                <a:solidFill>
                  <a:schemeClr val="tx1"/>
                </a:solidFill>
              </a:defRPr>
            </a:lvl2pPr>
            <a:lvl3pPr algn="ctr">
              <a:defRPr sz="1084" b="0">
                <a:solidFill>
                  <a:schemeClr val="tx1"/>
                </a:solidFill>
              </a:defRPr>
            </a:lvl3pPr>
            <a:lvl4pPr algn="ctr">
              <a:defRPr sz="1084" b="0">
                <a:solidFill>
                  <a:schemeClr val="tx1"/>
                </a:solidFill>
              </a:defRPr>
            </a:lvl4pPr>
            <a:lvl5pPr algn="ctr">
              <a:defRPr sz="1084" b="0">
                <a:solidFill>
                  <a:schemeClr val="tx1"/>
                </a:solidFill>
              </a:defRPr>
            </a:lvl5pPr>
          </a:lstStyle>
          <a:p>
            <a:pPr lvl="0"/>
            <a:r>
              <a:rPr lang="en-US" altLang="en-US" sz="1084" dirty="0"/>
              <a:t>BROKER/DEALER and ADDRESS PLACEHOLDER</a:t>
            </a:r>
            <a:endParaRPr lang="en-US" dirty="0"/>
          </a:p>
        </p:txBody>
      </p:sp>
      <p:sp>
        <p:nvSpPr>
          <p:cNvPr id="7" name="Content Placeholder 2"/>
          <p:cNvSpPr>
            <a:spLocks noGrp="1"/>
          </p:cNvSpPr>
          <p:nvPr>
            <p:ph idx="13" hasCustomPrompt="1"/>
          </p:nvPr>
        </p:nvSpPr>
        <p:spPr>
          <a:xfrm>
            <a:off x="422820" y="3228975"/>
            <a:ext cx="11341613" cy="2903539"/>
          </a:xfrm>
        </p:spPr>
        <p:txBody>
          <a:bodyPr lIns="135852" anchor="b"/>
          <a:lstStyle>
            <a:lvl1pPr marL="0" indent="0" algn="l" rtl="0" eaLnBrk="1" fontAlgn="base" hangingPunct="1">
              <a:spcBef>
                <a:spcPts val="400"/>
              </a:spcBef>
              <a:spcAft>
                <a:spcPct val="0"/>
              </a:spcAft>
              <a:buClrTx/>
              <a:buSzTx/>
              <a:buFontTx/>
              <a:buNone/>
              <a:defRPr lang="en-US" sz="1200" b="0" dirty="0" smtClean="0">
                <a:solidFill>
                  <a:schemeClr val="tx1"/>
                </a:solidFill>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eaLnBrk="1" hangingPunct="1">
              <a:spcBef>
                <a:spcPts val="300"/>
              </a:spcBef>
              <a:buClrTx/>
              <a:buSzTx/>
              <a:buFontTx/>
              <a:buNone/>
            </a:pPr>
            <a:r>
              <a:rPr lang="en-US" sz="1251" dirty="0">
                <a:latin typeface="+mj-lt"/>
              </a:rPr>
              <a:t>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a:t>
            </a:r>
          </a:p>
          <a:p>
            <a:pPr eaLnBrk="1" hangingPunct="1">
              <a:spcBef>
                <a:spcPts val="300"/>
              </a:spcBef>
              <a:buClrTx/>
              <a:buSzTx/>
              <a:buFontTx/>
              <a:buNone/>
            </a:pPr>
            <a:r>
              <a:rPr lang="en-US" sz="1251" b="1" dirty="0">
                <a:latin typeface="+mj-lt"/>
              </a:rPr>
              <a:t>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a:t>
            </a:r>
          </a:p>
        </p:txBody>
      </p:sp>
      <p:sp>
        <p:nvSpPr>
          <p:cNvPr id="13" name="Content Placeholder 12"/>
          <p:cNvSpPr>
            <a:spLocks noGrp="1"/>
          </p:cNvSpPr>
          <p:nvPr>
            <p:ph sz="quarter" idx="16" hasCustomPrompt="1"/>
          </p:nvPr>
        </p:nvSpPr>
        <p:spPr>
          <a:xfrm>
            <a:off x="10655300" y="6488722"/>
            <a:ext cx="1210733" cy="377825"/>
          </a:xfrm>
        </p:spPr>
        <p:txBody>
          <a:bodyPr anchor="b"/>
          <a:lstStyle>
            <a:lvl1pPr algn="r">
              <a:spcBef>
                <a:spcPts val="0"/>
              </a:spcBef>
              <a:defRPr sz="800" b="0">
                <a:solidFill>
                  <a:schemeClr val="tx1"/>
                </a:solidFill>
              </a:defRPr>
            </a:lvl1pPr>
            <a:lvl2pPr algn="r">
              <a:defRPr sz="833" b="0">
                <a:solidFill>
                  <a:schemeClr val="tx1"/>
                </a:solidFill>
              </a:defRPr>
            </a:lvl2pPr>
            <a:lvl3pPr algn="r">
              <a:defRPr sz="833" b="0">
                <a:solidFill>
                  <a:schemeClr val="tx1"/>
                </a:solidFill>
              </a:defRPr>
            </a:lvl3pPr>
            <a:lvl4pPr algn="r">
              <a:defRPr sz="833" b="0">
                <a:solidFill>
                  <a:schemeClr val="tx1"/>
                </a:solidFill>
              </a:defRPr>
            </a:lvl4pPr>
            <a:lvl5pPr algn="r">
              <a:defRPr sz="833" b="0">
                <a:solidFill>
                  <a:schemeClr val="tx1"/>
                </a:solidFill>
              </a:defRPr>
            </a:lvl5pPr>
          </a:lstStyle>
          <a:p>
            <a:pPr lvl="0"/>
            <a:r>
              <a:rPr lang="en-US" dirty="0"/>
              <a:t>1.000000.100</a:t>
            </a:r>
          </a:p>
          <a:p>
            <a:pPr lvl="0"/>
            <a:r>
              <a:rPr lang="en-US" dirty="0"/>
              <a:t>0116</a:t>
            </a:r>
          </a:p>
        </p:txBody>
      </p:sp>
    </p:spTree>
    <p:extLst>
      <p:ext uri="{BB962C8B-B14F-4D97-AF65-F5344CB8AC3E}">
        <p14:creationId xmlns:p14="http://schemas.microsoft.com/office/powerpoint/2010/main" val="145613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FI_Internal_Onscreen_Cover">
    <p:spTree>
      <p:nvGrpSpPr>
        <p:cNvPr id="1" name=""/>
        <p:cNvGrpSpPr/>
        <p:nvPr/>
      </p:nvGrpSpPr>
      <p:grpSpPr>
        <a:xfrm>
          <a:off x="0" y="0"/>
          <a:ext cx="0" cy="0"/>
          <a:chOff x="0" y="0"/>
          <a:chExt cx="0" cy="0"/>
        </a:xfrm>
      </p:grpSpPr>
      <p:pic>
        <p:nvPicPr>
          <p:cNvPr id="15" name="Picture 14" descr="A picture containing game&#10;&#10;Description automatically generated">
            <a:extLst>
              <a:ext uri="{FF2B5EF4-FFF2-40B4-BE49-F238E27FC236}">
                <a16:creationId xmlns:a16="http://schemas.microsoft.com/office/drawing/2014/main" id="{2727D70F-139A-4BC0-B1C1-5A7E2FA987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1" name="Content Placeholder 52"/>
          <p:cNvSpPr>
            <a:spLocks noGrp="1"/>
          </p:cNvSpPr>
          <p:nvPr>
            <p:ph sz="quarter" idx="15"/>
          </p:nvPr>
        </p:nvSpPr>
        <p:spPr>
          <a:xfrm>
            <a:off x="939754" y="3988171"/>
            <a:ext cx="3435351" cy="1653303"/>
          </a:xfrm>
        </p:spPr>
        <p:txBody>
          <a:bodyPr/>
          <a:lstStyle>
            <a:lvl1pPr marL="0" indent="0">
              <a:spcBef>
                <a:spcPts val="800"/>
              </a:spcBef>
              <a:defRPr lang="en-US" sz="1200" b="1" kern="1200" dirty="0" smtClean="0">
                <a:solidFill>
                  <a:schemeClr val="bg1"/>
                </a:solidFill>
                <a:latin typeface="Arial" charset="0"/>
                <a:ea typeface="ＭＳ Ｐゴシック" charset="-128"/>
                <a:cs typeface="+mn-cs"/>
              </a:defRPr>
            </a:lvl1pPr>
            <a:lvl2pPr marL="0" indent="0">
              <a:spcBef>
                <a:spcPts val="800"/>
              </a:spcBef>
              <a:buFontTx/>
              <a:buNone/>
              <a:defRPr lang="en-US" sz="1200" i="1" kern="1200" dirty="0" smtClean="0">
                <a:solidFill>
                  <a:schemeClr val="bg1"/>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16" name="Rectangle 176">
            <a:extLst>
              <a:ext uri="{FF2B5EF4-FFF2-40B4-BE49-F238E27FC236}">
                <a16:creationId xmlns:a16="http://schemas.microsoft.com/office/drawing/2014/main" id="{995629D3-A9FF-4D19-B784-949A67B80E95}"/>
              </a:ext>
            </a:extLst>
          </p:cNvPr>
          <p:cNvSpPr>
            <a:spLocks noGrp="1" noChangeArrowheads="1"/>
          </p:cNvSpPr>
          <p:nvPr>
            <p:ph type="ftr" sz="quarter" idx="10"/>
          </p:nvPr>
        </p:nvSpPr>
        <p:spPr>
          <a:xfrm>
            <a:off x="421228" y="6213319"/>
            <a:ext cx="8130851" cy="442040"/>
          </a:xfrm>
        </p:spPr>
        <p:txBody>
          <a:bodyPr anchor="b" anchorCtr="0"/>
          <a:lstStyle>
            <a:lvl1pPr algn="l" rtl="0" eaLnBrk="0" fontAlgn="base" hangingPunct="0">
              <a:lnSpc>
                <a:spcPct val="100000"/>
              </a:lnSpc>
              <a:spcBef>
                <a:spcPct val="0"/>
              </a:spcBef>
              <a:spcAft>
                <a:spcPct val="0"/>
              </a:spcAft>
              <a:defRPr lang="en-US" sz="917" b="1" kern="1200" dirty="0">
                <a:solidFill>
                  <a:schemeClr val="bg1"/>
                </a:solidFill>
                <a:latin typeface="Arial"/>
                <a:ea typeface="ＭＳ Ｐゴシック" pitchFamily="34" charset="-128"/>
                <a:cs typeface="+mn-cs"/>
              </a:defRPr>
            </a:lvl1pPr>
          </a:lstStyle>
          <a:p>
            <a:pPr>
              <a:defRPr/>
            </a:pPr>
            <a:r>
              <a:rPr lang="en-US" dirty="0"/>
              <a:t>Insert disclosures. </a:t>
            </a:r>
          </a:p>
          <a:p>
            <a:pPr>
              <a:defRPr/>
            </a:pPr>
            <a:r>
              <a:rPr lang="en-US" sz="1000" b="0" dirty="0"/>
              <a:t>Insert disclosures.</a:t>
            </a:r>
          </a:p>
          <a:p>
            <a:pPr>
              <a:defRPr/>
            </a:pPr>
            <a:r>
              <a:rPr lang="en-US" sz="1000" dirty="0"/>
              <a:t>Page footer. l  </a:t>
            </a:r>
            <a:r>
              <a:rPr lang="en-US" sz="1000" b="0" dirty="0"/>
              <a:t>© 20XX FMR LLC. All rights reserved.</a:t>
            </a:r>
          </a:p>
        </p:txBody>
      </p:sp>
      <p:sp>
        <p:nvSpPr>
          <p:cNvPr id="43" name="Rectangle 6"/>
          <p:cNvSpPr>
            <a:spLocks noGrp="1" noChangeArrowheads="1"/>
          </p:cNvSpPr>
          <p:nvPr>
            <p:ph type="subTitle" idx="1"/>
          </p:nvPr>
        </p:nvSpPr>
        <p:spPr>
          <a:xfrm>
            <a:off x="912792" y="2326745"/>
            <a:ext cx="10407683" cy="563076"/>
          </a:xfrm>
        </p:spPr>
        <p:txBody>
          <a:bodyPr lIns="149438" rIns="149438"/>
          <a:lstStyle>
            <a:lvl1pPr marL="0" indent="0">
              <a:spcBef>
                <a:spcPts val="0"/>
              </a:spcBef>
              <a:defRPr sz="2400" b="0">
                <a:solidFill>
                  <a:srgbClr val="7A9B3D"/>
                </a:solidFill>
              </a:defRPr>
            </a:lvl1pPr>
          </a:lstStyle>
          <a:p>
            <a:r>
              <a:rPr lang="en-US"/>
              <a:t>Click to edit Master subtitle style</a:t>
            </a:r>
            <a:endParaRPr lang="en-US" dirty="0"/>
          </a:p>
        </p:txBody>
      </p:sp>
      <p:sp>
        <p:nvSpPr>
          <p:cNvPr id="42" name="Text Placeholder 43"/>
          <p:cNvSpPr>
            <a:spLocks noGrp="1"/>
          </p:cNvSpPr>
          <p:nvPr>
            <p:ph type="body" sz="quarter" idx="14" hasCustomPrompt="1"/>
          </p:nvPr>
        </p:nvSpPr>
        <p:spPr>
          <a:xfrm>
            <a:off x="927037" y="2941484"/>
            <a:ext cx="10407683" cy="266851"/>
          </a:xfrm>
        </p:spPr>
        <p:txBody>
          <a:bodyPr lIns="149438" rIns="149438"/>
          <a:lstStyle>
            <a:lvl1pPr>
              <a:spcBef>
                <a:spcPts val="0"/>
              </a:spcBef>
              <a:defRPr lang="en-US" sz="1600" b="0" kern="1200" dirty="0" smtClean="0">
                <a:solidFill>
                  <a:schemeClr val="bg1"/>
                </a:solidFill>
                <a:latin typeface="Arial"/>
                <a:ea typeface="ＭＳ Ｐゴシック" pitchFamily="34" charset="-128"/>
                <a:cs typeface="+mn-cs"/>
              </a:defRPr>
            </a:lvl1pPr>
          </a:lstStyle>
          <a:p>
            <a:pPr lvl="0"/>
            <a:r>
              <a:rPr lang="en-US" dirty="0"/>
              <a:t>Date</a:t>
            </a:r>
          </a:p>
        </p:txBody>
      </p:sp>
      <p:sp>
        <p:nvSpPr>
          <p:cNvPr id="41" name="Rectangle 9"/>
          <p:cNvSpPr>
            <a:spLocks noGrp="1" noChangeArrowheads="1"/>
          </p:cNvSpPr>
          <p:nvPr>
            <p:ph type="title" hasCustomPrompt="1"/>
          </p:nvPr>
        </p:nvSpPr>
        <p:spPr bwMode="auto">
          <a:xfrm>
            <a:off x="912792" y="1769808"/>
            <a:ext cx="1040768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5852" tIns="0" rIns="135852" bIns="0" numCol="1" anchor="b" anchorCtr="0" compatLnSpc="1">
            <a:prstTxWarp prst="textNoShape">
              <a:avLst/>
            </a:prstTxWarp>
          </a:bodyPr>
          <a:lstStyle>
            <a:lvl1pPr>
              <a:defRPr sz="3800">
                <a:solidFill>
                  <a:schemeClr val="bg1"/>
                </a:solidFill>
              </a:defRPr>
            </a:lvl1pPr>
          </a:lstStyle>
          <a:p>
            <a:pPr lvl="0"/>
            <a:r>
              <a:rPr lang="en-US" altLang="en-US" dirty="0"/>
              <a:t>Click To Edit Master Title Style</a:t>
            </a:r>
          </a:p>
        </p:txBody>
      </p:sp>
      <p:pic>
        <p:nvPicPr>
          <p:cNvPr id="10" name="Picture 9">
            <a:extLst>
              <a:ext uri="{FF2B5EF4-FFF2-40B4-BE49-F238E27FC236}">
                <a16:creationId xmlns:a16="http://schemas.microsoft.com/office/drawing/2014/main" id="{3351E0D8-4E11-4261-9743-AE6FD652358B}"/>
              </a:ext>
            </a:extLst>
          </p:cNvPr>
          <p:cNvPicPr>
            <a:picLocks noChangeAspect="1"/>
          </p:cNvPicPr>
          <p:nvPr userDrawn="1"/>
        </p:nvPicPr>
        <p:blipFill>
          <a:blip r:embed="rId4"/>
          <a:stretch>
            <a:fillRect/>
          </a:stretch>
        </p:blipFill>
        <p:spPr>
          <a:xfrm>
            <a:off x="10223209" y="6299067"/>
            <a:ext cx="1524000" cy="335008"/>
          </a:xfrm>
          <a:prstGeom prst="rect">
            <a:avLst/>
          </a:prstGeom>
        </p:spPr>
      </p:pic>
      <p:pic>
        <p:nvPicPr>
          <p:cNvPr id="11" name="Picture 10">
            <a:extLst>
              <a:ext uri="{FF2B5EF4-FFF2-40B4-BE49-F238E27FC236}">
                <a16:creationId xmlns:a16="http://schemas.microsoft.com/office/drawing/2014/main" id="{2180517F-961B-4AE0-B63A-3439BDB0748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40777" y="740779"/>
            <a:ext cx="1761455" cy="108397"/>
          </a:xfrm>
          <a:prstGeom prst="rect">
            <a:avLst/>
          </a:prstGeom>
        </p:spPr>
      </p:pic>
    </p:spTree>
    <p:custDataLst>
      <p:tags r:id="rId1"/>
    </p:custDataLst>
    <p:extLst>
      <p:ext uri="{BB962C8B-B14F-4D97-AF65-F5344CB8AC3E}">
        <p14:creationId xmlns:p14="http://schemas.microsoft.com/office/powerpoint/2010/main" val="975368363"/>
      </p:ext>
    </p:extLst>
  </p:cSld>
  <p:clrMapOvr>
    <a:masterClrMapping/>
  </p:clrMapOvr>
  <p:extLst>
    <p:ext uri="{DCECCB84-F9BA-43D5-87BE-67443E8EF086}">
      <p15:sldGuideLst xmlns:p15="http://schemas.microsoft.com/office/powerpoint/2012/main">
        <p15:guide id="1" orient="horz" pos="4176"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Onscreen Divider">
    <p:bg>
      <p:bgPr>
        <a:solidFill>
          <a:srgbClr val="47525B"/>
        </a:solidFill>
        <a:effectLst/>
      </p:bgPr>
    </p:bg>
    <p:spTree>
      <p:nvGrpSpPr>
        <p:cNvPr id="1" name=""/>
        <p:cNvGrpSpPr/>
        <p:nvPr/>
      </p:nvGrpSpPr>
      <p:grpSpPr>
        <a:xfrm>
          <a:off x="0" y="0"/>
          <a:ext cx="0" cy="0"/>
          <a:chOff x="0" y="0"/>
          <a:chExt cx="0" cy="0"/>
        </a:xfrm>
      </p:grpSpPr>
      <p:pic>
        <p:nvPicPr>
          <p:cNvPr id="9" name="Picture 8" descr="A picture containing computer&#10;&#10;Description automatically generated">
            <a:extLst>
              <a:ext uri="{FF2B5EF4-FFF2-40B4-BE49-F238E27FC236}">
                <a16:creationId xmlns:a16="http://schemas.microsoft.com/office/drawing/2014/main" id="{1336A0B8-642C-4139-954E-2886717BF63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58488" name="Rectangle 56"/>
          <p:cNvSpPr>
            <a:spLocks noGrp="1" noChangeArrowheads="1"/>
          </p:cNvSpPr>
          <p:nvPr>
            <p:ph type="ctrTitle"/>
          </p:nvPr>
        </p:nvSpPr>
        <p:spPr>
          <a:xfrm>
            <a:off x="927102" y="2040362"/>
            <a:ext cx="10434593" cy="608013"/>
          </a:xfrm>
          <a:ln algn="ctr"/>
        </p:spPr>
        <p:txBody>
          <a:bodyPr lIns="135852" tIns="67926" anchor="b"/>
          <a:lstStyle>
            <a:lvl1pPr>
              <a:defRPr sz="3200">
                <a:solidFill>
                  <a:schemeClr val="bg1"/>
                </a:solidFill>
              </a:defRPr>
            </a:lvl1pPr>
          </a:lstStyle>
          <a:p>
            <a:r>
              <a:rPr lang="en-US"/>
              <a:t>Click to edit Master title style</a:t>
            </a:r>
            <a:endParaRPr lang="en-US" dirty="0"/>
          </a:p>
        </p:txBody>
      </p:sp>
      <p:sp>
        <p:nvSpPr>
          <p:cNvPr id="658489" name="Rectangle 57"/>
          <p:cNvSpPr>
            <a:spLocks noGrp="1" noChangeArrowheads="1"/>
          </p:cNvSpPr>
          <p:nvPr>
            <p:ph type="subTitle" idx="1"/>
          </p:nvPr>
        </p:nvSpPr>
        <p:spPr>
          <a:xfrm>
            <a:off x="937400" y="2752345"/>
            <a:ext cx="10434595" cy="283464"/>
          </a:xfrm>
          <a:ln algn="ctr"/>
        </p:spPr>
        <p:txBody>
          <a:bodyPr tIns="0"/>
          <a:lstStyle>
            <a:lvl1pPr marL="0" indent="0" algn="l" rtl="0" fontAlgn="base">
              <a:lnSpc>
                <a:spcPct val="100000"/>
              </a:lnSpc>
              <a:spcBef>
                <a:spcPct val="0"/>
              </a:spcBef>
              <a:spcAft>
                <a:spcPct val="0"/>
              </a:spcAft>
              <a:defRPr lang="en-US" sz="2400" b="0" kern="1200" dirty="0">
                <a:solidFill>
                  <a:srgbClr val="7A9B3D"/>
                </a:solidFill>
                <a:latin typeface="Arial"/>
                <a:ea typeface="ＭＳ Ｐゴシック" pitchFamily="34" charset="-128"/>
                <a:cs typeface="+mn-cs"/>
              </a:defRPr>
            </a:lvl1pPr>
          </a:lstStyle>
          <a:p>
            <a:r>
              <a:rPr lang="en-US"/>
              <a:t>Click to edit Master subtitle style</a:t>
            </a:r>
            <a:endParaRPr lang="en-US" dirty="0"/>
          </a:p>
        </p:txBody>
      </p:sp>
      <p:sp>
        <p:nvSpPr>
          <p:cNvPr id="60" name="Rectangle 176"/>
          <p:cNvSpPr>
            <a:spLocks noGrp="1" noChangeArrowheads="1"/>
          </p:cNvSpPr>
          <p:nvPr>
            <p:ph type="ftr" sz="quarter" idx="13"/>
          </p:nvPr>
        </p:nvSpPr>
        <p:spPr>
          <a:xfrm>
            <a:off x="426720" y="6483096"/>
            <a:ext cx="5242560" cy="173736"/>
          </a:xfrm>
        </p:spPr>
        <p:txBody>
          <a:bodyPr/>
          <a:lstStyle>
            <a:lvl1pPr algn="l">
              <a:defRPr sz="1000" b="0">
                <a:solidFill>
                  <a:schemeClr val="bg1"/>
                </a:solidFill>
              </a:defRPr>
            </a:lvl1pPr>
          </a:lstStyle>
          <a:p>
            <a:pPr>
              <a:defRPr/>
            </a:pPr>
            <a:r>
              <a:rPr lang="en-US" dirty="0"/>
              <a:t>Page footer.</a:t>
            </a:r>
          </a:p>
        </p:txBody>
      </p:sp>
      <p:cxnSp>
        <p:nvCxnSpPr>
          <p:cNvPr id="6" name="Straight Connector 5"/>
          <p:cNvCxnSpPr/>
          <p:nvPr userDrawn="1"/>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pic>
        <p:nvPicPr>
          <p:cNvPr id="10" name="Picture 9">
            <a:extLst>
              <a:ext uri="{FF2B5EF4-FFF2-40B4-BE49-F238E27FC236}">
                <a16:creationId xmlns:a16="http://schemas.microsoft.com/office/drawing/2014/main" id="{6EA06FA9-9917-473C-8342-EC6C8A360586}"/>
              </a:ext>
            </a:extLst>
          </p:cNvPr>
          <p:cNvPicPr>
            <a:picLocks noChangeAspect="1"/>
          </p:cNvPicPr>
          <p:nvPr userDrawn="1"/>
        </p:nvPicPr>
        <p:blipFill>
          <a:blip r:embed="rId4"/>
          <a:stretch>
            <a:fillRect/>
          </a:stretch>
        </p:blipFill>
        <p:spPr>
          <a:xfrm>
            <a:off x="10223209" y="6299067"/>
            <a:ext cx="1524000" cy="335008"/>
          </a:xfrm>
          <a:prstGeom prst="rect">
            <a:avLst/>
          </a:prstGeom>
        </p:spPr>
      </p:pic>
    </p:spTree>
    <p:custDataLst>
      <p:tags r:id="rId1"/>
    </p:custDataLst>
    <p:extLst>
      <p:ext uri="{BB962C8B-B14F-4D97-AF65-F5344CB8AC3E}">
        <p14:creationId xmlns:p14="http://schemas.microsoft.com/office/powerpoint/2010/main" val="3977964714"/>
      </p:ext>
    </p:extLst>
  </p:cSld>
  <p:clrMapOvr>
    <a:masterClrMapping/>
  </p:clrMapOvr>
  <p:extLst>
    <p:ext uri="{DCECCB84-F9BA-43D5-87BE-67443E8EF086}">
      <p15:sldGuideLst xmlns:p15="http://schemas.microsoft.com/office/powerpoint/2012/main">
        <p15:guide id="1" orient="horz" pos="4176"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Onscreen Divider Speakers">
    <p:bg>
      <p:bgPr>
        <a:solidFill>
          <a:srgbClr val="47525B"/>
        </a:solidFill>
        <a:effectLst/>
      </p:bgPr>
    </p:bg>
    <p:spTree>
      <p:nvGrpSpPr>
        <p:cNvPr id="1" name=""/>
        <p:cNvGrpSpPr/>
        <p:nvPr/>
      </p:nvGrpSpPr>
      <p:grpSpPr>
        <a:xfrm>
          <a:off x="0" y="0"/>
          <a:ext cx="0" cy="0"/>
          <a:chOff x="0" y="0"/>
          <a:chExt cx="0" cy="0"/>
        </a:xfrm>
      </p:grpSpPr>
      <p:pic>
        <p:nvPicPr>
          <p:cNvPr id="7" name="Picture 6" descr="A picture containing computer&#10;&#10;Description automatically generated">
            <a:extLst>
              <a:ext uri="{FF2B5EF4-FFF2-40B4-BE49-F238E27FC236}">
                <a16:creationId xmlns:a16="http://schemas.microsoft.com/office/drawing/2014/main" id="{014B9140-1C84-4CDF-AB91-AC6C22BAFD0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19A126A0-219D-4B29-8EE9-66FD932F4BB3}"/>
              </a:ext>
            </a:extLst>
          </p:cNvPr>
          <p:cNvPicPr>
            <a:picLocks noChangeAspect="1"/>
          </p:cNvPicPr>
          <p:nvPr userDrawn="1"/>
        </p:nvPicPr>
        <p:blipFill>
          <a:blip r:embed="rId3"/>
          <a:stretch>
            <a:fillRect/>
          </a:stretch>
        </p:blipFill>
        <p:spPr>
          <a:xfrm>
            <a:off x="10223209" y="6299067"/>
            <a:ext cx="1524000" cy="335008"/>
          </a:xfrm>
          <a:prstGeom prst="rect">
            <a:avLst/>
          </a:prstGeom>
        </p:spPr>
      </p:pic>
      <p:cxnSp>
        <p:nvCxnSpPr>
          <p:cNvPr id="59" name="Straight Connector 58"/>
          <p:cNvCxnSpPr/>
          <p:nvPr userDrawn="1"/>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sp>
        <p:nvSpPr>
          <p:cNvPr id="658488" name="Rectangle 56"/>
          <p:cNvSpPr>
            <a:spLocks noGrp="1" noChangeArrowheads="1"/>
          </p:cNvSpPr>
          <p:nvPr>
            <p:ph type="ctrTitle"/>
          </p:nvPr>
        </p:nvSpPr>
        <p:spPr>
          <a:xfrm>
            <a:off x="927102" y="2040362"/>
            <a:ext cx="10434593" cy="608013"/>
          </a:xfrm>
          <a:ln algn="ctr"/>
        </p:spPr>
        <p:txBody>
          <a:bodyPr lIns="135852" tIns="67926" anchor="b"/>
          <a:lstStyle>
            <a:lvl1pPr>
              <a:defRPr sz="3200">
                <a:solidFill>
                  <a:schemeClr val="bg1"/>
                </a:solidFill>
              </a:defRPr>
            </a:lvl1pPr>
          </a:lstStyle>
          <a:p>
            <a:r>
              <a:rPr lang="en-US"/>
              <a:t>Click to edit Master title style</a:t>
            </a:r>
            <a:endParaRPr lang="en-US" dirty="0"/>
          </a:p>
        </p:txBody>
      </p:sp>
      <p:sp>
        <p:nvSpPr>
          <p:cNvPr id="658489" name="Rectangle 57"/>
          <p:cNvSpPr>
            <a:spLocks noGrp="1" noChangeArrowheads="1"/>
          </p:cNvSpPr>
          <p:nvPr>
            <p:ph type="subTitle" idx="1"/>
          </p:nvPr>
        </p:nvSpPr>
        <p:spPr>
          <a:xfrm>
            <a:off x="937401" y="2819388"/>
            <a:ext cx="10434593" cy="282925"/>
          </a:xfrm>
          <a:ln algn="ctr"/>
        </p:spPr>
        <p:txBody>
          <a:bodyPr tIns="0"/>
          <a:lstStyle>
            <a:lvl1pPr marL="0" indent="0" algn="l" rtl="0" fontAlgn="base">
              <a:lnSpc>
                <a:spcPct val="100000"/>
              </a:lnSpc>
              <a:spcBef>
                <a:spcPts val="743"/>
              </a:spcBef>
              <a:spcAft>
                <a:spcPct val="0"/>
              </a:spcAft>
              <a:defRPr lang="en-US" sz="2400" b="1" kern="1200" baseline="0" dirty="0">
                <a:solidFill>
                  <a:srgbClr val="7A9B3D"/>
                </a:solidFill>
                <a:latin typeface="Arial"/>
                <a:ea typeface="ＭＳ Ｐゴシック" pitchFamily="34" charset="-128"/>
                <a:cs typeface="+mn-cs"/>
              </a:defRPr>
            </a:lvl1pPr>
          </a:lstStyle>
          <a:p>
            <a:r>
              <a:rPr lang="en-US"/>
              <a:t>Click to edit Master subtitle style</a:t>
            </a:r>
            <a:endParaRPr lang="en-US" dirty="0"/>
          </a:p>
        </p:txBody>
      </p:sp>
      <p:sp>
        <p:nvSpPr>
          <p:cNvPr id="60" name="Rectangle 176"/>
          <p:cNvSpPr>
            <a:spLocks noGrp="1" noChangeArrowheads="1"/>
          </p:cNvSpPr>
          <p:nvPr>
            <p:ph type="ftr" sz="quarter" idx="13"/>
          </p:nvPr>
        </p:nvSpPr>
        <p:spPr>
          <a:xfrm>
            <a:off x="426720" y="6483096"/>
            <a:ext cx="5242560" cy="173736"/>
          </a:xfrm>
        </p:spPr>
        <p:txBody>
          <a:bodyPr/>
          <a:lstStyle>
            <a:lvl1pPr algn="l">
              <a:defRPr sz="1000" b="0">
                <a:solidFill>
                  <a:schemeClr val="bg1"/>
                </a:solidFill>
              </a:defRPr>
            </a:lvl1pPr>
          </a:lstStyle>
          <a:p>
            <a:pPr>
              <a:defRPr/>
            </a:pPr>
            <a:r>
              <a:rPr lang="en-US" dirty="0"/>
              <a:t>Page footer.</a:t>
            </a:r>
          </a:p>
        </p:txBody>
      </p:sp>
    </p:spTree>
    <p:extLst>
      <p:ext uri="{BB962C8B-B14F-4D97-AF65-F5344CB8AC3E}">
        <p14:creationId xmlns:p14="http://schemas.microsoft.com/office/powerpoint/2010/main" val="3027715764"/>
      </p:ext>
    </p:extLst>
  </p:cSld>
  <p:clrMapOvr>
    <a:masterClrMapping/>
  </p:clrMapOvr>
  <p:extLst>
    <p:ext uri="{DCECCB84-F9BA-43D5-87BE-67443E8EF086}">
      <p15:sldGuideLst xmlns:p15="http://schemas.microsoft.com/office/powerpoint/2012/main">
        <p15:guide id="1" orient="horz" pos="4176" userDrawn="1">
          <p15:clr>
            <a:srgbClr val="FBAE40"/>
          </p15:clr>
        </p15:guide>
        <p15:guide id="2" pos="739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OC/Agenda">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a:noFill/>
          <a:ln w="9525">
            <a:noFill/>
            <a:miter lim="800000"/>
            <a:headEnd/>
            <a:tailEnd/>
          </a:ln>
          <a:effectLst/>
        </p:spPr>
        <p:txBody>
          <a:bodyPr tIns="67926" anchor="t" anchorCtr="0"/>
          <a:lstStyle>
            <a:lvl1pPr>
              <a:defRPr kumimoji="0" lang="en-US" sz="3000" b="0" i="0" u="none" strike="noStrike" kern="0" cap="none" spc="0" normalizeH="0" baseline="0" noProof="0" dirty="0">
                <a:ln>
                  <a:noFill/>
                </a:ln>
                <a:solidFill>
                  <a:srgbClr val="333F48"/>
                </a:solidFill>
                <a:effectLst/>
                <a:uLnTx/>
                <a:uFillTx/>
                <a:latin typeface="+mj-lt"/>
                <a:ea typeface="+mj-ea"/>
                <a:cs typeface="+mj-cs"/>
              </a:defRPr>
            </a:lvl1pPr>
          </a:lstStyle>
          <a:p>
            <a:pPr lvl="0"/>
            <a:r>
              <a:rPr lang="en-US"/>
              <a:t>Click to edit Master title style</a:t>
            </a:r>
            <a:endParaRPr lang="en-US" dirty="0"/>
          </a:p>
        </p:txBody>
      </p:sp>
      <p:sp>
        <p:nvSpPr>
          <p:cNvPr id="10" name="Content Placeholder 9"/>
          <p:cNvSpPr>
            <a:spLocks noGrp="1"/>
          </p:cNvSpPr>
          <p:nvPr>
            <p:ph sz="quarter" idx="13"/>
          </p:nvPr>
        </p:nvSpPr>
        <p:spPr>
          <a:xfrm>
            <a:off x="422820" y="1339851"/>
            <a:ext cx="10918280" cy="4878388"/>
          </a:xfrm>
        </p:spPr>
        <p:txBody>
          <a:bodyPr/>
          <a:lstStyle>
            <a:lvl1pPr marL="281054" indent="-281054">
              <a:spcBef>
                <a:spcPts val="743"/>
              </a:spcBef>
              <a:buClr>
                <a:srgbClr val="7A9B3D"/>
              </a:buClr>
              <a:buSzPct val="100000"/>
              <a:buFont typeface="+mj-lt"/>
              <a:buAutoNum type="arabicPeriod"/>
              <a:defRPr sz="1600" b="0" i="0" baseline="0">
                <a:solidFill>
                  <a:srgbClr val="000000"/>
                </a:solidFill>
                <a:latin typeface="Arial" pitchFamily="34" charset="0"/>
              </a:defRPr>
            </a:lvl1pPr>
            <a:lvl2pPr marL="571934" indent="-269261">
              <a:spcBef>
                <a:spcPts val="743"/>
              </a:spcBef>
              <a:buClr>
                <a:srgbClr val="768692"/>
              </a:buClr>
              <a:buFont typeface="+mj-lt"/>
              <a:buAutoNum type="alphaUcPeriod"/>
              <a:defRPr sz="1400" baseline="0">
                <a:solidFill>
                  <a:srgbClr val="000000"/>
                </a:solidFill>
                <a:latin typeface="Arial" pitchFamily="34" charset="0"/>
              </a:defRPr>
            </a:lvl2pPr>
            <a:lvl3pPr>
              <a:spcBef>
                <a:spcPts val="743"/>
              </a:spcBef>
              <a:buClr>
                <a:srgbClr val="000000"/>
              </a:buClr>
              <a:defRPr sz="1400" baseline="0">
                <a:solidFill>
                  <a:srgbClr val="000000"/>
                </a:solidFill>
              </a:defRPr>
            </a:lvl3pPr>
          </a:lstStyle>
          <a:p>
            <a:pPr lvl="0"/>
            <a:r>
              <a:rPr lang="en-US"/>
              <a:t>Click to edit Master text styles</a:t>
            </a:r>
          </a:p>
          <a:p>
            <a:pPr lvl="1"/>
            <a:r>
              <a:rPr lang="en-US"/>
              <a:t>Second level</a:t>
            </a:r>
          </a:p>
          <a:p>
            <a:pPr lvl="2"/>
            <a:r>
              <a:rPr lang="en-US"/>
              <a:t>Third level</a:t>
            </a:r>
          </a:p>
        </p:txBody>
      </p:sp>
      <p:sp>
        <p:nvSpPr>
          <p:cNvPr id="5" name="Slide Number Placeholder 3"/>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 name="Footer Placeholder 4"/>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Page footer.</a:t>
            </a:r>
          </a:p>
        </p:txBody>
      </p:sp>
      <p:sp>
        <p:nvSpPr>
          <p:cNvPr id="7" name="Rectangle 155"/>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grpSp>
        <p:nvGrpSpPr>
          <p:cNvPr id="35" name="Group 34">
            <a:extLst>
              <a:ext uri="{FF2B5EF4-FFF2-40B4-BE49-F238E27FC236}">
                <a16:creationId xmlns:a16="http://schemas.microsoft.com/office/drawing/2014/main" id="{550BA3F0-1359-4A16-8F53-8D46EA3D2D14}"/>
              </a:ext>
            </a:extLst>
          </p:cNvPr>
          <p:cNvGrpSpPr/>
          <p:nvPr userDrawn="1"/>
        </p:nvGrpSpPr>
        <p:grpSpPr>
          <a:xfrm>
            <a:off x="10215053" y="6295153"/>
            <a:ext cx="1527048" cy="338328"/>
            <a:chOff x="6923088" y="4475163"/>
            <a:chExt cx="1873251" cy="403225"/>
          </a:xfrm>
        </p:grpSpPr>
        <p:sp>
          <p:nvSpPr>
            <p:cNvPr id="36" name="AutoShape 4">
              <a:extLst>
                <a:ext uri="{FF2B5EF4-FFF2-40B4-BE49-F238E27FC236}">
                  <a16:creationId xmlns:a16="http://schemas.microsoft.com/office/drawing/2014/main" id="{7C482834-35AD-4625-AA9E-55C0F51373E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6">
              <a:extLst>
                <a:ext uri="{FF2B5EF4-FFF2-40B4-BE49-F238E27FC236}">
                  <a16:creationId xmlns:a16="http://schemas.microsoft.com/office/drawing/2014/main" id="{564170FC-8D6E-4539-A777-D804F3B62C2B}"/>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7">
              <a:extLst>
                <a:ext uri="{FF2B5EF4-FFF2-40B4-BE49-F238E27FC236}">
                  <a16:creationId xmlns:a16="http://schemas.microsoft.com/office/drawing/2014/main" id="{EC26E4C9-79E0-4FF0-8609-9C1E2650985B}"/>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3">
              <a:extLst>
                <a:ext uri="{FF2B5EF4-FFF2-40B4-BE49-F238E27FC236}">
                  <a16:creationId xmlns:a16="http://schemas.microsoft.com/office/drawing/2014/main" id="{70A2BFC0-EC59-4703-84C4-1DC9CE493FD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4">
              <a:extLst>
                <a:ext uri="{FF2B5EF4-FFF2-40B4-BE49-F238E27FC236}">
                  <a16:creationId xmlns:a16="http://schemas.microsoft.com/office/drawing/2014/main" id="{BA5C8BEA-31EF-4F5A-BF9C-575F61C2D9DA}"/>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5">
              <a:extLst>
                <a:ext uri="{FF2B5EF4-FFF2-40B4-BE49-F238E27FC236}">
                  <a16:creationId xmlns:a16="http://schemas.microsoft.com/office/drawing/2014/main" id="{945D18E0-D618-4D71-9AA0-49226A6539E3}"/>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6">
              <a:extLst>
                <a:ext uri="{FF2B5EF4-FFF2-40B4-BE49-F238E27FC236}">
                  <a16:creationId xmlns:a16="http://schemas.microsoft.com/office/drawing/2014/main" id="{AE523D21-62A3-459F-B3EE-A35C364E786C}"/>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7">
              <a:extLst>
                <a:ext uri="{FF2B5EF4-FFF2-40B4-BE49-F238E27FC236}">
                  <a16:creationId xmlns:a16="http://schemas.microsoft.com/office/drawing/2014/main" id="{A7BAFE61-8CFA-47F1-9387-B9F80599A2F4}"/>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8">
              <a:extLst>
                <a:ext uri="{FF2B5EF4-FFF2-40B4-BE49-F238E27FC236}">
                  <a16:creationId xmlns:a16="http://schemas.microsoft.com/office/drawing/2014/main" id="{C7164E93-F32B-4270-A88A-EA1C86DC9F1F}"/>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9">
              <a:extLst>
                <a:ext uri="{FF2B5EF4-FFF2-40B4-BE49-F238E27FC236}">
                  <a16:creationId xmlns:a16="http://schemas.microsoft.com/office/drawing/2014/main" id="{F979A1D9-F7E8-4B31-BF83-BC0DA9D4C903}"/>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90">
              <a:extLst>
                <a:ext uri="{FF2B5EF4-FFF2-40B4-BE49-F238E27FC236}">
                  <a16:creationId xmlns:a16="http://schemas.microsoft.com/office/drawing/2014/main" id="{D876983D-B0E3-4698-88DD-002569D26581}"/>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91">
              <a:extLst>
                <a:ext uri="{FF2B5EF4-FFF2-40B4-BE49-F238E27FC236}">
                  <a16:creationId xmlns:a16="http://schemas.microsoft.com/office/drawing/2014/main" id="{8B70D9D3-619E-489B-ADE5-4C1F1D8A6635}"/>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2">
              <a:extLst>
                <a:ext uri="{FF2B5EF4-FFF2-40B4-BE49-F238E27FC236}">
                  <a16:creationId xmlns:a16="http://schemas.microsoft.com/office/drawing/2014/main" id="{5E12EE61-B7EA-410C-AB20-CCBAA330D961}"/>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3">
              <a:extLst>
                <a:ext uri="{FF2B5EF4-FFF2-40B4-BE49-F238E27FC236}">
                  <a16:creationId xmlns:a16="http://schemas.microsoft.com/office/drawing/2014/main" id="{A59707A2-42E0-4C2C-889A-92F4D058FBC5}"/>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4">
              <a:extLst>
                <a:ext uri="{FF2B5EF4-FFF2-40B4-BE49-F238E27FC236}">
                  <a16:creationId xmlns:a16="http://schemas.microsoft.com/office/drawing/2014/main" id="{C40D2430-F314-4D59-9E50-AD659303430B}"/>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5">
              <a:extLst>
                <a:ext uri="{FF2B5EF4-FFF2-40B4-BE49-F238E27FC236}">
                  <a16:creationId xmlns:a16="http://schemas.microsoft.com/office/drawing/2014/main" id="{11A61A3B-AC99-4A11-A869-CA10B23EF029}"/>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6">
              <a:extLst>
                <a:ext uri="{FF2B5EF4-FFF2-40B4-BE49-F238E27FC236}">
                  <a16:creationId xmlns:a16="http://schemas.microsoft.com/office/drawing/2014/main" id="{2E79E82D-9F50-480A-B516-70AB96F069CF}"/>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7">
              <a:extLst>
                <a:ext uri="{FF2B5EF4-FFF2-40B4-BE49-F238E27FC236}">
                  <a16:creationId xmlns:a16="http://schemas.microsoft.com/office/drawing/2014/main" id="{92427D14-8FA7-4976-9497-BE52FAD26176}"/>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8">
              <a:extLst>
                <a:ext uri="{FF2B5EF4-FFF2-40B4-BE49-F238E27FC236}">
                  <a16:creationId xmlns:a16="http://schemas.microsoft.com/office/drawing/2014/main" id="{5C004A33-FF06-4557-B2CF-FC4BE0C67B89}"/>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9">
              <a:extLst>
                <a:ext uri="{FF2B5EF4-FFF2-40B4-BE49-F238E27FC236}">
                  <a16:creationId xmlns:a16="http://schemas.microsoft.com/office/drawing/2014/main" id="{8D60EB51-38EF-498D-A7AB-143F38B255CB}"/>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100">
              <a:extLst>
                <a:ext uri="{FF2B5EF4-FFF2-40B4-BE49-F238E27FC236}">
                  <a16:creationId xmlns:a16="http://schemas.microsoft.com/office/drawing/2014/main" id="{875B2BF5-5618-4736-A9FD-CA8A95F0322F}"/>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101">
              <a:extLst>
                <a:ext uri="{FF2B5EF4-FFF2-40B4-BE49-F238E27FC236}">
                  <a16:creationId xmlns:a16="http://schemas.microsoft.com/office/drawing/2014/main" id="{9D1E1698-30DD-4022-9411-9D949CA45641}"/>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2">
              <a:extLst>
                <a:ext uri="{FF2B5EF4-FFF2-40B4-BE49-F238E27FC236}">
                  <a16:creationId xmlns:a16="http://schemas.microsoft.com/office/drawing/2014/main" id="{8DD88DA0-5DF6-4D70-92ED-1EFCC5C5CD75}"/>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3">
              <a:extLst>
                <a:ext uri="{FF2B5EF4-FFF2-40B4-BE49-F238E27FC236}">
                  <a16:creationId xmlns:a16="http://schemas.microsoft.com/office/drawing/2014/main" id="{DC7D28AC-1E0E-464E-988A-1D4211D831C4}"/>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4">
              <a:extLst>
                <a:ext uri="{FF2B5EF4-FFF2-40B4-BE49-F238E27FC236}">
                  <a16:creationId xmlns:a16="http://schemas.microsoft.com/office/drawing/2014/main" id="{BC85F20B-9F98-43D9-87B6-8BD6177BC0A6}"/>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5" name="Freeform 105">
              <a:extLst>
                <a:ext uri="{FF2B5EF4-FFF2-40B4-BE49-F238E27FC236}">
                  <a16:creationId xmlns:a16="http://schemas.microsoft.com/office/drawing/2014/main" id="{E99EF339-8D67-4A35-A01D-5514C81BDCD2}"/>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3954167344"/>
      </p:ext>
    </p:extLst>
  </p:cSld>
  <p:clrMapOvr>
    <a:masterClrMapping/>
  </p:clrMapOvr>
  <p:extLst>
    <p:ext uri="{DCECCB84-F9BA-43D5-87BE-67443E8EF086}">
      <p15:sldGuideLst xmlns:p15="http://schemas.microsoft.com/office/powerpoint/2012/main">
        <p15:guide id="1" orient="horz" pos="4176" userDrawn="1">
          <p15:clr>
            <a:srgbClr val="FBAE40"/>
          </p15:clr>
        </p15:guide>
        <p15:guide id="2" pos="7392"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endParaRPr lang="en-US" dirty="0"/>
          </a:p>
        </p:txBody>
      </p:sp>
      <p:sp>
        <p:nvSpPr>
          <p:cNvPr id="37" name="Slide Number Placeholder 3">
            <a:extLst>
              <a:ext uri="{FF2B5EF4-FFF2-40B4-BE49-F238E27FC236}">
                <a16:creationId xmlns:a16="http://schemas.microsoft.com/office/drawing/2014/main" id="{ED2E4C9F-816B-42F5-9F71-FF93BF5E6376}"/>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38" name="Footer Placeholder 4">
            <a:extLst>
              <a:ext uri="{FF2B5EF4-FFF2-40B4-BE49-F238E27FC236}">
                <a16:creationId xmlns:a16="http://schemas.microsoft.com/office/drawing/2014/main" id="{87032577-B963-4FCC-AE28-1F67E3E08FD9}"/>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Page footer.</a:t>
            </a:r>
          </a:p>
        </p:txBody>
      </p:sp>
      <p:sp>
        <p:nvSpPr>
          <p:cNvPr id="39" name="Rectangle 155">
            <a:extLst>
              <a:ext uri="{FF2B5EF4-FFF2-40B4-BE49-F238E27FC236}">
                <a16:creationId xmlns:a16="http://schemas.microsoft.com/office/drawing/2014/main" id="{7C763BE8-EAF0-49DD-A9FF-2C9C568746FA}"/>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grpSp>
        <p:nvGrpSpPr>
          <p:cNvPr id="33" name="Group 32">
            <a:extLst>
              <a:ext uri="{FF2B5EF4-FFF2-40B4-BE49-F238E27FC236}">
                <a16:creationId xmlns:a16="http://schemas.microsoft.com/office/drawing/2014/main" id="{4E28DBED-1F29-47C1-A785-9E2CCECF085E}"/>
              </a:ext>
            </a:extLst>
          </p:cNvPr>
          <p:cNvGrpSpPr/>
          <p:nvPr userDrawn="1"/>
        </p:nvGrpSpPr>
        <p:grpSpPr>
          <a:xfrm>
            <a:off x="10215053" y="6295153"/>
            <a:ext cx="1527048" cy="338328"/>
            <a:chOff x="6923088" y="4475163"/>
            <a:chExt cx="1873251" cy="403225"/>
          </a:xfrm>
        </p:grpSpPr>
        <p:sp>
          <p:nvSpPr>
            <p:cNvPr id="34" name="AutoShape 4">
              <a:extLst>
                <a:ext uri="{FF2B5EF4-FFF2-40B4-BE49-F238E27FC236}">
                  <a16:creationId xmlns:a16="http://schemas.microsoft.com/office/drawing/2014/main" id="{354CA2DF-92C1-4AE5-9DE2-C17B850C7E80}"/>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5" name="Freeform 6">
              <a:extLst>
                <a:ext uri="{FF2B5EF4-FFF2-40B4-BE49-F238E27FC236}">
                  <a16:creationId xmlns:a16="http://schemas.microsoft.com/office/drawing/2014/main" id="{25B37B6E-DCCC-4ADD-9056-C925F0D607F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7">
              <a:extLst>
                <a:ext uri="{FF2B5EF4-FFF2-40B4-BE49-F238E27FC236}">
                  <a16:creationId xmlns:a16="http://schemas.microsoft.com/office/drawing/2014/main" id="{1F873A83-AAE3-44D1-B173-C75926392214}"/>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3">
              <a:extLst>
                <a:ext uri="{FF2B5EF4-FFF2-40B4-BE49-F238E27FC236}">
                  <a16:creationId xmlns:a16="http://schemas.microsoft.com/office/drawing/2014/main" id="{D0A787E4-5B81-464E-A224-0D6FFEC2BF41}"/>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4">
              <a:extLst>
                <a:ext uri="{FF2B5EF4-FFF2-40B4-BE49-F238E27FC236}">
                  <a16:creationId xmlns:a16="http://schemas.microsoft.com/office/drawing/2014/main" id="{F3A118D5-A684-4A66-B354-B50F9F1E7625}"/>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5">
              <a:extLst>
                <a:ext uri="{FF2B5EF4-FFF2-40B4-BE49-F238E27FC236}">
                  <a16:creationId xmlns:a16="http://schemas.microsoft.com/office/drawing/2014/main" id="{D24DE251-FF8A-4F7D-86B7-7050AD095594}"/>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6">
              <a:extLst>
                <a:ext uri="{FF2B5EF4-FFF2-40B4-BE49-F238E27FC236}">
                  <a16:creationId xmlns:a16="http://schemas.microsoft.com/office/drawing/2014/main" id="{5EE5D32B-F3B3-451C-AF81-9CF50CB9A4DF}"/>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7">
              <a:extLst>
                <a:ext uri="{FF2B5EF4-FFF2-40B4-BE49-F238E27FC236}">
                  <a16:creationId xmlns:a16="http://schemas.microsoft.com/office/drawing/2014/main" id="{4190B673-869F-4B5A-B909-1D65B44EED1A}"/>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8">
              <a:extLst>
                <a:ext uri="{FF2B5EF4-FFF2-40B4-BE49-F238E27FC236}">
                  <a16:creationId xmlns:a16="http://schemas.microsoft.com/office/drawing/2014/main" id="{7E4A8ABA-C166-4BFF-9D0B-8E1A65FC2CAA}"/>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9">
              <a:extLst>
                <a:ext uri="{FF2B5EF4-FFF2-40B4-BE49-F238E27FC236}">
                  <a16:creationId xmlns:a16="http://schemas.microsoft.com/office/drawing/2014/main" id="{A43514D3-56D5-4809-A809-5B4B1FA99117}"/>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90">
              <a:extLst>
                <a:ext uri="{FF2B5EF4-FFF2-40B4-BE49-F238E27FC236}">
                  <a16:creationId xmlns:a16="http://schemas.microsoft.com/office/drawing/2014/main" id="{0EFEC20D-0924-4E7D-965B-7AA681BBB132}"/>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1">
              <a:extLst>
                <a:ext uri="{FF2B5EF4-FFF2-40B4-BE49-F238E27FC236}">
                  <a16:creationId xmlns:a16="http://schemas.microsoft.com/office/drawing/2014/main" id="{3B5945D4-025A-4212-AF2C-C3D25B56AB04}"/>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2">
              <a:extLst>
                <a:ext uri="{FF2B5EF4-FFF2-40B4-BE49-F238E27FC236}">
                  <a16:creationId xmlns:a16="http://schemas.microsoft.com/office/drawing/2014/main" id="{24DC6E91-1937-4E26-A99D-BD657014736C}"/>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3">
              <a:extLst>
                <a:ext uri="{FF2B5EF4-FFF2-40B4-BE49-F238E27FC236}">
                  <a16:creationId xmlns:a16="http://schemas.microsoft.com/office/drawing/2014/main" id="{136F4DBA-943F-4485-A265-6999F2B7BF14}"/>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4">
              <a:extLst>
                <a:ext uri="{FF2B5EF4-FFF2-40B4-BE49-F238E27FC236}">
                  <a16:creationId xmlns:a16="http://schemas.microsoft.com/office/drawing/2014/main" id="{94AB506A-52A0-4303-B084-75D28B1A0B37}"/>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5">
              <a:extLst>
                <a:ext uri="{FF2B5EF4-FFF2-40B4-BE49-F238E27FC236}">
                  <a16:creationId xmlns:a16="http://schemas.microsoft.com/office/drawing/2014/main" id="{441E1489-4E55-4F92-A23A-4CC967904D10}"/>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6">
              <a:extLst>
                <a:ext uri="{FF2B5EF4-FFF2-40B4-BE49-F238E27FC236}">
                  <a16:creationId xmlns:a16="http://schemas.microsoft.com/office/drawing/2014/main" id="{E2938380-2167-4E02-81B1-189DF8E519DF}"/>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7">
              <a:extLst>
                <a:ext uri="{FF2B5EF4-FFF2-40B4-BE49-F238E27FC236}">
                  <a16:creationId xmlns:a16="http://schemas.microsoft.com/office/drawing/2014/main" id="{307D2305-BBEE-437F-9058-815B72A5299C}"/>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8">
              <a:extLst>
                <a:ext uri="{FF2B5EF4-FFF2-40B4-BE49-F238E27FC236}">
                  <a16:creationId xmlns:a16="http://schemas.microsoft.com/office/drawing/2014/main" id="{54678D13-16BD-414C-9959-228D32B0F1AB}"/>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9">
              <a:extLst>
                <a:ext uri="{FF2B5EF4-FFF2-40B4-BE49-F238E27FC236}">
                  <a16:creationId xmlns:a16="http://schemas.microsoft.com/office/drawing/2014/main" id="{EE5572CF-2FD8-4DFE-8548-4FC8B8771FAE}"/>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100">
              <a:extLst>
                <a:ext uri="{FF2B5EF4-FFF2-40B4-BE49-F238E27FC236}">
                  <a16:creationId xmlns:a16="http://schemas.microsoft.com/office/drawing/2014/main" id="{B8782544-759F-4A17-9450-5B7E65A448F8}"/>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1">
              <a:extLst>
                <a:ext uri="{FF2B5EF4-FFF2-40B4-BE49-F238E27FC236}">
                  <a16:creationId xmlns:a16="http://schemas.microsoft.com/office/drawing/2014/main" id="{8C6CCFE7-5CB7-442D-BB23-69DAB220A567}"/>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2">
              <a:extLst>
                <a:ext uri="{FF2B5EF4-FFF2-40B4-BE49-F238E27FC236}">
                  <a16:creationId xmlns:a16="http://schemas.microsoft.com/office/drawing/2014/main" id="{B6BBDB81-9186-4D77-84F7-46591A2B3311}"/>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3">
              <a:extLst>
                <a:ext uri="{FF2B5EF4-FFF2-40B4-BE49-F238E27FC236}">
                  <a16:creationId xmlns:a16="http://schemas.microsoft.com/office/drawing/2014/main" id="{62B15F74-9CDF-4590-A192-F3E41CE25F0F}"/>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4">
              <a:extLst>
                <a:ext uri="{FF2B5EF4-FFF2-40B4-BE49-F238E27FC236}">
                  <a16:creationId xmlns:a16="http://schemas.microsoft.com/office/drawing/2014/main" id="{E1D34A83-FCF6-4916-8AFF-91A42B5F665E}"/>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5">
              <a:extLst>
                <a:ext uri="{FF2B5EF4-FFF2-40B4-BE49-F238E27FC236}">
                  <a16:creationId xmlns:a16="http://schemas.microsoft.com/office/drawing/2014/main" id="{6B1BD4F9-D7EF-4946-B0ED-96F03B54DCB0}"/>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104803755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7392"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endParaRPr lang="en-US" dirty="0"/>
          </a:p>
        </p:txBody>
      </p:sp>
      <p:sp>
        <p:nvSpPr>
          <p:cNvPr id="7" name="Content Placeholder 2"/>
          <p:cNvSpPr>
            <a:spLocks noGrp="1"/>
          </p:cNvSpPr>
          <p:nvPr>
            <p:ph idx="13"/>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A3D"/>
                </a:solidFill>
                <a:latin typeface="+mn-lt"/>
                <a:ea typeface="+mn-ea"/>
                <a:cs typeface="+mn-cs"/>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lvl="0"/>
            <a:r>
              <a:rPr lang="en-US"/>
              <a:t>Click to edit Master text styles</a:t>
            </a:r>
          </a:p>
        </p:txBody>
      </p:sp>
      <p:sp>
        <p:nvSpPr>
          <p:cNvPr id="39" name="Slide Number Placeholder 3">
            <a:extLst>
              <a:ext uri="{FF2B5EF4-FFF2-40B4-BE49-F238E27FC236}">
                <a16:creationId xmlns:a16="http://schemas.microsoft.com/office/drawing/2014/main" id="{0238AC6C-D460-4F19-A38B-6122F4C16F15}"/>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0" name="Footer Placeholder 4">
            <a:extLst>
              <a:ext uri="{FF2B5EF4-FFF2-40B4-BE49-F238E27FC236}">
                <a16:creationId xmlns:a16="http://schemas.microsoft.com/office/drawing/2014/main" id="{484B9CE5-8C15-4535-BDD1-B150CDDBAFB0}"/>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Page footer.</a:t>
            </a:r>
          </a:p>
        </p:txBody>
      </p:sp>
      <p:sp>
        <p:nvSpPr>
          <p:cNvPr id="41" name="Rectangle 155">
            <a:extLst>
              <a:ext uri="{FF2B5EF4-FFF2-40B4-BE49-F238E27FC236}">
                <a16:creationId xmlns:a16="http://schemas.microsoft.com/office/drawing/2014/main" id="{636C09BD-20B1-4D0B-BB9C-EFFB4B26D703}"/>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grpSp>
        <p:nvGrpSpPr>
          <p:cNvPr id="34" name="Group 33">
            <a:extLst>
              <a:ext uri="{FF2B5EF4-FFF2-40B4-BE49-F238E27FC236}">
                <a16:creationId xmlns:a16="http://schemas.microsoft.com/office/drawing/2014/main" id="{F6E62061-E1B2-4C1E-95B2-762CF1B881C9}"/>
              </a:ext>
            </a:extLst>
          </p:cNvPr>
          <p:cNvGrpSpPr/>
          <p:nvPr userDrawn="1"/>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8055079D-13D3-44E4-9785-A9EB3765D698}"/>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9B409620-C01F-4CCF-8E67-ED5AEB13DE0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51A57AC3-D65A-49B8-A1C4-AB5B4AB7E144}"/>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83">
              <a:extLst>
                <a:ext uri="{FF2B5EF4-FFF2-40B4-BE49-F238E27FC236}">
                  <a16:creationId xmlns:a16="http://schemas.microsoft.com/office/drawing/2014/main" id="{B4B57DEE-B0DC-4317-A94C-32FA73B1DEC4}"/>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4">
              <a:extLst>
                <a:ext uri="{FF2B5EF4-FFF2-40B4-BE49-F238E27FC236}">
                  <a16:creationId xmlns:a16="http://schemas.microsoft.com/office/drawing/2014/main" id="{88AB428D-711C-40E3-93E5-D5AD3692028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5">
              <a:extLst>
                <a:ext uri="{FF2B5EF4-FFF2-40B4-BE49-F238E27FC236}">
                  <a16:creationId xmlns:a16="http://schemas.microsoft.com/office/drawing/2014/main" id="{D9C75FDE-FB8E-425A-A9B5-FAB9ACD80F9A}"/>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08BB0907-1766-4B8E-8D56-3710D356B1F1}"/>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E353BF7F-39C1-4001-B6F3-2ADB6441C2B9}"/>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09656C6B-F0A7-4F27-9DAD-517815463061}"/>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FF8DEDE5-A027-43DC-A465-98E5FFEDB859}"/>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453899CD-0FE8-410F-AB40-DDE6932A06AA}"/>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0833C076-706E-4E5B-957D-ECA20719EF5F}"/>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9A0B6FA9-88F5-4633-8771-48D2EA2D4601}"/>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8DDC5475-16E4-4A7E-B308-22C2AF996716}"/>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EE67A0EC-6A9B-4849-8936-F34E1A0A84E1}"/>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30FCC973-85E9-4CBF-8393-55408BBEE92F}"/>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60CA8FFE-234F-46A1-8A7B-F8C79D02079D}"/>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B1D3BDF5-7C51-4099-A45F-0FF22723D099}"/>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0EE5A69A-9F30-45CA-B8DB-5636501E7329}"/>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2202343C-12FE-4519-8FA1-C1A8F3BC17A8}"/>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04FDD4AB-F0D3-4732-99E7-FBED05E0FC70}"/>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D411EEFA-B7A2-4B30-867A-2F7FA14D41AC}"/>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2C54726F-543D-4726-8614-47E1CB73B592}"/>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EEF25480-4FA8-4DA4-AF9B-A29C762DB092}"/>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78259B57-3D57-4514-B038-4AC6CBE8A138}"/>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EF64F5DA-6D3E-4160-9B99-D1E3DE012AF3}"/>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4131666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ulleted Lis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solidFill>
                  <a:srgbClr val="333F48"/>
                </a:solidFill>
              </a:defRPr>
            </a:lvl1pPr>
          </a:lstStyle>
          <a:p>
            <a:r>
              <a:rPr lang="en-US"/>
              <a:t>Click to edit Master title style</a:t>
            </a:r>
            <a:endParaRPr lang="en-US" dirty="0"/>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B3D"/>
                </a:solidFill>
                <a:latin typeface="+mn-lt"/>
                <a:ea typeface="+mn-ea"/>
                <a:cs typeface="+mn-cs"/>
              </a:defRPr>
            </a:lvl1pPr>
            <a:lvl2pPr marL="141510" indent="-141510">
              <a:spcBef>
                <a:spcPts val="357"/>
              </a:spcBef>
              <a:buClr>
                <a:srgbClr val="7A9B3D"/>
              </a:buClr>
              <a:defRPr lang="en-US" sz="1600" dirty="0" smtClean="0">
                <a:solidFill>
                  <a:srgbClr val="000000"/>
                </a:solidFill>
                <a:latin typeface="+mn-lt"/>
              </a:defRPr>
            </a:lvl2pPr>
            <a:lvl3pPr marL="283018" indent="-141510">
              <a:buClr>
                <a:srgbClr val="768692"/>
              </a:buClr>
              <a:defRPr lang="en-US" sz="1400" dirty="0" smtClean="0">
                <a:solidFill>
                  <a:srgbClr val="000000"/>
                </a:solidFill>
                <a:latin typeface="+mn-lt"/>
              </a:defRPr>
            </a:lvl3pPr>
            <a:lvl4pPr marL="424528" indent="-141510">
              <a:buClr>
                <a:srgbClr val="000000"/>
              </a:buClr>
              <a:buSzPct val="100000"/>
              <a:buFont typeface="Arial" pitchFamily="34" charset="0"/>
              <a:buChar char="•"/>
              <a:defRPr sz="14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1" name="Slide Number Placeholder 3">
            <a:extLst>
              <a:ext uri="{FF2B5EF4-FFF2-40B4-BE49-F238E27FC236}">
                <a16:creationId xmlns:a16="http://schemas.microsoft.com/office/drawing/2014/main" id="{90DD0CA0-1C12-4873-8A33-132DAFEF19FB}"/>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2" name="Footer Placeholder 4">
            <a:extLst>
              <a:ext uri="{FF2B5EF4-FFF2-40B4-BE49-F238E27FC236}">
                <a16:creationId xmlns:a16="http://schemas.microsoft.com/office/drawing/2014/main" id="{9A917CF6-4573-4409-8CD4-C32995E23CB6}"/>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Page footer.</a:t>
            </a:r>
          </a:p>
        </p:txBody>
      </p:sp>
      <p:sp>
        <p:nvSpPr>
          <p:cNvPr id="43" name="Rectangle 155">
            <a:extLst>
              <a:ext uri="{FF2B5EF4-FFF2-40B4-BE49-F238E27FC236}">
                <a16:creationId xmlns:a16="http://schemas.microsoft.com/office/drawing/2014/main" id="{11D5E519-2474-430D-888C-AE84BAA8F139}"/>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grpSp>
        <p:nvGrpSpPr>
          <p:cNvPr id="34" name="Group 33">
            <a:extLst>
              <a:ext uri="{FF2B5EF4-FFF2-40B4-BE49-F238E27FC236}">
                <a16:creationId xmlns:a16="http://schemas.microsoft.com/office/drawing/2014/main" id="{3DA7D0A2-6D37-4435-BDBA-DE3FEB1B8955}"/>
              </a:ext>
            </a:extLst>
          </p:cNvPr>
          <p:cNvGrpSpPr/>
          <p:nvPr userDrawn="1"/>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B3EE7F98-F321-4D0C-803D-7B3D294A300A}"/>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687294CF-EA26-47FE-AEEC-AF16E2303EB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47B69C5D-C844-4E94-9BE9-922EBA9DCFE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83">
              <a:extLst>
                <a:ext uri="{FF2B5EF4-FFF2-40B4-BE49-F238E27FC236}">
                  <a16:creationId xmlns:a16="http://schemas.microsoft.com/office/drawing/2014/main" id="{D475F07D-8517-4229-A4FD-B4754E6BBB33}"/>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4">
              <a:extLst>
                <a:ext uri="{FF2B5EF4-FFF2-40B4-BE49-F238E27FC236}">
                  <a16:creationId xmlns:a16="http://schemas.microsoft.com/office/drawing/2014/main" id="{4F68A102-799F-4CCC-9880-10B4A90B0DD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5">
              <a:extLst>
                <a:ext uri="{FF2B5EF4-FFF2-40B4-BE49-F238E27FC236}">
                  <a16:creationId xmlns:a16="http://schemas.microsoft.com/office/drawing/2014/main" id="{E6DA3469-7CE5-40C0-B6CE-7F47831582FD}"/>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BC32028A-ECB1-4437-91EA-385BDC0533DA}"/>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4F41B773-E1C1-49AC-AAC0-DDC705149FE4}"/>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28E4E23B-2EAA-4884-951B-7087893F7638}"/>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AE0FDE3D-DF37-49A0-9600-28D4F145BF46}"/>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3ACC0254-DDF7-4EE4-A501-7AF31D3303B3}"/>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1EE3584E-9567-4381-98DE-8D72522865A2}"/>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0A9CB4EB-F89C-463A-8976-5CE92193E803}"/>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37E63F6C-6ABA-4164-A3BC-2F43B82B5A6F}"/>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06563592-22B7-429A-B5F8-C1741220A34A}"/>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0D2AE38D-121E-4CAD-86B9-FC8B8F5D70E9}"/>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7FCBD58F-4408-4407-9DB0-3BCFB5D4422F}"/>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8E799FAF-FA4F-4877-8FF1-D895F4AACA33}"/>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541295E1-43D5-4CAF-A561-D6CF1E196D00}"/>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4FEBF633-8A9B-47DA-B7A7-D88B5EFAEFF3}"/>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594D7258-BED9-47C4-A447-04D7EFA8D4F3}"/>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440F352B-C738-4442-B41C-8FB148B33574}"/>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EDB9D29D-B69A-4D9C-B1F8-E88AD5CCB32D}"/>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4516805B-99EF-49F9-93FC-3F528B5C64A7}"/>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981D6376-F4D5-4355-8920-1E31E219656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F1801EA5-ABC9-42C4-9526-8806457AF2B3}"/>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14143266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ulleted List - with subhead">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lvl1pPr>
          </a:lstStyle>
          <a:p>
            <a:r>
              <a:rPr lang="en-US"/>
              <a:t>Click to edit Master title style</a:t>
            </a:r>
            <a:endParaRPr lang="en-US" dirty="0"/>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600" b="1" dirty="0" smtClean="0">
                <a:solidFill>
                  <a:srgbClr val="7A9B3D"/>
                </a:solidFill>
                <a:latin typeface="+mn-lt"/>
                <a:ea typeface="+mn-ea"/>
                <a:cs typeface="+mn-cs"/>
              </a:defRPr>
            </a:lvl1pPr>
            <a:lvl2pPr marL="141510" indent="-141510">
              <a:spcBef>
                <a:spcPts val="357"/>
              </a:spcBef>
              <a:buClr>
                <a:srgbClr val="7A9B3D"/>
              </a:buClr>
              <a:defRPr lang="en-US" sz="1400" dirty="0" smtClean="0">
                <a:solidFill>
                  <a:srgbClr val="000000"/>
                </a:solidFill>
                <a:latin typeface="+mn-lt"/>
              </a:defRPr>
            </a:lvl2pPr>
            <a:lvl3pPr marL="283018" indent="-141510">
              <a:buClr>
                <a:srgbClr val="768692"/>
              </a:buClr>
              <a:defRPr lang="en-US" sz="1200" dirty="0" smtClean="0">
                <a:solidFill>
                  <a:srgbClr val="000000"/>
                </a:solidFill>
                <a:latin typeface="+mn-lt"/>
              </a:defRPr>
            </a:lvl3pPr>
            <a:lvl4pPr marL="424528" indent="-141510">
              <a:buClr>
                <a:srgbClr val="000000"/>
              </a:buClr>
              <a:buSzPct val="100000"/>
              <a:buFont typeface="Arial" pitchFamily="34" charset="0"/>
              <a:buChar char="•"/>
              <a:defRPr sz="12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1" name="Slide Number Placeholder 3">
            <a:extLst>
              <a:ext uri="{FF2B5EF4-FFF2-40B4-BE49-F238E27FC236}">
                <a16:creationId xmlns:a16="http://schemas.microsoft.com/office/drawing/2014/main" id="{2226B0D0-7E7D-4694-B370-6E38CE01FBA4}"/>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2" name="Footer Placeholder 4">
            <a:extLst>
              <a:ext uri="{FF2B5EF4-FFF2-40B4-BE49-F238E27FC236}">
                <a16:creationId xmlns:a16="http://schemas.microsoft.com/office/drawing/2014/main" id="{BE046C68-A14E-4EC4-BB1F-02C0B09C45BF}"/>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Page footer.</a:t>
            </a:r>
          </a:p>
        </p:txBody>
      </p:sp>
      <p:sp>
        <p:nvSpPr>
          <p:cNvPr id="43" name="Rectangle 155">
            <a:extLst>
              <a:ext uri="{FF2B5EF4-FFF2-40B4-BE49-F238E27FC236}">
                <a16:creationId xmlns:a16="http://schemas.microsoft.com/office/drawing/2014/main" id="{C9C3FE21-F12E-4D65-BAF0-A9439AB6AF98}"/>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grpSp>
        <p:nvGrpSpPr>
          <p:cNvPr id="34" name="Group 33">
            <a:extLst>
              <a:ext uri="{FF2B5EF4-FFF2-40B4-BE49-F238E27FC236}">
                <a16:creationId xmlns:a16="http://schemas.microsoft.com/office/drawing/2014/main" id="{95979BCC-BC07-4C0B-BEB7-1206EBE5BFBA}"/>
              </a:ext>
            </a:extLst>
          </p:cNvPr>
          <p:cNvGrpSpPr/>
          <p:nvPr userDrawn="1"/>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0CF3F6E4-4FFE-47F7-AD5D-3AF3A6806E50}"/>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BE06DC7D-46F4-4529-9F80-37C737E75DD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117BD02D-2DF3-4D46-8B61-B53F56FD6576}"/>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83">
              <a:extLst>
                <a:ext uri="{FF2B5EF4-FFF2-40B4-BE49-F238E27FC236}">
                  <a16:creationId xmlns:a16="http://schemas.microsoft.com/office/drawing/2014/main" id="{14EDFEA9-FCE8-46E8-8492-D22E0B7FDFF1}"/>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4">
              <a:extLst>
                <a:ext uri="{FF2B5EF4-FFF2-40B4-BE49-F238E27FC236}">
                  <a16:creationId xmlns:a16="http://schemas.microsoft.com/office/drawing/2014/main" id="{EE19ED73-7F9B-4BE4-A67E-4FB14EC2056D}"/>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5">
              <a:extLst>
                <a:ext uri="{FF2B5EF4-FFF2-40B4-BE49-F238E27FC236}">
                  <a16:creationId xmlns:a16="http://schemas.microsoft.com/office/drawing/2014/main" id="{12E83DEB-5278-4A9C-80E0-44F30F950233}"/>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190AF0AF-D80C-4854-ACC3-D83D6B3FEB24}"/>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5C3365F2-F439-45BF-A77C-7A376D96DAB9}"/>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BC6ED06F-A9AC-4ADE-A907-A7AADE28A64A}"/>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D1117C0D-ED7E-4B85-9886-343D587BDC34}"/>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AF20EB05-E682-451F-A4D8-1E098558726F}"/>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A9191B08-9318-47C8-9441-E9523EB2FE85}"/>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0C1116C3-EB9E-491D-A42E-6DE160A87D4A}"/>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8B8751B8-3EF5-4AFE-84B4-D5D07E857EF5}"/>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DD3DC83B-B226-4680-9813-791417B23484}"/>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1AC26A9B-7597-49AB-8A4B-69454D8C77B8}"/>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EB322305-8A52-4A83-AFAD-C80059079DBA}"/>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F4FFFFE4-5746-455C-A853-AE017A3FDE74}"/>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C71201A5-1FE5-4D91-BCEB-8671C295F9D7}"/>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10E63411-C831-49E3-A5D1-DB1965F8B2A0}"/>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8286CFD3-F86C-458D-8D52-378378975848}"/>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851F3242-B41D-46D0-8BA8-86F062BC673B}"/>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79A08035-DA21-4B77-A5FE-4BF29589E209}"/>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1412B28E-A9F7-448B-AA9D-948D3F10BD84}"/>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8C941D0A-3A6C-45CF-BB59-ED9F728FE33F}"/>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D1892786-68FA-49EB-A4F1-9B448112BEDA}"/>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4551535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ags" Target="../tags/tag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22820" y="228600"/>
            <a:ext cx="10972800" cy="838200"/>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a:t>Click to edit Master title style</a:t>
            </a:r>
            <a:endParaRPr lang="en-US" dirty="0"/>
          </a:p>
        </p:txBody>
      </p:sp>
      <p:sp>
        <p:nvSpPr>
          <p:cNvPr id="4099" name="Rectangle 3"/>
          <p:cNvSpPr>
            <a:spLocks noGrp="1" noChangeArrowheads="1"/>
          </p:cNvSpPr>
          <p:nvPr>
            <p:ph type="body" idx="1"/>
          </p:nvPr>
        </p:nvSpPr>
        <p:spPr bwMode="auto">
          <a:xfrm>
            <a:off x="422822" y="1339853"/>
            <a:ext cx="10545233" cy="4891825"/>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dirty="0"/>
              <a:t>Click to edit Master text styles</a:t>
            </a:r>
          </a:p>
          <a:p>
            <a:pPr lvl="1"/>
            <a:r>
              <a:rPr lang="en-US" dirty="0"/>
              <a:t>First level</a:t>
            </a:r>
          </a:p>
          <a:p>
            <a:pPr lvl="2"/>
            <a:r>
              <a:rPr lang="en-US" dirty="0"/>
              <a:t>Second level</a:t>
            </a:r>
          </a:p>
          <a:p>
            <a:pPr lvl="3"/>
            <a:r>
              <a:rPr lang="en-US" dirty="0"/>
              <a:t>Third level</a:t>
            </a:r>
          </a:p>
        </p:txBody>
      </p:sp>
      <p:sp>
        <p:nvSpPr>
          <p:cNvPr id="429061" name="Rectangle 5"/>
          <p:cNvSpPr>
            <a:spLocks noGrp="1" noChangeArrowheads="1"/>
          </p:cNvSpPr>
          <p:nvPr>
            <p:ph type="sldNum" sz="quarter" idx="4"/>
          </p:nvPr>
        </p:nvSpPr>
        <p:spPr bwMode="auto">
          <a:xfrm>
            <a:off x="11341100" y="6471140"/>
            <a:ext cx="258232" cy="252413"/>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eaLnBrk="0" hangingPunct="0">
              <a:defRPr sz="1000" b="1">
                <a:solidFill>
                  <a:srgbClr val="000000"/>
                </a:solidFill>
                <a:latin typeface="Arial" charset="0"/>
                <a:ea typeface="ＭＳ Ｐゴシック" charset="-128"/>
                <a:cs typeface="+mn-cs"/>
              </a:defRPr>
            </a:lvl1pPr>
          </a:lstStyle>
          <a:p>
            <a:pPr>
              <a:defRPr/>
            </a:pPr>
            <a:fld id="{287592CB-37D3-4196-AC6E-CD3990F28521}" type="slidenum">
              <a:rPr lang="en-US" smtClean="0"/>
              <a:pPr>
                <a:defRPr/>
              </a:pPr>
              <a:t>‹#›</a:t>
            </a:fld>
            <a:endParaRPr lang="en-US" dirty="0"/>
          </a:p>
        </p:txBody>
      </p:sp>
      <p:sp>
        <p:nvSpPr>
          <p:cNvPr id="429211" name="Rectangle 155"/>
          <p:cNvSpPr>
            <a:spLocks noGrp="1" noChangeArrowheads="1"/>
          </p:cNvSpPr>
          <p:nvPr>
            <p:ph type="dt" sz="half" idx="2"/>
          </p:nvPr>
        </p:nvSpPr>
        <p:spPr bwMode="auto">
          <a:xfrm>
            <a:off x="422820" y="6467520"/>
            <a:ext cx="2645277" cy="256032"/>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l" eaLnBrk="0" hangingPunct="0">
              <a:defRPr sz="833" smtClean="0">
                <a:solidFill>
                  <a:srgbClr val="000000"/>
                </a:solidFill>
                <a:latin typeface="Arial" charset="0"/>
                <a:ea typeface="ＭＳ Ｐゴシック" charset="-128"/>
                <a:cs typeface="+mn-cs"/>
              </a:defRPr>
            </a:lvl1pPr>
          </a:lstStyle>
          <a:p>
            <a:pPr>
              <a:defRPr/>
            </a:pPr>
            <a:r>
              <a:rPr lang="en-US"/>
              <a:t>Production code #</a:t>
            </a:r>
            <a:endParaRPr lang="en-US" dirty="0"/>
          </a:p>
        </p:txBody>
      </p:sp>
      <p:sp>
        <p:nvSpPr>
          <p:cNvPr id="429212" name="Rectangle 156"/>
          <p:cNvSpPr>
            <a:spLocks noGrp="1" noChangeArrowheads="1"/>
          </p:cNvSpPr>
          <p:nvPr>
            <p:ph type="ftr" sz="quarter" idx="3"/>
          </p:nvPr>
        </p:nvSpPr>
        <p:spPr bwMode="auto">
          <a:xfrm>
            <a:off x="6082604" y="6468199"/>
            <a:ext cx="5258497" cy="255355"/>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r" eaLnBrk="0" hangingPunct="0">
              <a:defRPr sz="1000" smtClean="0">
                <a:solidFill>
                  <a:srgbClr val="000000"/>
                </a:solidFill>
                <a:latin typeface="Arial" charset="0"/>
                <a:ea typeface="ＭＳ Ｐゴシック" charset="-128"/>
                <a:cs typeface="+mn-cs"/>
              </a:defRPr>
            </a:lvl1pPr>
          </a:lstStyle>
          <a:p>
            <a:pPr>
              <a:defRPr/>
            </a:pPr>
            <a:r>
              <a:rPr lang="en-US"/>
              <a:t>[insert page footer, i.e., For internal use only./For institutional use only.]</a:t>
            </a:r>
            <a:endParaRPr lang="en-US" dirty="0"/>
          </a:p>
        </p:txBody>
      </p:sp>
    </p:spTree>
    <p:custDataLst>
      <p:tags r:id="rId16"/>
    </p:custDataLst>
  </p:cSld>
  <p:clrMap bg1="lt1" tx1="dk1" bg2="lt2" tx2="dk2" accent1="accent1" accent2="accent2" accent3="accent3" accent4="accent4" accent5="accent5" accent6="accent6" hlink="hlink" folHlink="folHlink"/>
  <p:sldLayoutIdLst>
    <p:sldLayoutId id="2147483805" r:id="rId1"/>
    <p:sldLayoutId id="2147483807" r:id="rId2"/>
    <p:sldLayoutId id="2147483780" r:id="rId3"/>
    <p:sldLayoutId id="2147483792" r:id="rId4"/>
    <p:sldLayoutId id="2147483781" r:id="rId5"/>
    <p:sldLayoutId id="2147483782" r:id="rId6"/>
    <p:sldLayoutId id="2147483783" r:id="rId7"/>
    <p:sldLayoutId id="2147483784" r:id="rId8"/>
    <p:sldLayoutId id="2147483785" r:id="rId9"/>
    <p:sldLayoutId id="2147483786" r:id="rId10"/>
    <p:sldLayoutId id="2147483788" r:id="rId11"/>
    <p:sldLayoutId id="2147483789" r:id="rId12"/>
    <p:sldLayoutId id="2147483790" r:id="rId13"/>
    <p:sldLayoutId id="2147483806" r:id="rId14"/>
  </p:sldLayoutIdLst>
  <p:hf hdr="0"/>
  <p:txStyles>
    <p:titleStyle>
      <a:lvl1pPr algn="l" rtl="0" eaLnBrk="1" fontAlgn="base" hangingPunct="1">
        <a:spcBef>
          <a:spcPct val="0"/>
        </a:spcBef>
        <a:spcAft>
          <a:spcPct val="0"/>
        </a:spcAft>
        <a:defRPr sz="2933">
          <a:solidFill>
            <a:srgbClr val="333F48"/>
          </a:solidFill>
          <a:latin typeface="+mj-lt"/>
          <a:ea typeface="+mj-ea"/>
          <a:cs typeface="+mj-cs"/>
        </a:defRPr>
      </a:lvl1pPr>
      <a:lvl2pPr algn="l" rtl="0" eaLnBrk="1" fontAlgn="base" hangingPunct="1">
        <a:spcBef>
          <a:spcPct val="0"/>
        </a:spcBef>
        <a:spcAft>
          <a:spcPct val="0"/>
        </a:spcAft>
        <a:defRPr sz="3000">
          <a:solidFill>
            <a:schemeClr val="tx1"/>
          </a:solidFill>
          <a:latin typeface="Arial" charset="0"/>
        </a:defRPr>
      </a:lvl2pPr>
      <a:lvl3pPr algn="l" rtl="0" eaLnBrk="1" fontAlgn="base" hangingPunct="1">
        <a:spcBef>
          <a:spcPct val="0"/>
        </a:spcBef>
        <a:spcAft>
          <a:spcPct val="0"/>
        </a:spcAft>
        <a:defRPr sz="3000">
          <a:solidFill>
            <a:schemeClr val="tx1"/>
          </a:solidFill>
          <a:latin typeface="Arial" charset="0"/>
        </a:defRPr>
      </a:lvl3pPr>
      <a:lvl4pPr algn="l" rtl="0" eaLnBrk="1" fontAlgn="base" hangingPunct="1">
        <a:spcBef>
          <a:spcPct val="0"/>
        </a:spcBef>
        <a:spcAft>
          <a:spcPct val="0"/>
        </a:spcAft>
        <a:defRPr sz="3000">
          <a:solidFill>
            <a:schemeClr val="tx1"/>
          </a:solidFill>
          <a:latin typeface="Arial" charset="0"/>
        </a:defRPr>
      </a:lvl4pPr>
      <a:lvl5pPr algn="l" rtl="0" eaLnBrk="1" fontAlgn="base" hangingPunct="1">
        <a:spcBef>
          <a:spcPct val="0"/>
        </a:spcBef>
        <a:spcAft>
          <a:spcPct val="0"/>
        </a:spcAft>
        <a:defRPr sz="3000">
          <a:solidFill>
            <a:schemeClr val="tx1"/>
          </a:solidFill>
          <a:latin typeface="Arial" charset="0"/>
        </a:defRPr>
      </a:lvl5pPr>
      <a:lvl6pPr marL="566038" algn="l" rtl="0" eaLnBrk="1" fontAlgn="base" hangingPunct="1">
        <a:spcBef>
          <a:spcPct val="0"/>
        </a:spcBef>
        <a:spcAft>
          <a:spcPct val="0"/>
        </a:spcAft>
        <a:defRPr sz="3000">
          <a:solidFill>
            <a:schemeClr val="tx1"/>
          </a:solidFill>
          <a:latin typeface="Arial" charset="0"/>
        </a:defRPr>
      </a:lvl6pPr>
      <a:lvl7pPr marL="1132076" algn="l" rtl="0" eaLnBrk="1" fontAlgn="base" hangingPunct="1">
        <a:spcBef>
          <a:spcPct val="0"/>
        </a:spcBef>
        <a:spcAft>
          <a:spcPct val="0"/>
        </a:spcAft>
        <a:defRPr sz="3000">
          <a:solidFill>
            <a:schemeClr val="tx1"/>
          </a:solidFill>
          <a:latin typeface="Arial" charset="0"/>
        </a:defRPr>
      </a:lvl7pPr>
      <a:lvl8pPr marL="1698112" algn="l" rtl="0" eaLnBrk="1" fontAlgn="base" hangingPunct="1">
        <a:spcBef>
          <a:spcPct val="0"/>
        </a:spcBef>
        <a:spcAft>
          <a:spcPct val="0"/>
        </a:spcAft>
        <a:defRPr sz="3000">
          <a:solidFill>
            <a:schemeClr val="tx1"/>
          </a:solidFill>
          <a:latin typeface="Arial" charset="0"/>
        </a:defRPr>
      </a:lvl8pPr>
      <a:lvl9pPr marL="2264150" algn="l" rtl="0" eaLnBrk="1" fontAlgn="base" hangingPunct="1">
        <a:spcBef>
          <a:spcPct val="0"/>
        </a:spcBef>
        <a:spcAft>
          <a:spcPct val="0"/>
        </a:spcAft>
        <a:defRPr sz="3000">
          <a:solidFill>
            <a:schemeClr val="tx1"/>
          </a:solidFill>
          <a:latin typeface="Arial" charset="0"/>
        </a:defRPr>
      </a:lvl9pPr>
    </p:titleStyle>
    <p:bodyStyle>
      <a:lvl1pPr marL="141510" indent="-141510" algn="l" rtl="0" eaLnBrk="1" fontAlgn="base" hangingPunct="1">
        <a:spcBef>
          <a:spcPts val="743"/>
        </a:spcBef>
        <a:spcAft>
          <a:spcPct val="0"/>
        </a:spcAft>
        <a:buSzPct val="40000"/>
        <a:defRPr sz="1867" b="1">
          <a:solidFill>
            <a:srgbClr val="7A9B3D"/>
          </a:solidFill>
          <a:latin typeface="+mn-lt"/>
          <a:ea typeface="+mn-ea"/>
          <a:cs typeface="+mn-cs"/>
        </a:defRPr>
      </a:lvl1pPr>
      <a:lvl2pPr marL="424528" indent="-141510" algn="l" rtl="0" eaLnBrk="1" fontAlgn="base" hangingPunct="1">
        <a:spcBef>
          <a:spcPts val="743"/>
        </a:spcBef>
        <a:spcAft>
          <a:spcPct val="0"/>
        </a:spcAft>
        <a:buClr>
          <a:srgbClr val="7A9B3D"/>
        </a:buClr>
        <a:buChar char="•"/>
        <a:defRPr sz="1600">
          <a:solidFill>
            <a:srgbClr val="000000"/>
          </a:solidFill>
          <a:latin typeface="+mn-lt"/>
        </a:defRPr>
      </a:lvl2pPr>
      <a:lvl3pPr marL="707548" indent="-141510" algn="l" rtl="0" eaLnBrk="1" fontAlgn="base" hangingPunct="1">
        <a:spcBef>
          <a:spcPts val="743"/>
        </a:spcBef>
        <a:spcAft>
          <a:spcPct val="0"/>
        </a:spcAft>
        <a:buClr>
          <a:srgbClr val="768692"/>
        </a:buClr>
        <a:buFont typeface="Arial" pitchFamily="34" charset="0"/>
        <a:buChar char="–"/>
        <a:defRPr sz="1467">
          <a:solidFill>
            <a:srgbClr val="000000"/>
          </a:solidFill>
          <a:latin typeface="+mn-lt"/>
        </a:defRPr>
      </a:lvl3pPr>
      <a:lvl4pPr marL="990566" indent="-141510" algn="l" rtl="0" eaLnBrk="1" fontAlgn="base" hangingPunct="1">
        <a:spcBef>
          <a:spcPts val="743"/>
        </a:spcBef>
        <a:spcAft>
          <a:spcPct val="0"/>
        </a:spcAft>
        <a:buFont typeface="Arial" pitchFamily="34" charset="0"/>
        <a:buChar char="•"/>
        <a:defRPr sz="1467">
          <a:solidFill>
            <a:srgbClr val="000000"/>
          </a:solidFill>
          <a:latin typeface="+mn-lt"/>
        </a:defRPr>
      </a:lvl4pPr>
      <a:lvl5pPr marL="2547168" indent="-283018" algn="l" rtl="0" eaLnBrk="1" fontAlgn="base" hangingPunct="1">
        <a:lnSpc>
          <a:spcPts val="2972"/>
        </a:lnSpc>
        <a:spcBef>
          <a:spcPct val="0"/>
        </a:spcBef>
        <a:spcAft>
          <a:spcPct val="0"/>
        </a:spcAft>
        <a:defRPr sz="1751">
          <a:solidFill>
            <a:schemeClr val="tx1"/>
          </a:solidFill>
          <a:latin typeface="+mn-lt"/>
        </a:defRPr>
      </a:lvl5pPr>
      <a:lvl6pPr marL="3113206" indent="-283018" algn="l" rtl="0" eaLnBrk="1" fontAlgn="base" hangingPunct="1">
        <a:lnSpc>
          <a:spcPts val="2972"/>
        </a:lnSpc>
        <a:spcBef>
          <a:spcPct val="0"/>
        </a:spcBef>
        <a:spcAft>
          <a:spcPct val="0"/>
        </a:spcAft>
        <a:defRPr sz="1751">
          <a:solidFill>
            <a:schemeClr val="tx1"/>
          </a:solidFill>
          <a:latin typeface="+mn-lt"/>
        </a:defRPr>
      </a:lvl6pPr>
      <a:lvl7pPr marL="3679244" indent="-283018" algn="l" rtl="0" eaLnBrk="1" fontAlgn="base" hangingPunct="1">
        <a:lnSpc>
          <a:spcPts val="2972"/>
        </a:lnSpc>
        <a:spcBef>
          <a:spcPct val="0"/>
        </a:spcBef>
        <a:spcAft>
          <a:spcPct val="0"/>
        </a:spcAft>
        <a:defRPr sz="1751">
          <a:solidFill>
            <a:schemeClr val="tx1"/>
          </a:solidFill>
          <a:latin typeface="+mn-lt"/>
        </a:defRPr>
      </a:lvl7pPr>
      <a:lvl8pPr marL="4245282" indent="-283018" algn="l" rtl="0" eaLnBrk="1" fontAlgn="base" hangingPunct="1">
        <a:lnSpc>
          <a:spcPts val="2972"/>
        </a:lnSpc>
        <a:spcBef>
          <a:spcPct val="0"/>
        </a:spcBef>
        <a:spcAft>
          <a:spcPct val="0"/>
        </a:spcAft>
        <a:defRPr sz="1751">
          <a:solidFill>
            <a:schemeClr val="tx1"/>
          </a:solidFill>
          <a:latin typeface="+mn-lt"/>
        </a:defRPr>
      </a:lvl8pPr>
      <a:lvl9pPr marL="4811318" indent="-283018" algn="l" rtl="0" eaLnBrk="1" fontAlgn="base" hangingPunct="1">
        <a:lnSpc>
          <a:spcPts val="2972"/>
        </a:lnSpc>
        <a:spcBef>
          <a:spcPct val="0"/>
        </a:spcBef>
        <a:spcAft>
          <a:spcPct val="0"/>
        </a:spcAft>
        <a:defRPr sz="1751">
          <a:solidFill>
            <a:schemeClr val="tx1"/>
          </a:solidFill>
          <a:latin typeface="+mn-lt"/>
        </a:defRPr>
      </a:lvl9pPr>
    </p:bodyStyle>
    <p:otherStyle>
      <a:defPPr>
        <a:defRPr lang="en-US"/>
      </a:defPPr>
      <a:lvl1pPr marL="0" algn="l" defTabSz="1132076" rtl="0" eaLnBrk="1" latinLnBrk="0" hangingPunct="1">
        <a:defRPr sz="2251" kern="1200">
          <a:solidFill>
            <a:schemeClr val="tx1"/>
          </a:solidFill>
          <a:latin typeface="+mn-lt"/>
          <a:ea typeface="+mn-ea"/>
          <a:cs typeface="+mn-cs"/>
        </a:defRPr>
      </a:lvl1pPr>
      <a:lvl2pPr marL="566038" algn="l" defTabSz="1132076" rtl="0" eaLnBrk="1" latinLnBrk="0" hangingPunct="1">
        <a:defRPr sz="2251" kern="1200">
          <a:solidFill>
            <a:schemeClr val="tx1"/>
          </a:solidFill>
          <a:latin typeface="+mn-lt"/>
          <a:ea typeface="+mn-ea"/>
          <a:cs typeface="+mn-cs"/>
        </a:defRPr>
      </a:lvl2pPr>
      <a:lvl3pPr marL="1132076" algn="l" defTabSz="1132076" rtl="0" eaLnBrk="1" latinLnBrk="0" hangingPunct="1">
        <a:defRPr sz="2251" kern="1200">
          <a:solidFill>
            <a:schemeClr val="tx1"/>
          </a:solidFill>
          <a:latin typeface="+mn-lt"/>
          <a:ea typeface="+mn-ea"/>
          <a:cs typeface="+mn-cs"/>
        </a:defRPr>
      </a:lvl3pPr>
      <a:lvl4pPr marL="1698112" algn="l" defTabSz="1132076" rtl="0" eaLnBrk="1" latinLnBrk="0" hangingPunct="1">
        <a:defRPr sz="2251" kern="1200">
          <a:solidFill>
            <a:schemeClr val="tx1"/>
          </a:solidFill>
          <a:latin typeface="+mn-lt"/>
          <a:ea typeface="+mn-ea"/>
          <a:cs typeface="+mn-cs"/>
        </a:defRPr>
      </a:lvl4pPr>
      <a:lvl5pPr marL="2264150" algn="l" defTabSz="1132076" rtl="0" eaLnBrk="1" latinLnBrk="0" hangingPunct="1">
        <a:defRPr sz="2251" kern="1200">
          <a:solidFill>
            <a:schemeClr val="tx1"/>
          </a:solidFill>
          <a:latin typeface="+mn-lt"/>
          <a:ea typeface="+mn-ea"/>
          <a:cs typeface="+mn-cs"/>
        </a:defRPr>
      </a:lvl5pPr>
      <a:lvl6pPr marL="2830188" algn="l" defTabSz="1132076" rtl="0" eaLnBrk="1" latinLnBrk="0" hangingPunct="1">
        <a:defRPr sz="2251" kern="1200">
          <a:solidFill>
            <a:schemeClr val="tx1"/>
          </a:solidFill>
          <a:latin typeface="+mn-lt"/>
          <a:ea typeface="+mn-ea"/>
          <a:cs typeface="+mn-cs"/>
        </a:defRPr>
      </a:lvl6pPr>
      <a:lvl7pPr marL="3396226" algn="l" defTabSz="1132076" rtl="0" eaLnBrk="1" latinLnBrk="0" hangingPunct="1">
        <a:defRPr sz="2251" kern="1200">
          <a:solidFill>
            <a:schemeClr val="tx1"/>
          </a:solidFill>
          <a:latin typeface="+mn-lt"/>
          <a:ea typeface="+mn-ea"/>
          <a:cs typeface="+mn-cs"/>
        </a:defRPr>
      </a:lvl7pPr>
      <a:lvl8pPr marL="3962262" algn="l" defTabSz="1132076" rtl="0" eaLnBrk="1" latinLnBrk="0" hangingPunct="1">
        <a:defRPr sz="2251" kern="1200">
          <a:solidFill>
            <a:schemeClr val="tx1"/>
          </a:solidFill>
          <a:latin typeface="+mn-lt"/>
          <a:ea typeface="+mn-ea"/>
          <a:cs typeface="+mn-cs"/>
        </a:defRPr>
      </a:lvl8pPr>
      <a:lvl9pPr marL="4528300" algn="l" defTabSz="1132076" rtl="0" eaLnBrk="1" latinLnBrk="0" hangingPunct="1">
        <a:defRPr sz="225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tags" Target="../tags/tag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Restricted Stock Sales and 10b5-1 Plans</a:t>
            </a:r>
            <a:br>
              <a:rPr lang="en-US" dirty="0"/>
            </a:br>
            <a:r>
              <a:rPr lang="en-US" sz="2000" b="1" dirty="0">
                <a:solidFill>
                  <a:srgbClr val="768692"/>
                </a:solidFill>
              </a:rPr>
              <a:t>Supporting your distinct and complex investment needs</a:t>
            </a:r>
            <a:endParaRPr lang="en-US" b="1" dirty="0">
              <a:solidFill>
                <a:srgbClr val="768692"/>
              </a:solidFill>
            </a:endParaRPr>
          </a:p>
        </p:txBody>
      </p:sp>
      <p:sp>
        <p:nvSpPr>
          <p:cNvPr id="7" name="Slide Number Placeholder 8">
            <a:extLst>
              <a:ext uri="{FF2B5EF4-FFF2-40B4-BE49-F238E27FC236}">
                <a16:creationId xmlns:a16="http://schemas.microsoft.com/office/drawing/2014/main" id="{FF6E364A-2012-4731-9A8B-1622E6685ACA}"/>
              </a:ext>
            </a:extLst>
          </p:cNvPr>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1</a:t>
            </a:fld>
            <a:endParaRPr lang="en-US" dirty="0"/>
          </a:p>
        </p:txBody>
      </p:sp>
      <p:sp>
        <p:nvSpPr>
          <p:cNvPr id="8" name="Footer Placeholder 3">
            <a:extLst>
              <a:ext uri="{FF2B5EF4-FFF2-40B4-BE49-F238E27FC236}">
                <a16:creationId xmlns:a16="http://schemas.microsoft.com/office/drawing/2014/main" id="{849E46B6-9162-486A-BA12-A523805B452E}"/>
              </a:ext>
            </a:extLst>
          </p:cNvPr>
          <p:cNvSpPr>
            <a:spLocks noGrp="1"/>
          </p:cNvSpPr>
          <p:nvPr>
            <p:ph type="ftr" sz="quarter" idx="15"/>
          </p:nvPr>
        </p:nvSpPr>
        <p:spPr>
          <a:xfrm>
            <a:off x="420111" y="6483292"/>
            <a:ext cx="6035040" cy="172485"/>
          </a:xfrm>
        </p:spPr>
        <p:txBody>
          <a:bodyPr/>
          <a:lstStyle/>
          <a:p>
            <a:pPr algn="l">
              <a:defRPr/>
            </a:pPr>
            <a:r>
              <a:rPr lang="en-US" dirty="0"/>
              <a:t>For investment professional use only. Not for distribution to the public as sales material in any form. </a:t>
            </a:r>
          </a:p>
        </p:txBody>
      </p:sp>
      <p:sp>
        <p:nvSpPr>
          <p:cNvPr id="9" name="Date Placeholder 4">
            <a:extLst>
              <a:ext uri="{FF2B5EF4-FFF2-40B4-BE49-F238E27FC236}">
                <a16:creationId xmlns:a16="http://schemas.microsoft.com/office/drawing/2014/main" id="{73E91441-5A05-4561-A180-312ED9531767}"/>
              </a:ext>
            </a:extLst>
          </p:cNvPr>
          <p:cNvSpPr>
            <a:spLocks noGrp="1"/>
          </p:cNvSpPr>
          <p:nvPr>
            <p:ph type="dt" sz="half" idx="16"/>
          </p:nvPr>
        </p:nvSpPr>
        <p:spPr>
          <a:xfrm>
            <a:off x="425603" y="6655657"/>
            <a:ext cx="2645277" cy="120649"/>
          </a:xfrm>
        </p:spPr>
        <p:txBody>
          <a:bodyPr/>
          <a:lstStyle/>
          <a:p>
            <a:pPr>
              <a:defRPr/>
            </a:pPr>
            <a:r>
              <a:rPr lang="en-US" sz="900" dirty="0">
                <a:solidFill>
                  <a:srgbClr val="000000"/>
                </a:solidFill>
                <a:latin typeface="+mj-lt"/>
              </a:rPr>
              <a:t>884687.</a:t>
            </a:r>
            <a:r>
              <a:rPr lang="en-US" sz="900" dirty="0">
                <a:latin typeface="+mj-lt"/>
              </a:rPr>
              <a:t>5</a:t>
            </a:r>
            <a:r>
              <a:rPr lang="en-US" sz="900" dirty="0">
                <a:solidFill>
                  <a:srgbClr val="000000"/>
                </a:solidFill>
                <a:latin typeface="+mj-lt"/>
              </a:rPr>
              <a:t>.0/1.9900321.104</a:t>
            </a:r>
          </a:p>
        </p:txBody>
      </p:sp>
      <p:sp>
        <p:nvSpPr>
          <p:cNvPr id="12" name="TextBox 11">
            <a:extLst>
              <a:ext uri="{FF2B5EF4-FFF2-40B4-BE49-F238E27FC236}">
                <a16:creationId xmlns:a16="http://schemas.microsoft.com/office/drawing/2014/main" id="{1EB29637-AE33-4782-BFB0-73EA4FC06283}"/>
              </a:ext>
            </a:extLst>
          </p:cNvPr>
          <p:cNvSpPr txBox="1"/>
          <p:nvPr/>
        </p:nvSpPr>
        <p:spPr>
          <a:xfrm>
            <a:off x="0" y="1383424"/>
            <a:ext cx="12192000" cy="644215"/>
          </a:xfrm>
          <a:prstGeom prst="rect">
            <a:avLst/>
          </a:prstGeom>
          <a:solidFill>
            <a:schemeClr val="bg1">
              <a:lumMod val="95000"/>
            </a:schemeClr>
          </a:solidFill>
        </p:spPr>
        <p:txBody>
          <a:bodyPr wrap="square" tIns="182880" bIns="182880">
            <a:spAutoFit/>
          </a:bodyPr>
          <a:lstStyle/>
          <a:p>
            <a:pPr marL="0" marR="0" lvl="0" indent="0" algn="ctr" defTabSz="914400" rtl="0" eaLnBrk="1" fontAlgn="base" latinLnBrk="0" hangingPunct="1">
              <a:lnSpc>
                <a:spcPct val="107000"/>
              </a:lnSpc>
              <a:spcBef>
                <a:spcPts val="0"/>
              </a:spcBef>
              <a:spcAft>
                <a:spcPts val="0"/>
              </a:spcAft>
              <a:buClrTx/>
              <a:buSzTx/>
              <a:buFontTx/>
              <a:buNone/>
              <a:tabLst/>
              <a:defRPr/>
            </a:pPr>
            <a:r>
              <a:rPr lang="en-US" sz="1800" b="1" dirty="0">
                <a:solidFill>
                  <a:srgbClr val="368727"/>
                </a:solidFill>
                <a:latin typeface="+mj-lt"/>
                <a:ea typeface="+mj-ea"/>
                <a:cs typeface="+mj-cs"/>
              </a:rPr>
              <a:t>Implementation and Execution Expertise from Fidelity</a:t>
            </a:r>
          </a:p>
        </p:txBody>
      </p:sp>
      <p:graphicFrame>
        <p:nvGraphicFramePr>
          <p:cNvPr id="13" name="Group 132">
            <a:extLst>
              <a:ext uri="{FF2B5EF4-FFF2-40B4-BE49-F238E27FC236}">
                <a16:creationId xmlns:a16="http://schemas.microsoft.com/office/drawing/2014/main" id="{D8424CC7-3369-4E7A-A979-1FB00305AF89}"/>
              </a:ext>
            </a:extLst>
          </p:cNvPr>
          <p:cNvGraphicFramePr>
            <a:graphicFrameLocks noGrp="1"/>
          </p:cNvGraphicFramePr>
          <p:nvPr>
            <p:extLst>
              <p:ext uri="{D42A27DB-BD31-4B8C-83A1-F6EECF244321}">
                <p14:modId xmlns:p14="http://schemas.microsoft.com/office/powerpoint/2010/main" val="700362988"/>
              </p:ext>
            </p:extLst>
          </p:nvPr>
        </p:nvGraphicFramePr>
        <p:xfrm>
          <a:off x="518158" y="2912215"/>
          <a:ext cx="11155683" cy="1539240"/>
        </p:xfrm>
        <a:graphic>
          <a:graphicData uri="http://schemas.openxmlformats.org/drawingml/2006/table">
            <a:tbl>
              <a:tblPr/>
              <a:tblGrid>
                <a:gridCol w="2710722">
                  <a:extLst>
                    <a:ext uri="{9D8B030D-6E8A-4147-A177-3AD203B41FA5}">
                      <a16:colId xmlns:a16="http://schemas.microsoft.com/office/drawing/2014/main" val="20000"/>
                    </a:ext>
                  </a:extLst>
                </a:gridCol>
                <a:gridCol w="104265">
                  <a:extLst>
                    <a:ext uri="{9D8B030D-6E8A-4147-A177-3AD203B41FA5}">
                      <a16:colId xmlns:a16="http://schemas.microsoft.com/office/drawing/2014/main" val="20001"/>
                    </a:ext>
                  </a:extLst>
                </a:gridCol>
                <a:gridCol w="2710722">
                  <a:extLst>
                    <a:ext uri="{9D8B030D-6E8A-4147-A177-3AD203B41FA5}">
                      <a16:colId xmlns:a16="http://schemas.microsoft.com/office/drawing/2014/main" val="20002"/>
                    </a:ext>
                  </a:extLst>
                </a:gridCol>
                <a:gridCol w="104265">
                  <a:extLst>
                    <a:ext uri="{9D8B030D-6E8A-4147-A177-3AD203B41FA5}">
                      <a16:colId xmlns:a16="http://schemas.microsoft.com/office/drawing/2014/main" val="20003"/>
                    </a:ext>
                  </a:extLst>
                </a:gridCol>
                <a:gridCol w="2710722">
                  <a:extLst>
                    <a:ext uri="{9D8B030D-6E8A-4147-A177-3AD203B41FA5}">
                      <a16:colId xmlns:a16="http://schemas.microsoft.com/office/drawing/2014/main" val="20004"/>
                    </a:ext>
                  </a:extLst>
                </a:gridCol>
                <a:gridCol w="104265">
                  <a:extLst>
                    <a:ext uri="{9D8B030D-6E8A-4147-A177-3AD203B41FA5}">
                      <a16:colId xmlns:a16="http://schemas.microsoft.com/office/drawing/2014/main" val="20005"/>
                    </a:ext>
                  </a:extLst>
                </a:gridCol>
                <a:gridCol w="2710722">
                  <a:extLst>
                    <a:ext uri="{9D8B030D-6E8A-4147-A177-3AD203B41FA5}">
                      <a16:colId xmlns:a16="http://schemas.microsoft.com/office/drawing/2014/main" val="20006"/>
                    </a:ext>
                  </a:extLst>
                </a:gridCol>
              </a:tblGrid>
              <a:tr h="0">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200" b="0" i="0" u="none" strike="noStrike" cap="none" spc="-20" normalizeH="0" baseline="0" dirty="0">
                          <a:ln>
                            <a:noFill/>
                          </a:ln>
                          <a:solidFill>
                            <a:srgbClr val="333F48"/>
                          </a:solidFill>
                          <a:effectLst/>
                          <a:latin typeface="Arial" charset="0"/>
                          <a:ea typeface="ＭＳ Ｐゴシック"/>
                          <a:cs typeface="ＭＳ Ｐゴシック"/>
                        </a:rPr>
                        <a:t>You may benefit from a </a:t>
                      </a:r>
                      <a:r>
                        <a:rPr kumimoji="0" lang="en-US" sz="1200" b="1" i="0" u="none" strike="noStrike" cap="none" spc="-20" normalizeH="0" baseline="0" dirty="0">
                          <a:ln>
                            <a:noFill/>
                          </a:ln>
                          <a:solidFill>
                            <a:srgbClr val="333F48"/>
                          </a:solidFill>
                          <a:effectLst/>
                          <a:latin typeface="Arial" charset="0"/>
                          <a:ea typeface="ＭＳ Ｐゴシック"/>
                          <a:cs typeface="ＭＳ Ｐゴシック"/>
                        </a:rPr>
                        <a:t>conflict free trading environment.</a:t>
                      </a: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200" b="0" i="0" u="none" strike="noStrike" cap="none" spc="-20" normalizeH="0" baseline="0" dirty="0">
                          <a:ln>
                            <a:noFill/>
                          </a:ln>
                          <a:solidFill>
                            <a:srgbClr val="333F48"/>
                          </a:solidFill>
                          <a:effectLst/>
                          <a:latin typeface="Arial" charset="0"/>
                          <a:ea typeface="ＭＳ Ｐゴシック"/>
                          <a:cs typeface="ＭＳ Ｐゴシック"/>
                        </a:rPr>
                        <a:t>We provide agency only services </a:t>
                      </a:r>
                      <a:br>
                        <a:rPr kumimoji="0" lang="en-US" sz="1200" b="0" i="0" u="none" strike="noStrike" cap="none" spc="-20" normalizeH="0" baseline="0" dirty="0">
                          <a:ln>
                            <a:noFill/>
                          </a:ln>
                          <a:solidFill>
                            <a:srgbClr val="333F48"/>
                          </a:solidFill>
                          <a:effectLst/>
                          <a:latin typeface="Arial" charset="0"/>
                          <a:ea typeface="ＭＳ Ｐゴシック"/>
                          <a:cs typeface="ＭＳ Ｐゴシック"/>
                        </a:rPr>
                      </a:br>
                      <a:r>
                        <a:rPr kumimoji="0" lang="en-US" sz="1200" b="0" i="0" u="none" strike="noStrike" cap="none" spc="-20" normalizeH="0" baseline="0" dirty="0">
                          <a:ln>
                            <a:noFill/>
                          </a:ln>
                          <a:solidFill>
                            <a:srgbClr val="333F48"/>
                          </a:solidFill>
                          <a:effectLst/>
                          <a:latin typeface="Arial" charset="0"/>
                          <a:ea typeface="ＭＳ Ｐゴシック"/>
                          <a:cs typeface="ＭＳ Ｐゴシック"/>
                        </a:rPr>
                        <a:t>and, </a:t>
                      </a:r>
                      <a:r>
                        <a:rPr kumimoji="0" lang="en-US" sz="1200" b="1" i="0" u="none" strike="noStrike" cap="none" spc="-20" normalizeH="0" baseline="0" dirty="0">
                          <a:ln>
                            <a:noFill/>
                          </a:ln>
                          <a:solidFill>
                            <a:srgbClr val="333F48"/>
                          </a:solidFill>
                          <a:effectLst/>
                          <a:latin typeface="Arial" charset="0"/>
                          <a:ea typeface="ＭＳ Ｐゴシック"/>
                          <a:cs typeface="ＭＳ Ｐゴシック"/>
                        </a:rPr>
                        <a:t>except for commissions</a:t>
                      </a:r>
                      <a:r>
                        <a:rPr kumimoji="0" lang="en-US" sz="1200" b="0" i="0" u="none" strike="noStrike" cap="none" spc="-20" normalizeH="0" baseline="0" dirty="0">
                          <a:ln>
                            <a:noFill/>
                          </a:ln>
                          <a:solidFill>
                            <a:srgbClr val="333F48"/>
                          </a:solidFill>
                          <a:effectLst/>
                          <a:latin typeface="Arial" charset="0"/>
                          <a:ea typeface="ＭＳ Ｐゴシック"/>
                          <a:cs typeface="ＭＳ Ｐゴシック"/>
                        </a:rPr>
                        <a:t>, do </a:t>
                      </a:r>
                      <a:br>
                        <a:rPr kumimoji="0" lang="en-US" sz="1200" b="0" i="0" u="none" strike="noStrike" cap="none" spc="-20" normalizeH="0" baseline="0" dirty="0">
                          <a:ln>
                            <a:noFill/>
                          </a:ln>
                          <a:solidFill>
                            <a:srgbClr val="333F48"/>
                          </a:solidFill>
                          <a:effectLst/>
                          <a:latin typeface="Arial" charset="0"/>
                          <a:ea typeface="ＭＳ Ｐゴシック"/>
                          <a:cs typeface="ＭＳ Ｐゴシック"/>
                        </a:rPr>
                      </a:br>
                      <a:r>
                        <a:rPr kumimoji="0" lang="en-US" sz="1200" b="0" i="0" u="none" strike="noStrike" cap="none" spc="-20" normalizeH="0" baseline="0" dirty="0">
                          <a:ln>
                            <a:noFill/>
                          </a:ln>
                          <a:solidFill>
                            <a:srgbClr val="333F48"/>
                          </a:solidFill>
                          <a:effectLst/>
                          <a:latin typeface="Arial" charset="0"/>
                          <a:ea typeface="ＭＳ Ｐゴシック"/>
                          <a:cs typeface="ＭＳ Ｐゴシック"/>
                        </a:rPr>
                        <a:t>not profit from the sale of your shares. </a:t>
                      </a:r>
                    </a:p>
                  </a:txBody>
                  <a:tcPr marR="27432" marT="365760" marB="182880"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defRPr/>
                      </a:pPr>
                      <a:endParaRPr kumimoji="0" lang="en-US" sz="1300" b="1" i="0" u="none" strike="noStrike" cap="none" spc="-20" normalizeH="0" baseline="0" dirty="0">
                        <a:ln>
                          <a:noFill/>
                        </a:ln>
                        <a:solidFill>
                          <a:srgbClr val="333F48"/>
                        </a:solidFill>
                        <a:effectLst/>
                        <a:latin typeface="Arial" charset="0"/>
                        <a:ea typeface="ＭＳ Ｐゴシック"/>
                        <a:cs typeface="ＭＳ Ｐゴシック"/>
                      </a:endParaRPr>
                    </a:p>
                  </a:txBody>
                  <a:tcPr marL="0" marR="0" marT="365760" marB="182880"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a:noFill/>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defRPr/>
                      </a:pPr>
                      <a:r>
                        <a:rPr kumimoji="0" lang="en-US" sz="1200" b="0" i="0" u="none" strike="noStrike" cap="none" spc="-20" normalizeH="0" baseline="0" dirty="0">
                          <a:ln>
                            <a:noFill/>
                          </a:ln>
                          <a:solidFill>
                            <a:srgbClr val="333F48"/>
                          </a:solidFill>
                          <a:effectLst/>
                          <a:latin typeface="Arial" charset="0"/>
                          <a:ea typeface="ＭＳ Ｐゴシック"/>
                          <a:cs typeface="ＭＳ Ｐゴシック"/>
                        </a:rPr>
                        <a:t>You’ll receive </a:t>
                      </a:r>
                      <a:r>
                        <a:rPr kumimoji="0" lang="en-US" sz="1200" b="1" i="0" u="none" strike="noStrike" cap="none" spc="-20" normalizeH="0" baseline="0" dirty="0">
                          <a:ln>
                            <a:noFill/>
                          </a:ln>
                          <a:solidFill>
                            <a:srgbClr val="333F48"/>
                          </a:solidFill>
                          <a:effectLst/>
                          <a:latin typeface="Arial" charset="0"/>
                          <a:ea typeface="ＭＳ Ｐゴシック"/>
                          <a:cs typeface="ＭＳ Ｐゴシック"/>
                        </a:rPr>
                        <a:t>distinct insights </a:t>
                      </a:r>
                      <a:br>
                        <a:rPr kumimoji="0" lang="en-US" sz="1200" b="1" i="0" u="none" strike="noStrike" cap="none" spc="-20" normalizeH="0" baseline="0" dirty="0">
                          <a:ln>
                            <a:noFill/>
                          </a:ln>
                          <a:solidFill>
                            <a:srgbClr val="333F48"/>
                          </a:solidFill>
                          <a:effectLst/>
                          <a:latin typeface="Arial" charset="0"/>
                          <a:ea typeface="ＭＳ Ｐゴシック"/>
                          <a:cs typeface="ＭＳ Ｐゴシック"/>
                        </a:rPr>
                      </a:br>
                      <a:r>
                        <a:rPr kumimoji="0" lang="en-US" sz="1200" b="0" i="0" u="none" strike="noStrike" cap="none" spc="-20" normalizeH="0" baseline="0" dirty="0">
                          <a:ln>
                            <a:noFill/>
                          </a:ln>
                          <a:solidFill>
                            <a:srgbClr val="333F48"/>
                          </a:solidFill>
                          <a:effectLst/>
                          <a:latin typeface="Arial" charset="0"/>
                          <a:ea typeface="ＭＳ Ｐゴシック"/>
                          <a:cs typeface="ＭＳ Ｐゴシック"/>
                        </a:rPr>
                        <a:t>on plan language and </a:t>
                      </a:r>
                      <a:br>
                        <a:rPr kumimoji="0" lang="en-US" sz="1200" b="0" i="0" u="none" strike="noStrike" cap="none" spc="-20" normalizeH="0" baseline="0" dirty="0">
                          <a:ln>
                            <a:noFill/>
                          </a:ln>
                          <a:solidFill>
                            <a:srgbClr val="333F48"/>
                          </a:solidFill>
                          <a:effectLst/>
                          <a:latin typeface="Arial" charset="0"/>
                          <a:ea typeface="ＭＳ Ｐゴシック"/>
                          <a:cs typeface="ＭＳ Ｐゴシック"/>
                        </a:rPr>
                      </a:br>
                      <a:r>
                        <a:rPr kumimoji="0" lang="en-US" sz="1200" b="0" i="0" u="none" strike="noStrike" cap="none" spc="-20" normalizeH="0" baseline="0" dirty="0">
                          <a:ln>
                            <a:noFill/>
                          </a:ln>
                          <a:solidFill>
                            <a:srgbClr val="333F48"/>
                          </a:solidFill>
                          <a:effectLst/>
                          <a:latin typeface="Arial" charset="0"/>
                          <a:ea typeface="ＭＳ Ｐゴシック"/>
                          <a:cs typeface="ＭＳ Ｐゴシック"/>
                        </a:rPr>
                        <a:t>execution approach.</a:t>
                      </a:r>
                    </a:p>
                    <a:p>
                      <a:pPr marL="0" marR="0" lvl="0" indent="0" algn="ctr" defTabSz="914400" rtl="0" eaLnBrk="1" fontAlgn="base" latinLnBrk="0" hangingPunct="1">
                        <a:lnSpc>
                          <a:spcPct val="100000"/>
                        </a:lnSpc>
                        <a:spcBef>
                          <a:spcPts val="600"/>
                        </a:spcBef>
                        <a:spcAft>
                          <a:spcPct val="0"/>
                        </a:spcAft>
                        <a:buClrTx/>
                        <a:buSzTx/>
                        <a:buFontTx/>
                        <a:buNone/>
                        <a:tabLst/>
                        <a:defRPr/>
                      </a:pPr>
                      <a:r>
                        <a:rPr kumimoji="0" lang="en-US" sz="1200" b="0" i="0" u="none" strike="noStrike" cap="none" spc="-20" normalizeH="0" baseline="0" dirty="0">
                          <a:ln>
                            <a:noFill/>
                          </a:ln>
                          <a:solidFill>
                            <a:srgbClr val="333F48"/>
                          </a:solidFill>
                          <a:effectLst/>
                          <a:latin typeface="Arial" charset="0"/>
                          <a:ea typeface="ＭＳ Ｐゴシック"/>
                          <a:cs typeface="ＭＳ Ｐゴシック"/>
                        </a:rPr>
                        <a:t>Execution services may include position and liquidity analysis. </a:t>
                      </a:r>
                    </a:p>
                  </a:txBody>
                  <a:tcPr marR="45720" marT="365760" marB="182880"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300" b="0" i="0" u="none" strike="noStrike" cap="none" spc="-20" normalizeH="0" baseline="0" dirty="0">
                        <a:ln>
                          <a:noFill/>
                        </a:ln>
                        <a:solidFill>
                          <a:srgbClr val="333F48"/>
                        </a:solidFill>
                        <a:effectLst/>
                        <a:latin typeface="Arial" charset="0"/>
                        <a:ea typeface="ＭＳ Ｐゴシック"/>
                        <a:cs typeface="ＭＳ Ｐゴシック"/>
                      </a:endParaRPr>
                    </a:p>
                  </a:txBody>
                  <a:tcPr marL="0" marR="0" marT="365760" marB="182880"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a:noFill/>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defRPr/>
                      </a:pPr>
                      <a:r>
                        <a:rPr lang="en-US" sz="1200" b="1" spc="-20" baseline="0" dirty="0">
                          <a:solidFill>
                            <a:srgbClr val="333F48"/>
                          </a:solidFill>
                          <a:latin typeface="+mj-lt"/>
                          <a:ea typeface="+mn-ea"/>
                          <a:cs typeface="+mn-cs"/>
                        </a:rPr>
                        <a:t>We work directly with the company </a:t>
                      </a:r>
                      <a:r>
                        <a:rPr lang="en-US" sz="1200" b="0" spc="-20" baseline="0" dirty="0">
                          <a:solidFill>
                            <a:srgbClr val="333F48"/>
                          </a:solidFill>
                          <a:latin typeface="+mj-lt"/>
                          <a:ea typeface="+mn-ea"/>
                          <a:cs typeface="+mn-cs"/>
                        </a:rPr>
                        <a:t>on your behalf and utilize templates for ease of implementation.</a:t>
                      </a:r>
                    </a:p>
                  </a:txBody>
                  <a:tcPr marR="45720" marT="365760" marB="182880"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defRPr/>
                      </a:pPr>
                      <a:endParaRPr kumimoji="0" lang="en-US" sz="1300" b="0" i="0" u="none" strike="noStrike" cap="none" spc="-20" normalizeH="0" baseline="0" dirty="0">
                        <a:ln>
                          <a:noFill/>
                        </a:ln>
                        <a:solidFill>
                          <a:srgbClr val="333F48"/>
                        </a:solidFill>
                        <a:effectLst/>
                        <a:latin typeface="Arial" charset="0"/>
                        <a:ea typeface="ＭＳ Ｐゴシック"/>
                        <a:cs typeface="ＭＳ Ｐゴシック"/>
                      </a:endParaRPr>
                    </a:p>
                  </a:txBody>
                  <a:tcPr marL="0" marR="0" marT="365760" marB="182880"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a:noFill/>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defRPr/>
                      </a:pPr>
                      <a:r>
                        <a:rPr kumimoji="0" lang="en-US" sz="1200" b="0" i="0" u="none" strike="noStrike" cap="none" spc="-20" normalizeH="0" baseline="0" dirty="0">
                          <a:ln>
                            <a:noFill/>
                          </a:ln>
                          <a:solidFill>
                            <a:srgbClr val="333F48"/>
                          </a:solidFill>
                          <a:effectLst/>
                          <a:latin typeface="Arial" charset="0"/>
                          <a:ea typeface="ＭＳ Ｐゴシック"/>
                          <a:cs typeface="ＭＳ Ｐゴシック"/>
                        </a:rPr>
                        <a:t>All plan implementation and execution will be handled by </a:t>
                      </a:r>
                      <a:r>
                        <a:rPr kumimoji="0" lang="en-US" sz="1200" b="1" i="0" u="none" strike="noStrike" cap="none" spc="-20" normalizeH="0" baseline="0" dirty="0">
                          <a:ln>
                            <a:noFill/>
                          </a:ln>
                          <a:solidFill>
                            <a:srgbClr val="333F48"/>
                          </a:solidFill>
                          <a:effectLst/>
                          <a:latin typeface="Arial" charset="0"/>
                          <a:ea typeface="ＭＳ Ｐゴシック"/>
                          <a:cs typeface="ＭＳ Ｐゴシック"/>
                        </a:rPr>
                        <a:t>our experienced restricted stock and trading team.</a:t>
                      </a:r>
                    </a:p>
                    <a:p>
                      <a:pPr marL="0" marR="0" lvl="0" indent="0" algn="ctr" defTabSz="914400" rtl="0" eaLnBrk="1" fontAlgn="base" latinLnBrk="0" hangingPunct="1">
                        <a:lnSpc>
                          <a:spcPct val="100000"/>
                        </a:lnSpc>
                        <a:spcBef>
                          <a:spcPts val="600"/>
                        </a:spcBef>
                        <a:spcAft>
                          <a:spcPct val="0"/>
                        </a:spcAft>
                        <a:buClrTx/>
                        <a:buSzTx/>
                        <a:buFontTx/>
                        <a:buNone/>
                        <a:tabLst/>
                        <a:defRPr/>
                      </a:pPr>
                      <a:endParaRPr kumimoji="0" lang="en-US" sz="1300" b="0" i="0" u="none" strike="noStrike" cap="none" spc="-20" normalizeH="0" baseline="0" dirty="0">
                        <a:ln>
                          <a:noFill/>
                        </a:ln>
                        <a:solidFill>
                          <a:srgbClr val="333F48"/>
                        </a:solidFill>
                        <a:effectLst/>
                        <a:latin typeface="Arial" charset="0"/>
                        <a:ea typeface="ＭＳ Ｐゴシック"/>
                        <a:cs typeface="ＭＳ Ｐゴシック"/>
                      </a:endParaRPr>
                    </a:p>
                  </a:txBody>
                  <a:tcPr marR="45720" marT="365760" marB="182880"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grpSp>
        <p:nvGrpSpPr>
          <p:cNvPr id="1036" name="Group 1035">
            <a:extLst>
              <a:ext uri="{FF2B5EF4-FFF2-40B4-BE49-F238E27FC236}">
                <a16:creationId xmlns:a16="http://schemas.microsoft.com/office/drawing/2014/main" id="{5C8ED57F-F271-493F-84CD-73B97710AB26}"/>
              </a:ext>
            </a:extLst>
          </p:cNvPr>
          <p:cNvGrpSpPr/>
          <p:nvPr/>
        </p:nvGrpSpPr>
        <p:grpSpPr>
          <a:xfrm>
            <a:off x="4304339" y="2299239"/>
            <a:ext cx="756665" cy="782061"/>
            <a:chOff x="4296452" y="2631159"/>
            <a:chExt cx="952261" cy="952261"/>
          </a:xfrm>
        </p:grpSpPr>
        <p:sp>
          <p:nvSpPr>
            <p:cNvPr id="99" name="Oval 98">
              <a:extLst>
                <a:ext uri="{FF2B5EF4-FFF2-40B4-BE49-F238E27FC236}">
                  <a16:creationId xmlns:a16="http://schemas.microsoft.com/office/drawing/2014/main" id="{DEA55DBA-F5B8-4992-B974-BF58EAB0769A}"/>
                </a:ext>
              </a:extLst>
            </p:cNvPr>
            <p:cNvSpPr/>
            <p:nvPr/>
          </p:nvSpPr>
          <p:spPr bwMode="auto">
            <a:xfrm>
              <a:off x="4296452" y="2631159"/>
              <a:ext cx="952261" cy="952261"/>
            </a:xfrm>
            <a:prstGeom prst="ellipse">
              <a:avLst/>
            </a:prstGeom>
            <a:solidFill>
              <a:schemeClr val="bg1"/>
            </a:solidFill>
            <a:ln w="38100" cap="flat" cmpd="sng" algn="ctr">
              <a:solidFill>
                <a:srgbClr val="368727"/>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nvGrpSpPr>
            <p:cNvPr id="68" name="Group 67">
              <a:extLst>
                <a:ext uri="{FF2B5EF4-FFF2-40B4-BE49-F238E27FC236}">
                  <a16:creationId xmlns:a16="http://schemas.microsoft.com/office/drawing/2014/main" id="{84619794-842D-4448-B5D0-049D7DCE6D15}"/>
                </a:ext>
              </a:extLst>
            </p:cNvPr>
            <p:cNvGrpSpPr/>
            <p:nvPr/>
          </p:nvGrpSpPr>
          <p:grpSpPr>
            <a:xfrm>
              <a:off x="4515438" y="2837974"/>
              <a:ext cx="552773" cy="604855"/>
              <a:chOff x="4334677" y="2340687"/>
              <a:chExt cx="629572" cy="688889"/>
            </a:xfrm>
          </p:grpSpPr>
          <p:sp>
            <p:nvSpPr>
              <p:cNvPr id="33" name="Oval 32">
                <a:extLst>
                  <a:ext uri="{FF2B5EF4-FFF2-40B4-BE49-F238E27FC236}">
                    <a16:creationId xmlns:a16="http://schemas.microsoft.com/office/drawing/2014/main" id="{E86BFDB5-9F49-415E-9F90-089B78F23C7E}"/>
                  </a:ext>
                </a:extLst>
              </p:cNvPr>
              <p:cNvSpPr/>
              <p:nvPr/>
            </p:nvSpPr>
            <p:spPr bwMode="auto">
              <a:xfrm>
                <a:off x="4334677" y="2340687"/>
                <a:ext cx="586740" cy="586740"/>
              </a:xfrm>
              <a:prstGeom prst="ellipse">
                <a:avLst/>
              </a:prstGeom>
              <a:noFill/>
              <a:ln w="12700" cap="rnd">
                <a:solidFill>
                  <a:srgbClr val="4C4C4C"/>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36" name="Straight Connector 35">
                <a:extLst>
                  <a:ext uri="{FF2B5EF4-FFF2-40B4-BE49-F238E27FC236}">
                    <a16:creationId xmlns:a16="http://schemas.microsoft.com/office/drawing/2014/main" id="{FB9A8BD3-B15B-49E2-8C2F-C8FA432E61A5}"/>
                  </a:ext>
                </a:extLst>
              </p:cNvPr>
              <p:cNvCxnSpPr>
                <a:cxnSpLocks/>
              </p:cNvCxnSpPr>
              <p:nvPr/>
            </p:nvCxnSpPr>
            <p:spPr bwMode="auto">
              <a:xfrm>
                <a:off x="4808033" y="2862946"/>
                <a:ext cx="156216" cy="166630"/>
              </a:xfrm>
              <a:prstGeom prst="line">
                <a:avLst/>
              </a:prstGeom>
              <a:noFill/>
              <a:ln w="12700" cap="rnd">
                <a:solidFill>
                  <a:srgbClr val="4C4C4C"/>
                </a:solidFill>
                <a:prstDash val="solid"/>
                <a:round/>
              </a:ln>
            </p:spPr>
          </p:cxnSp>
          <p:sp>
            <p:nvSpPr>
              <p:cNvPr id="37" name="Oval 36">
                <a:extLst>
                  <a:ext uri="{FF2B5EF4-FFF2-40B4-BE49-F238E27FC236}">
                    <a16:creationId xmlns:a16="http://schemas.microsoft.com/office/drawing/2014/main" id="{6CB8A7C7-FD03-4F14-9F89-FE196108AA6F}"/>
                  </a:ext>
                </a:extLst>
              </p:cNvPr>
              <p:cNvSpPr/>
              <p:nvPr/>
            </p:nvSpPr>
            <p:spPr bwMode="auto">
              <a:xfrm>
                <a:off x="4395788" y="2536032"/>
                <a:ext cx="111918" cy="111918"/>
              </a:xfrm>
              <a:prstGeom prst="ellipse">
                <a:avLst/>
              </a:prstGeom>
              <a:solidFill>
                <a:srgbClr val="368727"/>
              </a:solidFill>
              <a:ln w="12700" cap="rnd">
                <a:solidFill>
                  <a:srgbClr val="4C4C4C"/>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39" name="Straight Connector 38">
                <a:extLst>
                  <a:ext uri="{FF2B5EF4-FFF2-40B4-BE49-F238E27FC236}">
                    <a16:creationId xmlns:a16="http://schemas.microsoft.com/office/drawing/2014/main" id="{388B37D4-8AE0-4A61-9BD1-B03AF0C4E78F}"/>
                  </a:ext>
                </a:extLst>
              </p:cNvPr>
              <p:cNvCxnSpPr>
                <a:cxnSpLocks/>
              </p:cNvCxnSpPr>
              <p:nvPr/>
            </p:nvCxnSpPr>
            <p:spPr bwMode="auto">
              <a:xfrm flipV="1">
                <a:off x="4341820" y="2591991"/>
                <a:ext cx="54864" cy="0"/>
              </a:xfrm>
              <a:prstGeom prst="line">
                <a:avLst/>
              </a:prstGeom>
              <a:noFill/>
              <a:ln w="12700" cap="rnd">
                <a:solidFill>
                  <a:srgbClr val="4C4C4C"/>
                </a:solidFill>
                <a:prstDash val="solid"/>
                <a:round/>
              </a:ln>
            </p:spPr>
          </p:cxnSp>
          <p:sp>
            <p:nvSpPr>
              <p:cNvPr id="43" name="Oval 42">
                <a:extLst>
                  <a:ext uri="{FF2B5EF4-FFF2-40B4-BE49-F238E27FC236}">
                    <a16:creationId xmlns:a16="http://schemas.microsoft.com/office/drawing/2014/main" id="{883A77BF-E282-4BFC-8AF3-D9FF67CA5203}"/>
                  </a:ext>
                </a:extLst>
              </p:cNvPr>
              <p:cNvSpPr/>
              <p:nvPr/>
            </p:nvSpPr>
            <p:spPr bwMode="auto">
              <a:xfrm>
                <a:off x="4603169" y="2776684"/>
                <a:ext cx="111918" cy="111918"/>
              </a:xfrm>
              <a:prstGeom prst="ellipse">
                <a:avLst/>
              </a:prstGeom>
              <a:solidFill>
                <a:srgbClr val="368727"/>
              </a:solidFill>
              <a:ln w="12700" cap="rnd">
                <a:solidFill>
                  <a:srgbClr val="4C4C4C"/>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44" name="Straight Connector 43">
                <a:extLst>
                  <a:ext uri="{FF2B5EF4-FFF2-40B4-BE49-F238E27FC236}">
                    <a16:creationId xmlns:a16="http://schemas.microsoft.com/office/drawing/2014/main" id="{861620A0-BA69-45BE-90C4-B764E9F31520}"/>
                  </a:ext>
                </a:extLst>
              </p:cNvPr>
              <p:cNvCxnSpPr>
                <a:cxnSpLocks/>
                <a:stCxn id="37" idx="5"/>
                <a:endCxn id="43" idx="1"/>
              </p:cNvCxnSpPr>
              <p:nvPr/>
            </p:nvCxnSpPr>
            <p:spPr bwMode="auto">
              <a:xfrm>
                <a:off x="4491316" y="2631560"/>
                <a:ext cx="128243" cy="161514"/>
              </a:xfrm>
              <a:prstGeom prst="line">
                <a:avLst/>
              </a:prstGeom>
              <a:noFill/>
              <a:ln w="12700" cap="rnd">
                <a:solidFill>
                  <a:srgbClr val="4C4C4C"/>
                </a:solidFill>
                <a:prstDash val="solid"/>
                <a:round/>
              </a:ln>
            </p:spPr>
          </p:cxnSp>
          <p:sp>
            <p:nvSpPr>
              <p:cNvPr id="50" name="Oval 49">
                <a:extLst>
                  <a:ext uri="{FF2B5EF4-FFF2-40B4-BE49-F238E27FC236}">
                    <a16:creationId xmlns:a16="http://schemas.microsoft.com/office/drawing/2014/main" id="{29728489-7A7E-45B2-B298-7849DE0CD95E}"/>
                  </a:ext>
                </a:extLst>
              </p:cNvPr>
              <p:cNvSpPr/>
              <p:nvPr/>
            </p:nvSpPr>
            <p:spPr bwMode="auto">
              <a:xfrm>
                <a:off x="4723573" y="2554511"/>
                <a:ext cx="111918" cy="111918"/>
              </a:xfrm>
              <a:prstGeom prst="ellipse">
                <a:avLst/>
              </a:prstGeom>
              <a:solidFill>
                <a:srgbClr val="368727"/>
              </a:solidFill>
              <a:ln w="12700" cap="rnd">
                <a:solidFill>
                  <a:srgbClr val="4C4C4C"/>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dirty="0"/>
              </a:p>
            </p:txBody>
          </p:sp>
          <p:cxnSp>
            <p:nvCxnSpPr>
              <p:cNvPr id="51" name="Straight Connector 50">
                <a:extLst>
                  <a:ext uri="{FF2B5EF4-FFF2-40B4-BE49-F238E27FC236}">
                    <a16:creationId xmlns:a16="http://schemas.microsoft.com/office/drawing/2014/main" id="{EE2C7B9B-54CA-40FD-9F3E-2CDEFDD2022A}"/>
                  </a:ext>
                </a:extLst>
              </p:cNvPr>
              <p:cNvCxnSpPr>
                <a:cxnSpLocks/>
              </p:cNvCxnSpPr>
              <p:nvPr/>
            </p:nvCxnSpPr>
            <p:spPr bwMode="auto">
              <a:xfrm flipH="1">
                <a:off x="4689173" y="2669087"/>
                <a:ext cx="73152" cy="109728"/>
              </a:xfrm>
              <a:prstGeom prst="line">
                <a:avLst/>
              </a:prstGeom>
              <a:noFill/>
              <a:ln w="12700" cap="rnd">
                <a:solidFill>
                  <a:srgbClr val="4C4C4C"/>
                </a:solidFill>
                <a:prstDash val="solid"/>
                <a:round/>
              </a:ln>
            </p:spPr>
          </p:cxnSp>
          <p:cxnSp>
            <p:nvCxnSpPr>
              <p:cNvPr id="65" name="Straight Connector 64">
                <a:extLst>
                  <a:ext uri="{FF2B5EF4-FFF2-40B4-BE49-F238E27FC236}">
                    <a16:creationId xmlns:a16="http://schemas.microsoft.com/office/drawing/2014/main" id="{C4D8C6ED-1E6F-407A-91F5-E431846428D0}"/>
                  </a:ext>
                </a:extLst>
              </p:cNvPr>
              <p:cNvCxnSpPr>
                <a:cxnSpLocks/>
              </p:cNvCxnSpPr>
              <p:nvPr/>
            </p:nvCxnSpPr>
            <p:spPr bwMode="auto">
              <a:xfrm flipV="1">
                <a:off x="4808522" y="2509886"/>
                <a:ext cx="79360" cy="54139"/>
              </a:xfrm>
              <a:prstGeom prst="line">
                <a:avLst/>
              </a:prstGeom>
              <a:noFill/>
              <a:ln w="12700" cap="rnd">
                <a:solidFill>
                  <a:srgbClr val="4C4C4C"/>
                </a:solidFill>
                <a:prstDash val="solid"/>
                <a:round/>
              </a:ln>
            </p:spPr>
          </p:cxnSp>
        </p:grpSp>
      </p:grpSp>
      <p:grpSp>
        <p:nvGrpSpPr>
          <p:cNvPr id="1039" name="Group 1038">
            <a:extLst>
              <a:ext uri="{FF2B5EF4-FFF2-40B4-BE49-F238E27FC236}">
                <a16:creationId xmlns:a16="http://schemas.microsoft.com/office/drawing/2014/main" id="{9C3F4E2F-D21F-4DC0-98ED-2A3A187B66B7}"/>
              </a:ext>
            </a:extLst>
          </p:cNvPr>
          <p:cNvGrpSpPr/>
          <p:nvPr/>
        </p:nvGrpSpPr>
        <p:grpSpPr>
          <a:xfrm>
            <a:off x="9909363" y="2299239"/>
            <a:ext cx="806787" cy="782061"/>
            <a:chOff x="9879724" y="2643601"/>
            <a:chExt cx="952261" cy="952261"/>
          </a:xfrm>
        </p:grpSpPr>
        <p:sp>
          <p:nvSpPr>
            <p:cNvPr id="101" name="Oval 100">
              <a:extLst>
                <a:ext uri="{FF2B5EF4-FFF2-40B4-BE49-F238E27FC236}">
                  <a16:creationId xmlns:a16="http://schemas.microsoft.com/office/drawing/2014/main" id="{922D693E-D790-40B9-AFB2-1BAE1969F5FF}"/>
                </a:ext>
              </a:extLst>
            </p:cNvPr>
            <p:cNvSpPr/>
            <p:nvPr/>
          </p:nvSpPr>
          <p:spPr bwMode="auto">
            <a:xfrm>
              <a:off x="9879724" y="2643601"/>
              <a:ext cx="952261" cy="952261"/>
            </a:xfrm>
            <a:prstGeom prst="ellipse">
              <a:avLst/>
            </a:prstGeom>
            <a:solidFill>
              <a:schemeClr val="bg1"/>
            </a:solidFill>
            <a:ln w="38100" cap="flat" cmpd="sng" algn="ctr">
              <a:solidFill>
                <a:srgbClr val="368727"/>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nvGrpSpPr>
            <p:cNvPr id="75" name="Graphic 71">
              <a:extLst>
                <a:ext uri="{FF2B5EF4-FFF2-40B4-BE49-F238E27FC236}">
                  <a16:creationId xmlns:a16="http://schemas.microsoft.com/office/drawing/2014/main" id="{0DFEF167-8D5A-4BEF-BF69-41CEFF692AD2}"/>
                </a:ext>
              </a:extLst>
            </p:cNvPr>
            <p:cNvGrpSpPr/>
            <p:nvPr/>
          </p:nvGrpSpPr>
          <p:grpSpPr>
            <a:xfrm>
              <a:off x="10099150" y="2896510"/>
              <a:ext cx="513409" cy="446443"/>
              <a:chOff x="9506902" y="2668159"/>
              <a:chExt cx="219075" cy="190500"/>
            </a:xfrm>
            <a:noFill/>
          </p:grpSpPr>
          <p:sp>
            <p:nvSpPr>
              <p:cNvPr id="76" name="Freeform: Shape 75">
                <a:extLst>
                  <a:ext uri="{FF2B5EF4-FFF2-40B4-BE49-F238E27FC236}">
                    <a16:creationId xmlns:a16="http://schemas.microsoft.com/office/drawing/2014/main" id="{3E087673-7451-453D-83EA-00B22A3C5A5F}"/>
                  </a:ext>
                </a:extLst>
              </p:cNvPr>
              <p:cNvSpPr/>
              <p:nvPr/>
            </p:nvSpPr>
            <p:spPr>
              <a:xfrm>
                <a:off x="9506902" y="2734834"/>
                <a:ext cx="47625" cy="85725"/>
              </a:xfrm>
              <a:custGeom>
                <a:avLst/>
                <a:gdLst>
                  <a:gd name="connsiteX0" fmla="*/ 0 w 47625"/>
                  <a:gd name="connsiteY0" fmla="*/ 0 h 85725"/>
                  <a:gd name="connsiteX1" fmla="*/ 0 w 47625"/>
                  <a:gd name="connsiteY1" fmla="*/ 28575 h 85725"/>
                  <a:gd name="connsiteX2" fmla="*/ 9525 w 47625"/>
                  <a:gd name="connsiteY2" fmla="*/ 42863 h 85725"/>
                  <a:gd name="connsiteX3" fmla="*/ 9525 w 47625"/>
                  <a:gd name="connsiteY3" fmla="*/ 85725 h 85725"/>
                  <a:gd name="connsiteX4" fmla="*/ 38100 w 47625"/>
                  <a:gd name="connsiteY4" fmla="*/ 85725 h 85725"/>
                  <a:gd name="connsiteX5" fmla="*/ 38100 w 47625"/>
                  <a:gd name="connsiteY5" fmla="*/ 42863 h 85725"/>
                  <a:gd name="connsiteX6" fmla="*/ 47625 w 47625"/>
                  <a:gd name="connsiteY6" fmla="*/ 28575 h 85725"/>
                  <a:gd name="connsiteX7" fmla="*/ 47625 w 47625"/>
                  <a:gd name="connsiteY7" fmla="*/ 0 h 85725"/>
                  <a:gd name="connsiteX8" fmla="*/ 0 w 47625"/>
                  <a:gd name="connsiteY8" fmla="*/ 0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625" h="85725">
                    <a:moveTo>
                      <a:pt x="0" y="0"/>
                    </a:moveTo>
                    <a:lnTo>
                      <a:pt x="0" y="28575"/>
                    </a:lnTo>
                    <a:cubicBezTo>
                      <a:pt x="0" y="36481"/>
                      <a:pt x="1619" y="42863"/>
                      <a:pt x="9525" y="42863"/>
                    </a:cubicBezTo>
                    <a:lnTo>
                      <a:pt x="9525" y="85725"/>
                    </a:lnTo>
                    <a:lnTo>
                      <a:pt x="38100" y="85725"/>
                    </a:lnTo>
                    <a:lnTo>
                      <a:pt x="38100" y="42863"/>
                    </a:lnTo>
                    <a:cubicBezTo>
                      <a:pt x="45911" y="42863"/>
                      <a:pt x="47625" y="36385"/>
                      <a:pt x="47625" y="28575"/>
                    </a:cubicBezTo>
                    <a:lnTo>
                      <a:pt x="47625" y="0"/>
                    </a:lnTo>
                    <a:lnTo>
                      <a:pt x="0" y="0"/>
                    </a:lnTo>
                    <a:close/>
                  </a:path>
                </a:pathLst>
              </a:custGeom>
              <a:noFill/>
              <a:ln w="12700" cap="rnd">
                <a:solidFill>
                  <a:srgbClr val="4C4C4C"/>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77" name="Freeform: Shape 76">
                <a:extLst>
                  <a:ext uri="{FF2B5EF4-FFF2-40B4-BE49-F238E27FC236}">
                    <a16:creationId xmlns:a16="http://schemas.microsoft.com/office/drawing/2014/main" id="{806371CE-F441-4EC3-8D71-F8711C96BDAA}"/>
                  </a:ext>
                </a:extLst>
              </p:cNvPr>
              <p:cNvSpPr/>
              <p:nvPr/>
            </p:nvSpPr>
            <p:spPr>
              <a:xfrm>
                <a:off x="9678352" y="2734834"/>
                <a:ext cx="47625" cy="85725"/>
              </a:xfrm>
              <a:custGeom>
                <a:avLst/>
                <a:gdLst>
                  <a:gd name="connsiteX0" fmla="*/ 0 w 47625"/>
                  <a:gd name="connsiteY0" fmla="*/ 0 h 85725"/>
                  <a:gd name="connsiteX1" fmla="*/ 0 w 47625"/>
                  <a:gd name="connsiteY1" fmla="*/ 28575 h 85725"/>
                  <a:gd name="connsiteX2" fmla="*/ 9525 w 47625"/>
                  <a:gd name="connsiteY2" fmla="*/ 42863 h 85725"/>
                  <a:gd name="connsiteX3" fmla="*/ 9525 w 47625"/>
                  <a:gd name="connsiteY3" fmla="*/ 85725 h 85725"/>
                  <a:gd name="connsiteX4" fmla="*/ 38100 w 47625"/>
                  <a:gd name="connsiteY4" fmla="*/ 85725 h 85725"/>
                  <a:gd name="connsiteX5" fmla="*/ 38100 w 47625"/>
                  <a:gd name="connsiteY5" fmla="*/ 42863 h 85725"/>
                  <a:gd name="connsiteX6" fmla="*/ 47625 w 47625"/>
                  <a:gd name="connsiteY6" fmla="*/ 28575 h 85725"/>
                  <a:gd name="connsiteX7" fmla="*/ 47625 w 47625"/>
                  <a:gd name="connsiteY7" fmla="*/ 0 h 85725"/>
                  <a:gd name="connsiteX8" fmla="*/ 0 w 47625"/>
                  <a:gd name="connsiteY8" fmla="*/ 0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625" h="85725">
                    <a:moveTo>
                      <a:pt x="0" y="0"/>
                    </a:moveTo>
                    <a:lnTo>
                      <a:pt x="0" y="28575"/>
                    </a:lnTo>
                    <a:cubicBezTo>
                      <a:pt x="0" y="36481"/>
                      <a:pt x="1619" y="42863"/>
                      <a:pt x="9525" y="42863"/>
                    </a:cubicBezTo>
                    <a:lnTo>
                      <a:pt x="9525" y="85725"/>
                    </a:lnTo>
                    <a:lnTo>
                      <a:pt x="38100" y="85725"/>
                    </a:lnTo>
                    <a:lnTo>
                      <a:pt x="38100" y="42863"/>
                    </a:lnTo>
                    <a:cubicBezTo>
                      <a:pt x="45911" y="42863"/>
                      <a:pt x="47625" y="36385"/>
                      <a:pt x="47625" y="28575"/>
                    </a:cubicBezTo>
                    <a:lnTo>
                      <a:pt x="47625" y="0"/>
                    </a:lnTo>
                    <a:lnTo>
                      <a:pt x="0" y="0"/>
                    </a:lnTo>
                    <a:close/>
                  </a:path>
                </a:pathLst>
              </a:custGeom>
              <a:noFill/>
              <a:ln w="12700" cap="rnd">
                <a:solidFill>
                  <a:srgbClr val="4C4C4C"/>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78" name="Freeform: Shape 77">
                <a:extLst>
                  <a:ext uri="{FF2B5EF4-FFF2-40B4-BE49-F238E27FC236}">
                    <a16:creationId xmlns:a16="http://schemas.microsoft.com/office/drawing/2014/main" id="{443719AA-14D0-433F-9F7B-2CD03F51D390}"/>
                  </a:ext>
                </a:extLst>
              </p:cNvPr>
              <p:cNvSpPr/>
              <p:nvPr/>
            </p:nvSpPr>
            <p:spPr>
              <a:xfrm>
                <a:off x="9583102" y="2734834"/>
                <a:ext cx="66675" cy="123825"/>
              </a:xfrm>
              <a:custGeom>
                <a:avLst/>
                <a:gdLst>
                  <a:gd name="connsiteX0" fmla="*/ 0 w 66675"/>
                  <a:gd name="connsiteY0" fmla="*/ 0 h 123825"/>
                  <a:gd name="connsiteX1" fmla="*/ 66675 w 66675"/>
                  <a:gd name="connsiteY1" fmla="*/ 0 h 123825"/>
                  <a:gd name="connsiteX2" fmla="*/ 66675 w 66675"/>
                  <a:gd name="connsiteY2" fmla="*/ 47625 h 123825"/>
                  <a:gd name="connsiteX3" fmla="*/ 47625 w 66675"/>
                  <a:gd name="connsiteY3" fmla="*/ 66675 h 123825"/>
                  <a:gd name="connsiteX4" fmla="*/ 47625 w 66675"/>
                  <a:gd name="connsiteY4" fmla="*/ 123825 h 123825"/>
                  <a:gd name="connsiteX5" fmla="*/ 19050 w 66675"/>
                  <a:gd name="connsiteY5" fmla="*/ 123825 h 123825"/>
                  <a:gd name="connsiteX6" fmla="*/ 19050 w 66675"/>
                  <a:gd name="connsiteY6" fmla="*/ 66675 h 123825"/>
                  <a:gd name="connsiteX7" fmla="*/ 0 w 66675"/>
                  <a:gd name="connsiteY7" fmla="*/ 47625 h 123825"/>
                  <a:gd name="connsiteX8" fmla="*/ 0 w 66675"/>
                  <a:gd name="connsiteY8" fmla="*/ 0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675" h="123825">
                    <a:moveTo>
                      <a:pt x="0" y="0"/>
                    </a:moveTo>
                    <a:lnTo>
                      <a:pt x="66675" y="0"/>
                    </a:lnTo>
                    <a:lnTo>
                      <a:pt x="66675" y="47625"/>
                    </a:lnTo>
                    <a:cubicBezTo>
                      <a:pt x="66675" y="58102"/>
                      <a:pt x="58103" y="66675"/>
                      <a:pt x="47625" y="66675"/>
                    </a:cubicBezTo>
                    <a:lnTo>
                      <a:pt x="47625" y="123825"/>
                    </a:lnTo>
                    <a:lnTo>
                      <a:pt x="19050" y="123825"/>
                    </a:lnTo>
                    <a:lnTo>
                      <a:pt x="19050" y="66675"/>
                    </a:lnTo>
                    <a:cubicBezTo>
                      <a:pt x="8572" y="66675"/>
                      <a:pt x="0" y="58102"/>
                      <a:pt x="0" y="47625"/>
                    </a:cubicBezTo>
                    <a:lnTo>
                      <a:pt x="0" y="0"/>
                    </a:lnTo>
                    <a:close/>
                  </a:path>
                </a:pathLst>
              </a:custGeom>
              <a:solidFill>
                <a:srgbClr val="368727"/>
              </a:solidFill>
              <a:ln w="12700" cap="rnd">
                <a:solidFill>
                  <a:srgbClr val="4C4C4C"/>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79" name="Freeform: Shape 78">
                <a:extLst>
                  <a:ext uri="{FF2B5EF4-FFF2-40B4-BE49-F238E27FC236}">
                    <a16:creationId xmlns:a16="http://schemas.microsoft.com/office/drawing/2014/main" id="{6EB1881A-20A7-4CF7-B332-704A97512044}"/>
                  </a:ext>
                </a:extLst>
              </p:cNvPr>
              <p:cNvSpPr/>
              <p:nvPr/>
            </p:nvSpPr>
            <p:spPr>
              <a:xfrm>
                <a:off x="9516427" y="2687209"/>
                <a:ext cx="28575" cy="28575"/>
              </a:xfrm>
              <a:custGeom>
                <a:avLst/>
                <a:gdLst>
                  <a:gd name="connsiteX0" fmla="*/ 28575 w 28575"/>
                  <a:gd name="connsiteY0" fmla="*/ 14288 h 28575"/>
                  <a:gd name="connsiteX1" fmla="*/ 14288 w 28575"/>
                  <a:gd name="connsiteY1" fmla="*/ 28575 h 28575"/>
                  <a:gd name="connsiteX2" fmla="*/ 14288 w 28575"/>
                  <a:gd name="connsiteY2" fmla="*/ 28575 h 28575"/>
                  <a:gd name="connsiteX3" fmla="*/ 0 w 28575"/>
                  <a:gd name="connsiteY3" fmla="*/ 14288 h 28575"/>
                  <a:gd name="connsiteX4" fmla="*/ 0 w 28575"/>
                  <a:gd name="connsiteY4" fmla="*/ 14288 h 28575"/>
                  <a:gd name="connsiteX5" fmla="*/ 14288 w 28575"/>
                  <a:gd name="connsiteY5" fmla="*/ 0 h 28575"/>
                  <a:gd name="connsiteX6" fmla="*/ 14288 w 28575"/>
                  <a:gd name="connsiteY6" fmla="*/ 0 h 28575"/>
                  <a:gd name="connsiteX7" fmla="*/ 28575 w 28575"/>
                  <a:gd name="connsiteY7" fmla="*/ 14288 h 28575"/>
                  <a:gd name="connsiteX8" fmla="*/ 28575 w 28575"/>
                  <a:gd name="connsiteY8" fmla="*/ 14288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75" h="28575">
                    <a:moveTo>
                      <a:pt x="28575" y="14288"/>
                    </a:moveTo>
                    <a:cubicBezTo>
                      <a:pt x="28575" y="22193"/>
                      <a:pt x="22193" y="28575"/>
                      <a:pt x="14288" y="28575"/>
                    </a:cubicBezTo>
                    <a:lnTo>
                      <a:pt x="14288" y="28575"/>
                    </a:lnTo>
                    <a:cubicBezTo>
                      <a:pt x="6382" y="28575"/>
                      <a:pt x="0" y="22193"/>
                      <a:pt x="0" y="14288"/>
                    </a:cubicBezTo>
                    <a:lnTo>
                      <a:pt x="0" y="14288"/>
                    </a:lnTo>
                    <a:cubicBezTo>
                      <a:pt x="0" y="6382"/>
                      <a:pt x="6382" y="0"/>
                      <a:pt x="14288" y="0"/>
                    </a:cubicBezTo>
                    <a:lnTo>
                      <a:pt x="14288" y="0"/>
                    </a:lnTo>
                    <a:cubicBezTo>
                      <a:pt x="22193" y="0"/>
                      <a:pt x="28575" y="6382"/>
                      <a:pt x="28575" y="14288"/>
                    </a:cubicBezTo>
                    <a:lnTo>
                      <a:pt x="28575" y="14288"/>
                    </a:lnTo>
                    <a:close/>
                  </a:path>
                </a:pathLst>
              </a:custGeom>
              <a:noFill/>
              <a:ln w="12700" cap="rnd">
                <a:solidFill>
                  <a:srgbClr val="4C4C4C"/>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80" name="Freeform: Shape 79">
                <a:extLst>
                  <a:ext uri="{FF2B5EF4-FFF2-40B4-BE49-F238E27FC236}">
                    <a16:creationId xmlns:a16="http://schemas.microsoft.com/office/drawing/2014/main" id="{8903DA9F-6331-4393-8D17-11492562A40A}"/>
                  </a:ext>
                </a:extLst>
              </p:cNvPr>
              <p:cNvSpPr/>
              <p:nvPr/>
            </p:nvSpPr>
            <p:spPr>
              <a:xfrm>
                <a:off x="9687877" y="2687209"/>
                <a:ext cx="28575" cy="28575"/>
              </a:xfrm>
              <a:custGeom>
                <a:avLst/>
                <a:gdLst>
                  <a:gd name="connsiteX0" fmla="*/ 28575 w 28575"/>
                  <a:gd name="connsiteY0" fmla="*/ 14288 h 28575"/>
                  <a:gd name="connsiteX1" fmla="*/ 14288 w 28575"/>
                  <a:gd name="connsiteY1" fmla="*/ 28575 h 28575"/>
                  <a:gd name="connsiteX2" fmla="*/ 14288 w 28575"/>
                  <a:gd name="connsiteY2" fmla="*/ 28575 h 28575"/>
                  <a:gd name="connsiteX3" fmla="*/ 0 w 28575"/>
                  <a:gd name="connsiteY3" fmla="*/ 14288 h 28575"/>
                  <a:gd name="connsiteX4" fmla="*/ 0 w 28575"/>
                  <a:gd name="connsiteY4" fmla="*/ 14288 h 28575"/>
                  <a:gd name="connsiteX5" fmla="*/ 14288 w 28575"/>
                  <a:gd name="connsiteY5" fmla="*/ 0 h 28575"/>
                  <a:gd name="connsiteX6" fmla="*/ 14288 w 28575"/>
                  <a:gd name="connsiteY6" fmla="*/ 0 h 28575"/>
                  <a:gd name="connsiteX7" fmla="*/ 28575 w 28575"/>
                  <a:gd name="connsiteY7" fmla="*/ 14288 h 28575"/>
                  <a:gd name="connsiteX8" fmla="*/ 28575 w 28575"/>
                  <a:gd name="connsiteY8" fmla="*/ 14288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75" h="28575">
                    <a:moveTo>
                      <a:pt x="28575" y="14288"/>
                    </a:moveTo>
                    <a:cubicBezTo>
                      <a:pt x="28575" y="22193"/>
                      <a:pt x="22193" y="28575"/>
                      <a:pt x="14288" y="28575"/>
                    </a:cubicBezTo>
                    <a:lnTo>
                      <a:pt x="14288" y="28575"/>
                    </a:lnTo>
                    <a:cubicBezTo>
                      <a:pt x="6382" y="28575"/>
                      <a:pt x="0" y="22193"/>
                      <a:pt x="0" y="14288"/>
                    </a:cubicBezTo>
                    <a:lnTo>
                      <a:pt x="0" y="14288"/>
                    </a:lnTo>
                    <a:cubicBezTo>
                      <a:pt x="0" y="6382"/>
                      <a:pt x="6382" y="0"/>
                      <a:pt x="14288" y="0"/>
                    </a:cubicBezTo>
                    <a:lnTo>
                      <a:pt x="14288" y="0"/>
                    </a:lnTo>
                    <a:cubicBezTo>
                      <a:pt x="22193" y="0"/>
                      <a:pt x="28575" y="6382"/>
                      <a:pt x="28575" y="14288"/>
                    </a:cubicBezTo>
                    <a:lnTo>
                      <a:pt x="28575" y="14288"/>
                    </a:lnTo>
                    <a:close/>
                  </a:path>
                </a:pathLst>
              </a:custGeom>
              <a:noFill/>
              <a:ln w="12700" cap="rnd">
                <a:solidFill>
                  <a:srgbClr val="4C4C4C"/>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81" name="Freeform: Shape 80">
                <a:extLst>
                  <a:ext uri="{FF2B5EF4-FFF2-40B4-BE49-F238E27FC236}">
                    <a16:creationId xmlns:a16="http://schemas.microsoft.com/office/drawing/2014/main" id="{3BC79EE0-41B8-43FD-A3A5-CF12786207C9}"/>
                  </a:ext>
                </a:extLst>
              </p:cNvPr>
              <p:cNvSpPr/>
              <p:nvPr/>
            </p:nvSpPr>
            <p:spPr>
              <a:xfrm>
                <a:off x="9592627" y="2668159"/>
                <a:ext cx="47625" cy="47625"/>
              </a:xfrm>
              <a:custGeom>
                <a:avLst/>
                <a:gdLst>
                  <a:gd name="connsiteX0" fmla="*/ 47625 w 47625"/>
                  <a:gd name="connsiteY0" fmla="*/ 23813 h 47625"/>
                  <a:gd name="connsiteX1" fmla="*/ 23813 w 47625"/>
                  <a:gd name="connsiteY1" fmla="*/ 47625 h 47625"/>
                  <a:gd name="connsiteX2" fmla="*/ 23813 w 47625"/>
                  <a:gd name="connsiteY2" fmla="*/ 47625 h 47625"/>
                  <a:gd name="connsiteX3" fmla="*/ 0 w 47625"/>
                  <a:gd name="connsiteY3" fmla="*/ 23813 h 47625"/>
                  <a:gd name="connsiteX4" fmla="*/ 0 w 47625"/>
                  <a:gd name="connsiteY4" fmla="*/ 23813 h 47625"/>
                  <a:gd name="connsiteX5" fmla="*/ 23813 w 47625"/>
                  <a:gd name="connsiteY5" fmla="*/ 0 h 47625"/>
                  <a:gd name="connsiteX6" fmla="*/ 23813 w 47625"/>
                  <a:gd name="connsiteY6" fmla="*/ 0 h 47625"/>
                  <a:gd name="connsiteX7" fmla="*/ 47625 w 47625"/>
                  <a:gd name="connsiteY7" fmla="*/ 23813 h 47625"/>
                  <a:gd name="connsiteX8" fmla="*/ 47625 w 47625"/>
                  <a:gd name="connsiteY8" fmla="*/ 23813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625" h="47625">
                    <a:moveTo>
                      <a:pt x="47625" y="23813"/>
                    </a:moveTo>
                    <a:cubicBezTo>
                      <a:pt x="47625" y="36957"/>
                      <a:pt x="36957" y="47625"/>
                      <a:pt x="23813" y="47625"/>
                    </a:cubicBezTo>
                    <a:lnTo>
                      <a:pt x="23813" y="47625"/>
                    </a:lnTo>
                    <a:cubicBezTo>
                      <a:pt x="10668" y="47625"/>
                      <a:pt x="0" y="36957"/>
                      <a:pt x="0" y="23813"/>
                    </a:cubicBezTo>
                    <a:lnTo>
                      <a:pt x="0" y="23813"/>
                    </a:lnTo>
                    <a:cubicBezTo>
                      <a:pt x="0" y="10668"/>
                      <a:pt x="10668" y="0"/>
                      <a:pt x="23813" y="0"/>
                    </a:cubicBezTo>
                    <a:lnTo>
                      <a:pt x="23813" y="0"/>
                    </a:lnTo>
                    <a:cubicBezTo>
                      <a:pt x="36957" y="0"/>
                      <a:pt x="47625" y="10668"/>
                      <a:pt x="47625" y="23813"/>
                    </a:cubicBezTo>
                    <a:lnTo>
                      <a:pt x="47625" y="23813"/>
                    </a:lnTo>
                    <a:close/>
                  </a:path>
                </a:pathLst>
              </a:custGeom>
              <a:noFill/>
              <a:ln w="12700" cap="rnd">
                <a:solidFill>
                  <a:srgbClr val="4C4C4C"/>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grpSp>
      </p:grpSp>
      <p:grpSp>
        <p:nvGrpSpPr>
          <p:cNvPr id="1034" name="Group 1033">
            <a:extLst>
              <a:ext uri="{FF2B5EF4-FFF2-40B4-BE49-F238E27FC236}">
                <a16:creationId xmlns:a16="http://schemas.microsoft.com/office/drawing/2014/main" id="{CAE10781-3C6E-4C93-8BF6-F331903071A9}"/>
              </a:ext>
            </a:extLst>
          </p:cNvPr>
          <p:cNvGrpSpPr/>
          <p:nvPr/>
        </p:nvGrpSpPr>
        <p:grpSpPr>
          <a:xfrm>
            <a:off x="7080874" y="2299239"/>
            <a:ext cx="756665" cy="782061"/>
            <a:chOff x="7105797" y="2606124"/>
            <a:chExt cx="952261" cy="952261"/>
          </a:xfrm>
        </p:grpSpPr>
        <p:sp>
          <p:nvSpPr>
            <p:cNvPr id="100" name="Oval 99">
              <a:extLst>
                <a:ext uri="{FF2B5EF4-FFF2-40B4-BE49-F238E27FC236}">
                  <a16:creationId xmlns:a16="http://schemas.microsoft.com/office/drawing/2014/main" id="{C4E515EA-ED25-4B49-B832-7FBC8E18E6A9}"/>
                </a:ext>
              </a:extLst>
            </p:cNvPr>
            <p:cNvSpPr/>
            <p:nvPr/>
          </p:nvSpPr>
          <p:spPr bwMode="auto">
            <a:xfrm>
              <a:off x="7105797" y="2606124"/>
              <a:ext cx="952261" cy="952261"/>
            </a:xfrm>
            <a:prstGeom prst="ellipse">
              <a:avLst/>
            </a:prstGeom>
            <a:solidFill>
              <a:schemeClr val="bg1"/>
            </a:solidFill>
            <a:ln w="38100" cap="flat" cmpd="sng" algn="ctr">
              <a:solidFill>
                <a:srgbClr val="368727"/>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nvGrpSpPr>
            <p:cNvPr id="82" name="Graphic 71">
              <a:extLst>
                <a:ext uri="{FF2B5EF4-FFF2-40B4-BE49-F238E27FC236}">
                  <a16:creationId xmlns:a16="http://schemas.microsoft.com/office/drawing/2014/main" id="{9440B03D-7C10-49D6-89C3-A81D08EFFB1A}"/>
                </a:ext>
              </a:extLst>
            </p:cNvPr>
            <p:cNvGrpSpPr/>
            <p:nvPr/>
          </p:nvGrpSpPr>
          <p:grpSpPr>
            <a:xfrm>
              <a:off x="7276130" y="2776324"/>
              <a:ext cx="611594" cy="611860"/>
              <a:chOff x="7678102" y="2649014"/>
              <a:chExt cx="219075" cy="219170"/>
            </a:xfrm>
            <a:noFill/>
          </p:grpSpPr>
          <p:sp>
            <p:nvSpPr>
              <p:cNvPr id="83" name="Freeform: Shape 82">
                <a:extLst>
                  <a:ext uri="{FF2B5EF4-FFF2-40B4-BE49-F238E27FC236}">
                    <a16:creationId xmlns:a16="http://schemas.microsoft.com/office/drawing/2014/main" id="{3951C0D1-F2AA-48BD-985D-F9453C959BA8}"/>
                  </a:ext>
                </a:extLst>
              </p:cNvPr>
              <p:cNvSpPr/>
              <p:nvPr/>
            </p:nvSpPr>
            <p:spPr>
              <a:xfrm>
                <a:off x="7725727" y="2649014"/>
                <a:ext cx="123825" cy="114300"/>
              </a:xfrm>
              <a:custGeom>
                <a:avLst/>
                <a:gdLst>
                  <a:gd name="connsiteX0" fmla="*/ 0 w 123825"/>
                  <a:gd name="connsiteY0" fmla="*/ 76200 h 114300"/>
                  <a:gd name="connsiteX1" fmla="*/ 9525 w 123825"/>
                  <a:gd name="connsiteY1" fmla="*/ 85725 h 114300"/>
                  <a:gd name="connsiteX2" fmla="*/ 19050 w 123825"/>
                  <a:gd name="connsiteY2" fmla="*/ 85725 h 114300"/>
                  <a:gd name="connsiteX3" fmla="*/ 47625 w 123825"/>
                  <a:gd name="connsiteY3" fmla="*/ 114300 h 114300"/>
                  <a:gd name="connsiteX4" fmla="*/ 47625 w 123825"/>
                  <a:gd name="connsiteY4" fmla="*/ 85725 h 114300"/>
                  <a:gd name="connsiteX5" fmla="*/ 114300 w 123825"/>
                  <a:gd name="connsiteY5" fmla="*/ 85725 h 114300"/>
                  <a:gd name="connsiteX6" fmla="*/ 123825 w 123825"/>
                  <a:gd name="connsiteY6" fmla="*/ 76200 h 114300"/>
                  <a:gd name="connsiteX7" fmla="*/ 123825 w 123825"/>
                  <a:gd name="connsiteY7" fmla="*/ 9525 h 114300"/>
                  <a:gd name="connsiteX8" fmla="*/ 114300 w 123825"/>
                  <a:gd name="connsiteY8" fmla="*/ 0 h 114300"/>
                  <a:gd name="connsiteX9" fmla="*/ 9525 w 123825"/>
                  <a:gd name="connsiteY9" fmla="*/ 0 h 114300"/>
                  <a:gd name="connsiteX10" fmla="*/ 0 w 123825"/>
                  <a:gd name="connsiteY10" fmla="*/ 9525 h 114300"/>
                  <a:gd name="connsiteX11" fmla="*/ 0 w 123825"/>
                  <a:gd name="connsiteY11" fmla="*/ 762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3825" h="114300">
                    <a:moveTo>
                      <a:pt x="0" y="76200"/>
                    </a:moveTo>
                    <a:cubicBezTo>
                      <a:pt x="0" y="81439"/>
                      <a:pt x="4286" y="85725"/>
                      <a:pt x="9525" y="85725"/>
                    </a:cubicBezTo>
                    <a:lnTo>
                      <a:pt x="19050" y="85725"/>
                    </a:lnTo>
                    <a:lnTo>
                      <a:pt x="47625" y="114300"/>
                    </a:lnTo>
                    <a:lnTo>
                      <a:pt x="47625" y="85725"/>
                    </a:lnTo>
                    <a:lnTo>
                      <a:pt x="114300" y="85725"/>
                    </a:lnTo>
                    <a:cubicBezTo>
                      <a:pt x="119539" y="85725"/>
                      <a:pt x="123825" y="81439"/>
                      <a:pt x="123825" y="76200"/>
                    </a:cubicBezTo>
                    <a:lnTo>
                      <a:pt x="123825" y="9525"/>
                    </a:lnTo>
                    <a:cubicBezTo>
                      <a:pt x="123825" y="4286"/>
                      <a:pt x="119539" y="0"/>
                      <a:pt x="114300" y="0"/>
                    </a:cubicBezTo>
                    <a:lnTo>
                      <a:pt x="9525" y="0"/>
                    </a:lnTo>
                    <a:cubicBezTo>
                      <a:pt x="4286" y="0"/>
                      <a:pt x="0" y="4286"/>
                      <a:pt x="0" y="9525"/>
                    </a:cubicBezTo>
                    <a:lnTo>
                      <a:pt x="0" y="76200"/>
                    </a:lnTo>
                    <a:close/>
                  </a:path>
                </a:pathLst>
              </a:custGeom>
              <a:noFill/>
              <a:ln w="12700" cap="rnd">
                <a:solidFill>
                  <a:srgbClr val="4C4C4C"/>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84" name="Freeform: Shape 83">
                <a:extLst>
                  <a:ext uri="{FF2B5EF4-FFF2-40B4-BE49-F238E27FC236}">
                    <a16:creationId xmlns:a16="http://schemas.microsoft.com/office/drawing/2014/main" id="{5A1E437E-4B25-49BE-BD3C-96E62B75C7AD}"/>
                  </a:ext>
                </a:extLst>
              </p:cNvPr>
              <p:cNvSpPr/>
              <p:nvPr/>
            </p:nvSpPr>
            <p:spPr>
              <a:xfrm>
                <a:off x="7835265" y="2753884"/>
                <a:ext cx="47625" cy="47624"/>
              </a:xfrm>
              <a:custGeom>
                <a:avLst/>
                <a:gdLst>
                  <a:gd name="connsiteX0" fmla="*/ 47625 w 47625"/>
                  <a:gd name="connsiteY0" fmla="*/ 23813 h 47624"/>
                  <a:gd name="connsiteX1" fmla="*/ 23813 w 47625"/>
                  <a:gd name="connsiteY1" fmla="*/ 47625 h 47624"/>
                  <a:gd name="connsiteX2" fmla="*/ 0 w 47625"/>
                  <a:gd name="connsiteY2" fmla="*/ 23813 h 47624"/>
                  <a:gd name="connsiteX3" fmla="*/ 23813 w 47625"/>
                  <a:gd name="connsiteY3" fmla="*/ 0 h 47624"/>
                  <a:gd name="connsiteX4" fmla="*/ 47625 w 47625"/>
                  <a:gd name="connsiteY4" fmla="*/ 23813 h 476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4">
                    <a:moveTo>
                      <a:pt x="47625" y="23813"/>
                    </a:moveTo>
                    <a:cubicBezTo>
                      <a:pt x="47625" y="36964"/>
                      <a:pt x="36964" y="47625"/>
                      <a:pt x="23813" y="47625"/>
                    </a:cubicBezTo>
                    <a:cubicBezTo>
                      <a:pt x="10661" y="47625"/>
                      <a:pt x="0" y="36964"/>
                      <a:pt x="0" y="23813"/>
                    </a:cubicBezTo>
                    <a:cubicBezTo>
                      <a:pt x="0" y="10661"/>
                      <a:pt x="10661" y="0"/>
                      <a:pt x="23813" y="0"/>
                    </a:cubicBezTo>
                    <a:cubicBezTo>
                      <a:pt x="36964" y="0"/>
                      <a:pt x="47625" y="10661"/>
                      <a:pt x="47625" y="23813"/>
                    </a:cubicBezTo>
                    <a:close/>
                  </a:path>
                </a:pathLst>
              </a:custGeom>
              <a:noFill/>
              <a:ln w="12700" cap="rnd">
                <a:solidFill>
                  <a:srgbClr val="4C4C4C"/>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85" name="Freeform: Shape 84">
                <a:extLst>
                  <a:ext uri="{FF2B5EF4-FFF2-40B4-BE49-F238E27FC236}">
                    <a16:creationId xmlns:a16="http://schemas.microsoft.com/office/drawing/2014/main" id="{4311F353-0940-4264-8FF1-8E0B79F5034A}"/>
                  </a:ext>
                </a:extLst>
              </p:cNvPr>
              <p:cNvSpPr/>
              <p:nvPr/>
            </p:nvSpPr>
            <p:spPr>
              <a:xfrm>
                <a:off x="7820977" y="2801509"/>
                <a:ext cx="76200" cy="38100"/>
              </a:xfrm>
              <a:custGeom>
                <a:avLst/>
                <a:gdLst>
                  <a:gd name="connsiteX0" fmla="*/ 76200 w 76200"/>
                  <a:gd name="connsiteY0" fmla="*/ 38100 h 38100"/>
                  <a:gd name="connsiteX1" fmla="*/ 0 w 76200"/>
                  <a:gd name="connsiteY1" fmla="*/ 38100 h 38100"/>
                  <a:gd name="connsiteX2" fmla="*/ 38100 w 76200"/>
                  <a:gd name="connsiteY2" fmla="*/ 0 h 38100"/>
                  <a:gd name="connsiteX3" fmla="*/ 76200 w 7620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76200" h="38100">
                    <a:moveTo>
                      <a:pt x="76200" y="38100"/>
                    </a:moveTo>
                    <a:lnTo>
                      <a:pt x="0" y="38100"/>
                    </a:lnTo>
                    <a:cubicBezTo>
                      <a:pt x="0" y="17050"/>
                      <a:pt x="17050" y="0"/>
                      <a:pt x="38100" y="0"/>
                    </a:cubicBezTo>
                    <a:cubicBezTo>
                      <a:pt x="59150" y="0"/>
                      <a:pt x="76200" y="17050"/>
                      <a:pt x="76200" y="38100"/>
                    </a:cubicBezTo>
                    <a:close/>
                  </a:path>
                </a:pathLst>
              </a:custGeom>
              <a:solidFill>
                <a:srgbClr val="368727"/>
              </a:solidFill>
              <a:ln w="12700" cap="rnd">
                <a:solidFill>
                  <a:srgbClr val="4C4C4C"/>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86" name="Freeform: Shape 85">
                <a:extLst>
                  <a:ext uri="{FF2B5EF4-FFF2-40B4-BE49-F238E27FC236}">
                    <a16:creationId xmlns:a16="http://schemas.microsoft.com/office/drawing/2014/main" id="{E76D2FD9-1243-44D0-BFAE-03CA08DBD751}"/>
                  </a:ext>
                </a:extLst>
              </p:cNvPr>
              <p:cNvSpPr/>
              <p:nvPr/>
            </p:nvSpPr>
            <p:spPr>
              <a:xfrm>
                <a:off x="7692390" y="2753884"/>
                <a:ext cx="47625" cy="47624"/>
              </a:xfrm>
              <a:custGeom>
                <a:avLst/>
                <a:gdLst>
                  <a:gd name="connsiteX0" fmla="*/ 47625 w 47625"/>
                  <a:gd name="connsiteY0" fmla="*/ 23813 h 47624"/>
                  <a:gd name="connsiteX1" fmla="*/ 23813 w 47625"/>
                  <a:gd name="connsiteY1" fmla="*/ 47625 h 47624"/>
                  <a:gd name="connsiteX2" fmla="*/ 0 w 47625"/>
                  <a:gd name="connsiteY2" fmla="*/ 23813 h 47624"/>
                  <a:gd name="connsiteX3" fmla="*/ 23813 w 47625"/>
                  <a:gd name="connsiteY3" fmla="*/ 0 h 47624"/>
                  <a:gd name="connsiteX4" fmla="*/ 47625 w 47625"/>
                  <a:gd name="connsiteY4" fmla="*/ 23813 h 476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4">
                    <a:moveTo>
                      <a:pt x="47625" y="23813"/>
                    </a:moveTo>
                    <a:cubicBezTo>
                      <a:pt x="47625" y="36964"/>
                      <a:pt x="36964" y="47625"/>
                      <a:pt x="23813" y="47625"/>
                    </a:cubicBezTo>
                    <a:cubicBezTo>
                      <a:pt x="10661" y="47625"/>
                      <a:pt x="0" y="36964"/>
                      <a:pt x="0" y="23813"/>
                    </a:cubicBezTo>
                    <a:cubicBezTo>
                      <a:pt x="0" y="10661"/>
                      <a:pt x="10661" y="0"/>
                      <a:pt x="23813" y="0"/>
                    </a:cubicBezTo>
                    <a:cubicBezTo>
                      <a:pt x="36964" y="0"/>
                      <a:pt x="47625" y="10661"/>
                      <a:pt x="47625" y="23813"/>
                    </a:cubicBezTo>
                    <a:close/>
                  </a:path>
                </a:pathLst>
              </a:custGeom>
              <a:noFill/>
              <a:ln w="12700" cap="rnd">
                <a:solidFill>
                  <a:srgbClr val="4C4C4C"/>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87" name="Freeform: Shape 86">
                <a:extLst>
                  <a:ext uri="{FF2B5EF4-FFF2-40B4-BE49-F238E27FC236}">
                    <a16:creationId xmlns:a16="http://schemas.microsoft.com/office/drawing/2014/main" id="{9B2F1311-9705-4601-9B14-2042D4438557}"/>
                  </a:ext>
                </a:extLst>
              </p:cNvPr>
              <p:cNvSpPr/>
              <p:nvPr/>
            </p:nvSpPr>
            <p:spPr>
              <a:xfrm>
                <a:off x="7678102" y="2801509"/>
                <a:ext cx="76200" cy="38100"/>
              </a:xfrm>
              <a:custGeom>
                <a:avLst/>
                <a:gdLst>
                  <a:gd name="connsiteX0" fmla="*/ 76200 w 76200"/>
                  <a:gd name="connsiteY0" fmla="*/ 38100 h 38100"/>
                  <a:gd name="connsiteX1" fmla="*/ 0 w 76200"/>
                  <a:gd name="connsiteY1" fmla="*/ 38100 h 38100"/>
                  <a:gd name="connsiteX2" fmla="*/ 38100 w 76200"/>
                  <a:gd name="connsiteY2" fmla="*/ 0 h 38100"/>
                  <a:gd name="connsiteX3" fmla="*/ 76200 w 7620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76200" h="38100">
                    <a:moveTo>
                      <a:pt x="76200" y="38100"/>
                    </a:moveTo>
                    <a:lnTo>
                      <a:pt x="0" y="38100"/>
                    </a:lnTo>
                    <a:cubicBezTo>
                      <a:pt x="0" y="17050"/>
                      <a:pt x="17050" y="0"/>
                      <a:pt x="38100" y="0"/>
                    </a:cubicBezTo>
                    <a:cubicBezTo>
                      <a:pt x="59150" y="0"/>
                      <a:pt x="76200" y="17050"/>
                      <a:pt x="76200" y="38100"/>
                    </a:cubicBezTo>
                    <a:close/>
                  </a:path>
                </a:pathLst>
              </a:custGeom>
              <a:solidFill>
                <a:srgbClr val="368727"/>
              </a:solidFill>
              <a:ln w="12700" cap="rnd">
                <a:solidFill>
                  <a:srgbClr val="4C4C4C"/>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88" name="Freeform: Shape 87">
                <a:extLst>
                  <a:ext uri="{FF2B5EF4-FFF2-40B4-BE49-F238E27FC236}">
                    <a16:creationId xmlns:a16="http://schemas.microsoft.com/office/drawing/2014/main" id="{955A6C9B-4B0D-452C-AFC7-F50524976A52}"/>
                  </a:ext>
                </a:extLst>
              </p:cNvPr>
              <p:cNvSpPr/>
              <p:nvPr/>
            </p:nvSpPr>
            <p:spPr>
              <a:xfrm>
                <a:off x="7763827" y="2782459"/>
                <a:ext cx="47625" cy="47625"/>
              </a:xfrm>
              <a:custGeom>
                <a:avLst/>
                <a:gdLst>
                  <a:gd name="connsiteX0" fmla="*/ 47625 w 47625"/>
                  <a:gd name="connsiteY0" fmla="*/ 23813 h 47625"/>
                  <a:gd name="connsiteX1" fmla="*/ 23813 w 47625"/>
                  <a:gd name="connsiteY1" fmla="*/ 47625 h 47625"/>
                  <a:gd name="connsiteX2" fmla="*/ 0 w 47625"/>
                  <a:gd name="connsiteY2" fmla="*/ 23813 h 47625"/>
                  <a:gd name="connsiteX3" fmla="*/ 23813 w 47625"/>
                  <a:gd name="connsiteY3" fmla="*/ 0 h 47625"/>
                  <a:gd name="connsiteX4" fmla="*/ 47625 w 47625"/>
                  <a:gd name="connsiteY4" fmla="*/ 2381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7625" y="23813"/>
                    </a:moveTo>
                    <a:cubicBezTo>
                      <a:pt x="47625" y="36964"/>
                      <a:pt x="36964" y="47625"/>
                      <a:pt x="23813" y="47625"/>
                    </a:cubicBezTo>
                    <a:cubicBezTo>
                      <a:pt x="10661" y="47625"/>
                      <a:pt x="0" y="36964"/>
                      <a:pt x="0" y="23813"/>
                    </a:cubicBezTo>
                    <a:cubicBezTo>
                      <a:pt x="0" y="10661"/>
                      <a:pt x="10661" y="0"/>
                      <a:pt x="23813" y="0"/>
                    </a:cubicBezTo>
                    <a:cubicBezTo>
                      <a:pt x="36964" y="0"/>
                      <a:pt x="47625" y="10661"/>
                      <a:pt x="47625" y="23813"/>
                    </a:cubicBezTo>
                    <a:close/>
                  </a:path>
                </a:pathLst>
              </a:custGeom>
              <a:noFill/>
              <a:ln w="12700" cap="rnd">
                <a:solidFill>
                  <a:srgbClr val="4C4C4C"/>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89" name="Freeform: Shape 88">
                <a:extLst>
                  <a:ext uri="{FF2B5EF4-FFF2-40B4-BE49-F238E27FC236}">
                    <a16:creationId xmlns:a16="http://schemas.microsoft.com/office/drawing/2014/main" id="{5779791F-43D6-43E5-B9B2-183714C5B9EF}"/>
                  </a:ext>
                </a:extLst>
              </p:cNvPr>
              <p:cNvSpPr/>
              <p:nvPr/>
            </p:nvSpPr>
            <p:spPr>
              <a:xfrm>
                <a:off x="7749540" y="2830084"/>
                <a:ext cx="76200" cy="38100"/>
              </a:xfrm>
              <a:custGeom>
                <a:avLst/>
                <a:gdLst>
                  <a:gd name="connsiteX0" fmla="*/ 76200 w 76200"/>
                  <a:gd name="connsiteY0" fmla="*/ 38100 h 38100"/>
                  <a:gd name="connsiteX1" fmla="*/ 0 w 76200"/>
                  <a:gd name="connsiteY1" fmla="*/ 38100 h 38100"/>
                  <a:gd name="connsiteX2" fmla="*/ 38100 w 76200"/>
                  <a:gd name="connsiteY2" fmla="*/ 0 h 38100"/>
                  <a:gd name="connsiteX3" fmla="*/ 76200 w 7620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76200" h="38100">
                    <a:moveTo>
                      <a:pt x="76200" y="38100"/>
                    </a:moveTo>
                    <a:lnTo>
                      <a:pt x="0" y="38100"/>
                    </a:lnTo>
                    <a:cubicBezTo>
                      <a:pt x="0" y="17050"/>
                      <a:pt x="17050" y="0"/>
                      <a:pt x="38100" y="0"/>
                    </a:cubicBezTo>
                    <a:cubicBezTo>
                      <a:pt x="59150" y="0"/>
                      <a:pt x="76200" y="17050"/>
                      <a:pt x="76200" y="38100"/>
                    </a:cubicBezTo>
                    <a:close/>
                  </a:path>
                </a:pathLst>
              </a:custGeom>
              <a:solidFill>
                <a:srgbClr val="368727"/>
              </a:solidFill>
              <a:ln w="12700" cap="rnd">
                <a:solidFill>
                  <a:srgbClr val="4C4C4C"/>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90" name="Freeform: Shape 89">
                <a:extLst>
                  <a:ext uri="{FF2B5EF4-FFF2-40B4-BE49-F238E27FC236}">
                    <a16:creationId xmlns:a16="http://schemas.microsoft.com/office/drawing/2014/main" id="{43C10B6D-8A67-44CD-AF4C-3B89B43A0732}"/>
                  </a:ext>
                </a:extLst>
              </p:cNvPr>
              <p:cNvSpPr/>
              <p:nvPr/>
            </p:nvSpPr>
            <p:spPr>
              <a:xfrm>
                <a:off x="7754302" y="2668064"/>
                <a:ext cx="66389" cy="9525"/>
              </a:xfrm>
              <a:custGeom>
                <a:avLst/>
                <a:gdLst>
                  <a:gd name="connsiteX0" fmla="*/ 0 w 66389"/>
                  <a:gd name="connsiteY0" fmla="*/ 0 h 9525"/>
                  <a:gd name="connsiteX1" fmla="*/ 66389 w 66389"/>
                  <a:gd name="connsiteY1" fmla="*/ 0 h 9525"/>
                </a:gdLst>
                <a:ahLst/>
                <a:cxnLst>
                  <a:cxn ang="0">
                    <a:pos x="connsiteX0" y="connsiteY0"/>
                  </a:cxn>
                  <a:cxn ang="0">
                    <a:pos x="connsiteX1" y="connsiteY1"/>
                  </a:cxn>
                </a:cxnLst>
                <a:rect l="l" t="t" r="r" b="b"/>
                <a:pathLst>
                  <a:path w="66389" h="9525">
                    <a:moveTo>
                      <a:pt x="0" y="0"/>
                    </a:moveTo>
                    <a:lnTo>
                      <a:pt x="66389" y="0"/>
                    </a:lnTo>
                  </a:path>
                </a:pathLst>
              </a:custGeom>
              <a:noFill/>
              <a:ln w="12700" cap="rnd">
                <a:solidFill>
                  <a:srgbClr val="4C4C4C"/>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91" name="Freeform: Shape 90">
                <a:extLst>
                  <a:ext uri="{FF2B5EF4-FFF2-40B4-BE49-F238E27FC236}">
                    <a16:creationId xmlns:a16="http://schemas.microsoft.com/office/drawing/2014/main" id="{1897746E-6DA2-46CC-9B71-19A819F1CB6A}"/>
                  </a:ext>
                </a:extLst>
              </p:cNvPr>
              <p:cNvSpPr/>
              <p:nvPr/>
            </p:nvSpPr>
            <p:spPr>
              <a:xfrm>
                <a:off x="7754302" y="2687114"/>
                <a:ext cx="66389" cy="9525"/>
              </a:xfrm>
              <a:custGeom>
                <a:avLst/>
                <a:gdLst>
                  <a:gd name="connsiteX0" fmla="*/ 0 w 66389"/>
                  <a:gd name="connsiteY0" fmla="*/ 0 h 9525"/>
                  <a:gd name="connsiteX1" fmla="*/ 66389 w 66389"/>
                  <a:gd name="connsiteY1" fmla="*/ 0 h 9525"/>
                </a:gdLst>
                <a:ahLst/>
                <a:cxnLst>
                  <a:cxn ang="0">
                    <a:pos x="connsiteX0" y="connsiteY0"/>
                  </a:cxn>
                  <a:cxn ang="0">
                    <a:pos x="connsiteX1" y="connsiteY1"/>
                  </a:cxn>
                </a:cxnLst>
                <a:rect l="l" t="t" r="r" b="b"/>
                <a:pathLst>
                  <a:path w="66389" h="9525">
                    <a:moveTo>
                      <a:pt x="0" y="0"/>
                    </a:moveTo>
                    <a:lnTo>
                      <a:pt x="66389" y="0"/>
                    </a:lnTo>
                  </a:path>
                </a:pathLst>
              </a:custGeom>
              <a:noFill/>
              <a:ln w="12700" cap="rnd">
                <a:solidFill>
                  <a:srgbClr val="4C4C4C"/>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92" name="Freeform: Shape 91">
                <a:extLst>
                  <a:ext uri="{FF2B5EF4-FFF2-40B4-BE49-F238E27FC236}">
                    <a16:creationId xmlns:a16="http://schemas.microsoft.com/office/drawing/2014/main" id="{1F3DE378-116B-4995-95A3-9F8526F12D21}"/>
                  </a:ext>
                </a:extLst>
              </p:cNvPr>
              <p:cNvSpPr/>
              <p:nvPr/>
            </p:nvSpPr>
            <p:spPr>
              <a:xfrm>
                <a:off x="7754302" y="2706164"/>
                <a:ext cx="66389" cy="9525"/>
              </a:xfrm>
              <a:custGeom>
                <a:avLst/>
                <a:gdLst>
                  <a:gd name="connsiteX0" fmla="*/ 0 w 66389"/>
                  <a:gd name="connsiteY0" fmla="*/ 0 h 9525"/>
                  <a:gd name="connsiteX1" fmla="*/ 66389 w 66389"/>
                  <a:gd name="connsiteY1" fmla="*/ 0 h 9525"/>
                </a:gdLst>
                <a:ahLst/>
                <a:cxnLst>
                  <a:cxn ang="0">
                    <a:pos x="connsiteX0" y="connsiteY0"/>
                  </a:cxn>
                  <a:cxn ang="0">
                    <a:pos x="connsiteX1" y="connsiteY1"/>
                  </a:cxn>
                </a:cxnLst>
                <a:rect l="l" t="t" r="r" b="b"/>
                <a:pathLst>
                  <a:path w="66389" h="9525">
                    <a:moveTo>
                      <a:pt x="0" y="0"/>
                    </a:moveTo>
                    <a:lnTo>
                      <a:pt x="66389" y="0"/>
                    </a:lnTo>
                  </a:path>
                </a:pathLst>
              </a:custGeom>
              <a:noFill/>
              <a:ln w="12700" cap="rnd">
                <a:solidFill>
                  <a:srgbClr val="4C4C4C"/>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grpSp>
      </p:grpSp>
      <p:grpSp>
        <p:nvGrpSpPr>
          <p:cNvPr id="1038" name="Group 1037">
            <a:extLst>
              <a:ext uri="{FF2B5EF4-FFF2-40B4-BE49-F238E27FC236}">
                <a16:creationId xmlns:a16="http://schemas.microsoft.com/office/drawing/2014/main" id="{ACCF33DD-1C13-484B-9A49-D8F229437B91}"/>
              </a:ext>
            </a:extLst>
          </p:cNvPr>
          <p:cNvGrpSpPr/>
          <p:nvPr/>
        </p:nvGrpSpPr>
        <p:grpSpPr>
          <a:xfrm>
            <a:off x="1475849" y="2299239"/>
            <a:ext cx="756665" cy="782061"/>
            <a:chOff x="1441381" y="2563428"/>
            <a:chExt cx="952261" cy="952261"/>
          </a:xfrm>
        </p:grpSpPr>
        <p:sp>
          <p:nvSpPr>
            <p:cNvPr id="1025" name="Oval 1024">
              <a:extLst>
                <a:ext uri="{FF2B5EF4-FFF2-40B4-BE49-F238E27FC236}">
                  <a16:creationId xmlns:a16="http://schemas.microsoft.com/office/drawing/2014/main" id="{D0DAC785-B214-4700-AB42-D739AE402190}"/>
                </a:ext>
              </a:extLst>
            </p:cNvPr>
            <p:cNvSpPr/>
            <p:nvPr/>
          </p:nvSpPr>
          <p:spPr bwMode="auto">
            <a:xfrm>
              <a:off x="1441381" y="2563428"/>
              <a:ext cx="952261" cy="952261"/>
            </a:xfrm>
            <a:prstGeom prst="ellipse">
              <a:avLst/>
            </a:prstGeom>
            <a:solidFill>
              <a:schemeClr val="bg1"/>
            </a:solidFill>
            <a:ln w="38100" cap="flat" cmpd="sng" algn="ctr">
              <a:solidFill>
                <a:srgbClr val="368727"/>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nvGrpSpPr>
            <p:cNvPr id="1028" name="Group 1027">
              <a:extLst>
                <a:ext uri="{FF2B5EF4-FFF2-40B4-BE49-F238E27FC236}">
                  <a16:creationId xmlns:a16="http://schemas.microsoft.com/office/drawing/2014/main" id="{3CB919F5-648F-4DC6-9415-A7A331EE4201}"/>
                </a:ext>
              </a:extLst>
            </p:cNvPr>
            <p:cNvGrpSpPr/>
            <p:nvPr/>
          </p:nvGrpSpPr>
          <p:grpSpPr>
            <a:xfrm>
              <a:off x="1650004" y="2718948"/>
              <a:ext cx="535014" cy="576338"/>
              <a:chOff x="1622790" y="2718948"/>
              <a:chExt cx="535014" cy="576338"/>
            </a:xfrm>
          </p:grpSpPr>
          <p:sp>
            <p:nvSpPr>
              <p:cNvPr id="1027" name="Freeform: Shape 1026">
                <a:extLst>
                  <a:ext uri="{FF2B5EF4-FFF2-40B4-BE49-F238E27FC236}">
                    <a16:creationId xmlns:a16="http://schemas.microsoft.com/office/drawing/2014/main" id="{91FD3298-B0CE-4A42-814D-95E9E2272BAF}"/>
                  </a:ext>
                </a:extLst>
              </p:cNvPr>
              <p:cNvSpPr/>
              <p:nvPr/>
            </p:nvSpPr>
            <p:spPr bwMode="auto">
              <a:xfrm>
                <a:off x="1714500" y="3112294"/>
                <a:ext cx="233363" cy="138112"/>
              </a:xfrm>
              <a:custGeom>
                <a:avLst/>
                <a:gdLst>
                  <a:gd name="connsiteX0" fmla="*/ 7144 w 233363"/>
                  <a:gd name="connsiteY0" fmla="*/ 0 h 138112"/>
                  <a:gd name="connsiteX1" fmla="*/ 0 w 233363"/>
                  <a:gd name="connsiteY1" fmla="*/ 126206 h 138112"/>
                  <a:gd name="connsiteX2" fmla="*/ 76200 w 233363"/>
                  <a:gd name="connsiteY2" fmla="*/ 138112 h 138112"/>
                  <a:gd name="connsiteX3" fmla="*/ 233363 w 233363"/>
                  <a:gd name="connsiteY3" fmla="*/ 121444 h 138112"/>
                  <a:gd name="connsiteX4" fmla="*/ 109538 w 233363"/>
                  <a:gd name="connsiteY4" fmla="*/ 42862 h 138112"/>
                  <a:gd name="connsiteX5" fmla="*/ 7144 w 233363"/>
                  <a:gd name="connsiteY5" fmla="*/ 0 h 13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3363" h="138112">
                    <a:moveTo>
                      <a:pt x="7144" y="0"/>
                    </a:moveTo>
                    <a:lnTo>
                      <a:pt x="0" y="126206"/>
                    </a:lnTo>
                    <a:lnTo>
                      <a:pt x="76200" y="138112"/>
                    </a:lnTo>
                    <a:lnTo>
                      <a:pt x="233363" y="121444"/>
                    </a:lnTo>
                    <a:lnTo>
                      <a:pt x="109538" y="42862"/>
                    </a:lnTo>
                    <a:lnTo>
                      <a:pt x="7144" y="0"/>
                    </a:lnTo>
                    <a:close/>
                  </a:path>
                </a:pathLst>
              </a:cu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nvGrpSpPr>
              <p:cNvPr id="32" name="Group 31">
                <a:extLst>
                  <a:ext uri="{FF2B5EF4-FFF2-40B4-BE49-F238E27FC236}">
                    <a16:creationId xmlns:a16="http://schemas.microsoft.com/office/drawing/2014/main" id="{25619E0A-1F42-4EAC-9D0E-7A4C2B355152}"/>
                  </a:ext>
                </a:extLst>
              </p:cNvPr>
              <p:cNvGrpSpPr/>
              <p:nvPr/>
            </p:nvGrpSpPr>
            <p:grpSpPr>
              <a:xfrm>
                <a:off x="1622790" y="2718948"/>
                <a:ext cx="535014" cy="576338"/>
                <a:chOff x="4978907" y="2746881"/>
                <a:chExt cx="219075" cy="235996"/>
              </a:xfrm>
            </p:grpSpPr>
            <p:sp>
              <p:nvSpPr>
                <p:cNvPr id="24" name="Freeform: Shape 23">
                  <a:extLst>
                    <a:ext uri="{FF2B5EF4-FFF2-40B4-BE49-F238E27FC236}">
                      <a16:creationId xmlns:a16="http://schemas.microsoft.com/office/drawing/2014/main" id="{9A4E4BC4-7987-40C7-90B6-C2011A36F04F}"/>
                    </a:ext>
                  </a:extLst>
                </p:cNvPr>
                <p:cNvSpPr/>
                <p:nvPr/>
              </p:nvSpPr>
              <p:spPr>
                <a:xfrm>
                  <a:off x="5042485" y="2746881"/>
                  <a:ext cx="131543" cy="122773"/>
                </a:xfrm>
                <a:custGeom>
                  <a:avLst/>
                  <a:gdLst>
                    <a:gd name="connsiteX0" fmla="*/ 142875 w 142875"/>
                    <a:gd name="connsiteY0" fmla="*/ 0 h 133350"/>
                    <a:gd name="connsiteX1" fmla="*/ 47625 w 142875"/>
                    <a:gd name="connsiteY1" fmla="*/ 133350 h 133350"/>
                    <a:gd name="connsiteX2" fmla="*/ 0 w 142875"/>
                    <a:gd name="connsiteY2" fmla="*/ 85725 h 133350"/>
                  </a:gdLst>
                  <a:ahLst/>
                  <a:cxnLst>
                    <a:cxn ang="0">
                      <a:pos x="connsiteX0" y="connsiteY0"/>
                    </a:cxn>
                    <a:cxn ang="0">
                      <a:pos x="connsiteX1" y="connsiteY1"/>
                    </a:cxn>
                    <a:cxn ang="0">
                      <a:pos x="connsiteX2" y="connsiteY2"/>
                    </a:cxn>
                  </a:cxnLst>
                  <a:rect l="l" t="t" r="r" b="b"/>
                  <a:pathLst>
                    <a:path w="142875" h="133350">
                      <a:moveTo>
                        <a:pt x="142875" y="0"/>
                      </a:moveTo>
                      <a:lnTo>
                        <a:pt x="47625" y="133350"/>
                      </a:lnTo>
                      <a:lnTo>
                        <a:pt x="0" y="85725"/>
                      </a:lnTo>
                    </a:path>
                  </a:pathLst>
                </a:custGeom>
                <a:noFill/>
                <a:ln w="12700" cap="rnd">
                  <a:solidFill>
                    <a:srgbClr val="4C4C4C"/>
                  </a:solidFill>
                  <a:prstDash val="solid"/>
                  <a:round/>
                </a:ln>
              </p:spPr>
              <p:txBody>
                <a:bodyPr rtlCol="0" anchor="ctr"/>
                <a:lstStyle/>
                <a:p>
                  <a:endParaRPr lang="en-US"/>
                </a:p>
              </p:txBody>
            </p:sp>
            <p:sp>
              <p:nvSpPr>
                <p:cNvPr id="27" name="Freeform: Shape 26">
                  <a:extLst>
                    <a:ext uri="{FF2B5EF4-FFF2-40B4-BE49-F238E27FC236}">
                      <a16:creationId xmlns:a16="http://schemas.microsoft.com/office/drawing/2014/main" id="{D23078F4-6968-4166-91CF-916B981994D8}"/>
                    </a:ext>
                  </a:extLst>
                </p:cNvPr>
                <p:cNvSpPr/>
                <p:nvPr/>
              </p:nvSpPr>
              <p:spPr>
                <a:xfrm>
                  <a:off x="4978907" y="2897691"/>
                  <a:ext cx="38100" cy="76200"/>
                </a:xfrm>
                <a:custGeom>
                  <a:avLst/>
                  <a:gdLst>
                    <a:gd name="connsiteX0" fmla="*/ 0 w 38100"/>
                    <a:gd name="connsiteY0" fmla="*/ 0 h 76200"/>
                    <a:gd name="connsiteX1" fmla="*/ 38100 w 38100"/>
                    <a:gd name="connsiteY1" fmla="*/ 0 h 76200"/>
                    <a:gd name="connsiteX2" fmla="*/ 38100 w 38100"/>
                    <a:gd name="connsiteY2" fmla="*/ 76200 h 76200"/>
                    <a:gd name="connsiteX3" fmla="*/ 0 w 38100"/>
                    <a:gd name="connsiteY3" fmla="*/ 76200 h 76200"/>
                  </a:gdLst>
                  <a:ahLst/>
                  <a:cxnLst>
                    <a:cxn ang="0">
                      <a:pos x="connsiteX0" y="connsiteY0"/>
                    </a:cxn>
                    <a:cxn ang="0">
                      <a:pos x="connsiteX1" y="connsiteY1"/>
                    </a:cxn>
                    <a:cxn ang="0">
                      <a:pos x="connsiteX2" y="connsiteY2"/>
                    </a:cxn>
                    <a:cxn ang="0">
                      <a:pos x="connsiteX3" y="connsiteY3"/>
                    </a:cxn>
                  </a:cxnLst>
                  <a:rect l="l" t="t" r="r" b="b"/>
                  <a:pathLst>
                    <a:path w="38100" h="76200">
                      <a:moveTo>
                        <a:pt x="0" y="0"/>
                      </a:moveTo>
                      <a:lnTo>
                        <a:pt x="38100" y="0"/>
                      </a:lnTo>
                      <a:lnTo>
                        <a:pt x="38100" y="76200"/>
                      </a:lnTo>
                      <a:lnTo>
                        <a:pt x="0" y="76200"/>
                      </a:lnTo>
                      <a:close/>
                    </a:path>
                  </a:pathLst>
                </a:custGeom>
                <a:noFill/>
                <a:ln w="12700" cap="rnd">
                  <a:solidFill>
                    <a:srgbClr val="4C4C4C"/>
                  </a:solidFill>
                  <a:prstDash val="solid"/>
                  <a:round/>
                </a:ln>
              </p:spPr>
              <p:txBody>
                <a:bodyPr rtlCol="0" anchor="ctr"/>
                <a:lstStyle/>
                <a:p>
                  <a:endParaRPr lang="en-US"/>
                </a:p>
              </p:txBody>
            </p:sp>
            <p:sp>
              <p:nvSpPr>
                <p:cNvPr id="28" name="Freeform: Shape 27">
                  <a:extLst>
                    <a:ext uri="{FF2B5EF4-FFF2-40B4-BE49-F238E27FC236}">
                      <a16:creationId xmlns:a16="http://schemas.microsoft.com/office/drawing/2014/main" id="{3BE962C6-DC8D-4CE4-8AD5-90795B3A56DA}"/>
                    </a:ext>
                  </a:extLst>
                </p:cNvPr>
                <p:cNvSpPr/>
                <p:nvPr/>
              </p:nvSpPr>
              <p:spPr>
                <a:xfrm>
                  <a:off x="5017007" y="2925086"/>
                  <a:ext cx="180975" cy="57791"/>
                </a:xfrm>
                <a:custGeom>
                  <a:avLst/>
                  <a:gdLst>
                    <a:gd name="connsiteX0" fmla="*/ 0 w 180975"/>
                    <a:gd name="connsiteY0" fmla="*/ 34517 h 57791"/>
                    <a:gd name="connsiteX1" fmla="*/ 180975 w 180975"/>
                    <a:gd name="connsiteY1" fmla="*/ 10705 h 57791"/>
                    <a:gd name="connsiteX2" fmla="*/ 152400 w 180975"/>
                    <a:gd name="connsiteY2" fmla="*/ 1180 h 57791"/>
                    <a:gd name="connsiteX3" fmla="*/ 110204 w 180975"/>
                    <a:gd name="connsiteY3" fmla="*/ 15181 h 57791"/>
                  </a:gdLst>
                  <a:ahLst/>
                  <a:cxnLst>
                    <a:cxn ang="0">
                      <a:pos x="connsiteX0" y="connsiteY0"/>
                    </a:cxn>
                    <a:cxn ang="0">
                      <a:pos x="connsiteX1" y="connsiteY1"/>
                    </a:cxn>
                    <a:cxn ang="0">
                      <a:pos x="connsiteX2" y="connsiteY2"/>
                    </a:cxn>
                    <a:cxn ang="0">
                      <a:pos x="connsiteX3" y="connsiteY3"/>
                    </a:cxn>
                  </a:cxnLst>
                  <a:rect l="l" t="t" r="r" b="b"/>
                  <a:pathLst>
                    <a:path w="180975" h="57791">
                      <a:moveTo>
                        <a:pt x="0" y="34517"/>
                      </a:moveTo>
                      <a:cubicBezTo>
                        <a:pt x="102203" y="68617"/>
                        <a:pt x="64484" y="68902"/>
                        <a:pt x="180975" y="10705"/>
                      </a:cubicBezTo>
                      <a:cubicBezTo>
                        <a:pt x="170879" y="608"/>
                        <a:pt x="162878" y="-1773"/>
                        <a:pt x="152400" y="1180"/>
                      </a:cubicBezTo>
                      <a:lnTo>
                        <a:pt x="110204" y="15181"/>
                      </a:lnTo>
                    </a:path>
                  </a:pathLst>
                </a:custGeom>
                <a:solidFill>
                  <a:srgbClr val="368727"/>
                </a:solidFill>
                <a:ln w="12700" cap="rnd">
                  <a:solidFill>
                    <a:srgbClr val="4C4C4C"/>
                  </a:solidFill>
                  <a:prstDash val="solid"/>
                  <a:round/>
                </a:ln>
              </p:spPr>
              <p:txBody>
                <a:bodyPr rtlCol="0" anchor="ctr"/>
                <a:lstStyle/>
                <a:p>
                  <a:endParaRPr lang="en-US"/>
                </a:p>
              </p:txBody>
            </p:sp>
            <p:sp>
              <p:nvSpPr>
                <p:cNvPr id="29" name="Freeform: Shape 28">
                  <a:extLst>
                    <a:ext uri="{FF2B5EF4-FFF2-40B4-BE49-F238E27FC236}">
                      <a16:creationId xmlns:a16="http://schemas.microsoft.com/office/drawing/2014/main" id="{AFB8130B-6C3C-406F-9466-53257CA26358}"/>
                    </a:ext>
                  </a:extLst>
                </p:cNvPr>
                <p:cNvSpPr/>
                <p:nvPr/>
              </p:nvSpPr>
              <p:spPr>
                <a:xfrm>
                  <a:off x="5017007" y="2907216"/>
                  <a:ext cx="111371" cy="38100"/>
                </a:xfrm>
                <a:custGeom>
                  <a:avLst/>
                  <a:gdLst>
                    <a:gd name="connsiteX0" fmla="*/ 0 w 111371"/>
                    <a:gd name="connsiteY0" fmla="*/ 0 h 38100"/>
                    <a:gd name="connsiteX1" fmla="*/ 28575 w 111371"/>
                    <a:gd name="connsiteY1" fmla="*/ 0 h 38100"/>
                    <a:gd name="connsiteX2" fmla="*/ 71438 w 111371"/>
                    <a:gd name="connsiteY2" fmla="*/ 19050 h 38100"/>
                    <a:gd name="connsiteX3" fmla="*/ 100013 w 111371"/>
                    <a:gd name="connsiteY3" fmla="*/ 19050 h 38100"/>
                    <a:gd name="connsiteX4" fmla="*/ 100013 w 111371"/>
                    <a:gd name="connsiteY4" fmla="*/ 38100 h 38100"/>
                    <a:gd name="connsiteX5" fmla="*/ 47625 w 111371"/>
                    <a:gd name="connsiteY5" fmla="*/ 38100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371" h="38100">
                      <a:moveTo>
                        <a:pt x="0" y="0"/>
                      </a:moveTo>
                      <a:lnTo>
                        <a:pt x="28575" y="0"/>
                      </a:lnTo>
                      <a:cubicBezTo>
                        <a:pt x="50959" y="0"/>
                        <a:pt x="66675" y="14288"/>
                        <a:pt x="71438" y="19050"/>
                      </a:cubicBezTo>
                      <a:lnTo>
                        <a:pt x="100013" y="19050"/>
                      </a:lnTo>
                      <a:cubicBezTo>
                        <a:pt x="115157" y="19050"/>
                        <a:pt x="115157" y="38100"/>
                        <a:pt x="100013" y="38100"/>
                      </a:cubicBezTo>
                      <a:lnTo>
                        <a:pt x="47625" y="38100"/>
                      </a:lnTo>
                    </a:path>
                  </a:pathLst>
                </a:custGeom>
                <a:solidFill>
                  <a:srgbClr val="368727"/>
                </a:solidFill>
                <a:ln w="12700" cap="rnd">
                  <a:solidFill>
                    <a:srgbClr val="4C4C4C"/>
                  </a:solidFill>
                  <a:prstDash val="solid"/>
                  <a:round/>
                </a:ln>
              </p:spPr>
              <p:txBody>
                <a:bodyPr rtlCol="0" anchor="ctr"/>
                <a:lstStyle/>
                <a:p>
                  <a:endParaRPr lang="en-US"/>
                </a:p>
              </p:txBody>
            </p:sp>
          </p:grpSp>
        </p:grpSp>
      </p:grpSp>
      <p:sp>
        <p:nvSpPr>
          <p:cNvPr id="10" name="Text Box 21">
            <a:extLst>
              <a:ext uri="{FF2B5EF4-FFF2-40B4-BE49-F238E27FC236}">
                <a16:creationId xmlns:a16="http://schemas.microsoft.com/office/drawing/2014/main" id="{5890A98E-BC6D-4693-B129-E2A03E61CDC2}"/>
              </a:ext>
            </a:extLst>
          </p:cNvPr>
          <p:cNvSpPr txBox="1">
            <a:spLocks noChangeArrowheads="1"/>
          </p:cNvSpPr>
          <p:nvPr/>
        </p:nvSpPr>
        <p:spPr bwMode="auto">
          <a:xfrm>
            <a:off x="445085" y="4399244"/>
            <a:ext cx="9464278" cy="2130252"/>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8657" tIns="56605" rIns="108657" bIns="56605"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72"/>
              </a:spcBef>
              <a:buClrTx/>
              <a:buSzTx/>
              <a:buNone/>
            </a:pPr>
            <a:r>
              <a:rPr lang="en-US" sz="1000" b="1" dirty="0">
                <a:solidFill>
                  <a:srgbClr val="000000"/>
                </a:solidFill>
                <a:latin typeface="+mj-lt"/>
              </a:rPr>
              <a:t>For investment professional or institutional investor use.</a:t>
            </a:r>
          </a:p>
          <a:p>
            <a:pPr eaLnBrk="1" hangingPunct="1">
              <a:spcBef>
                <a:spcPts val="372"/>
              </a:spcBef>
              <a:buClrTx/>
              <a:buSzTx/>
              <a:buNone/>
            </a:pPr>
            <a:r>
              <a:rPr lang="en-US" sz="1000" dirty="0">
                <a:solidFill>
                  <a:srgbClr val="000000"/>
                </a:solidFill>
                <a:latin typeface="+mj-lt"/>
              </a:rPr>
              <a:t>Unless otherwise expressly disclosed to you in writing, the information provided in this material is for educational purposes only.  Any viewpoints expressed by Fidelity are not intended to be used as a primary basis for your investment decisions and are based on facts and circumstances at the point in time they are made and are not particular to you.  Accordingly, nothing in this material constitutes impartial investment advice or advice in a fiduciary capacity, as defined or under the Employee Retirement Income Security Act of 1974 or the Internal Revenue Code of 1986, both as amended.  Fidelity and its representatives may have a conflict of interest in the products or services mentioned in this material because they have a financial interest in the products or services and may receive compensation, directly or indirectly, in connection with the management, distribution, and/or servicing of these products or services, including Fidelity funds, certain third-party funds and products, and certain investment services. Before making any investment decisions, you should take into account all of the particular facts and circumstances of your or your client’s individual situation and reach out to an investment professional, if applicable. Fidelity Investments® provides clearing, custody, or other brokerage services through National Financial Services LLC or Fidelity Brokerage Services LLC, Members NYSE, SIPC.</a:t>
            </a:r>
          </a:p>
          <a:p>
            <a:pPr eaLnBrk="1" hangingPunct="1">
              <a:spcBef>
                <a:spcPts val="372"/>
              </a:spcBef>
              <a:buClrTx/>
              <a:buSzTx/>
              <a:buNone/>
            </a:pPr>
            <a:r>
              <a:rPr lang="en-US" sz="1000" dirty="0">
                <a:solidFill>
                  <a:srgbClr val="000000"/>
                </a:solidFill>
                <a:latin typeface="+mj-lt"/>
              </a:rPr>
              <a:t>245 Summer Street, Z2B1, Boston, MA 02210. </a:t>
            </a:r>
          </a:p>
          <a:p>
            <a:pPr eaLnBrk="1" hangingPunct="1">
              <a:spcBef>
                <a:spcPts val="372"/>
              </a:spcBef>
              <a:buClrTx/>
              <a:buSzTx/>
              <a:buNone/>
            </a:pPr>
            <a:r>
              <a:rPr lang="en-US" sz="1000" dirty="0">
                <a:solidFill>
                  <a:srgbClr val="000000"/>
                </a:solidFill>
                <a:latin typeface="+mj-lt"/>
              </a:rPr>
              <a:t>© 2025 FMR LLC. All rights reserved.</a:t>
            </a:r>
          </a:p>
        </p:txBody>
      </p:sp>
    </p:spTree>
    <p:custDataLst>
      <p:tags r:id="rId1"/>
    </p:custDataLst>
    <p:extLst>
      <p:ext uri="{BB962C8B-B14F-4D97-AF65-F5344CB8AC3E}">
        <p14:creationId xmlns:p14="http://schemas.microsoft.com/office/powerpoint/2010/main" val="159239186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FDSMENUDOCLEVELBTNSTATES" val="&lt;btnStates&gt;&lt;btn tag=&quot;1001&quot; state=&quot;UP&quot;/&gt;&lt;/btnStates&gt;&#10;"/>
  <p:tag name="ARTICULATE_DESIGN_ID_FCCS_ONSCREEN_PRESENTATION_16X9" val="Ft02Y2ka"/>
  <p:tag name="ARTICULATE_PROJECT_OPEN" val="0"/>
  <p:tag name="ARTICULATE_SLIDE_COUNT" val="13"/>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FI_External_Print_Presentation_4x3">
  <a:themeElements>
    <a:clrScheme name="107 Evolution">
      <a:dk1>
        <a:srgbClr val="000000"/>
      </a:dk1>
      <a:lt1>
        <a:srgbClr val="FFFFFF"/>
      </a:lt1>
      <a:dk2>
        <a:srgbClr val="212425"/>
      </a:dk2>
      <a:lt2>
        <a:srgbClr val="333F48"/>
      </a:lt2>
      <a:accent1>
        <a:srgbClr val="298FC2"/>
      </a:accent1>
      <a:accent2>
        <a:srgbClr val="4A7729"/>
      </a:accent2>
      <a:accent3>
        <a:srgbClr val="7A9A01"/>
      </a:accent3>
      <a:accent4>
        <a:srgbClr val="6BA4B8"/>
      </a:accent4>
      <a:accent5>
        <a:srgbClr val="768692"/>
      </a:accent5>
      <a:accent6>
        <a:srgbClr val="9BBDAA"/>
      </a:accent6>
      <a:hlink>
        <a:srgbClr val="298FC2"/>
      </a:hlink>
      <a:folHlink>
        <a:srgbClr val="51284F"/>
      </a:folHlink>
    </a:clrScheme>
    <a:fontScheme name="4_pyramis_external_printed_presentation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spDef>
    <a:lnDef>
      <a:spPr bwMode="auto">
        <a:noFill/>
        <a:ln w="12700" cap="rnd">
          <a:solidFill>
            <a:srgbClr val="4C4C4C"/>
          </a:solidFill>
          <a:prstDash val="solid"/>
          <a:round/>
        </a:ln>
      </a:spPr>
      <a:bodyPr/>
      <a:lstStyle/>
    </a:lnDef>
  </a:objectDefaults>
  <a:extraClrSchemeLst>
    <a:extraClrScheme>
      <a:clrScheme name="4_pyramis_external_printed_presentation_template 1">
        <a:dk1>
          <a:srgbClr val="1A2732"/>
        </a:dk1>
        <a:lt1>
          <a:srgbClr val="FFFFFF"/>
        </a:lt1>
        <a:dk2>
          <a:srgbClr val="D6E1EA"/>
        </a:dk2>
        <a:lt2>
          <a:srgbClr val="B6CADA"/>
        </a:lt2>
        <a:accent1>
          <a:srgbClr val="1A2732"/>
        </a:accent1>
        <a:accent2>
          <a:srgbClr val="5580A3"/>
        </a:accent2>
        <a:accent3>
          <a:srgbClr val="FFFFFF"/>
        </a:accent3>
        <a:accent4>
          <a:srgbClr val="142029"/>
        </a:accent4>
        <a:accent5>
          <a:srgbClr val="ABACAD"/>
        </a:accent5>
        <a:accent6>
          <a:srgbClr val="4C7393"/>
        </a:accent6>
        <a:hlink>
          <a:srgbClr val="81A2BD"/>
        </a:hlink>
        <a:folHlink>
          <a:srgbClr val="42637E"/>
        </a:folHlink>
      </a:clrScheme>
      <a:clrMap bg1="lt1" tx1="dk1" bg2="lt2" tx2="dk2" accent1="accent1" accent2="accent2" accent3="accent3" accent4="accent4" accent5="accent5" accent6="accent6" hlink="hlink" folHlink="folHlink"/>
    </a:extraClrScheme>
    <a:extraClrScheme>
      <a:clrScheme name="4_pyramis_external_printed_presentation_template 2">
        <a:dk1>
          <a:srgbClr val="1A2732"/>
        </a:dk1>
        <a:lt1>
          <a:srgbClr val="FFFFFF"/>
        </a:lt1>
        <a:dk2>
          <a:srgbClr val="1A2732"/>
        </a:dk2>
        <a:lt2>
          <a:srgbClr val="D6E1EA"/>
        </a:lt2>
        <a:accent1>
          <a:srgbClr val="D6E1EA"/>
        </a:accent1>
        <a:accent2>
          <a:srgbClr val="788E78"/>
        </a:accent2>
        <a:accent3>
          <a:srgbClr val="FFFFFF"/>
        </a:accent3>
        <a:accent4>
          <a:srgbClr val="142029"/>
        </a:accent4>
        <a:accent5>
          <a:srgbClr val="E8EEF3"/>
        </a:accent5>
        <a:accent6>
          <a:srgbClr val="6C806C"/>
        </a:accent6>
        <a:hlink>
          <a:srgbClr val="B1C785"/>
        </a:hlink>
        <a:folHlink>
          <a:srgbClr val="6A7029"/>
        </a:folHlink>
      </a:clrScheme>
      <a:clrMap bg1="lt1" tx1="dk1" bg2="lt2" tx2="dk2" accent1="accent1" accent2="accent2" accent3="accent3" accent4="accent4" accent5="accent5" accent6="accent6" hlink="hlink" folHlink="folHlink"/>
    </a:extraClrScheme>
    <a:extraClrScheme>
      <a:clrScheme name="4_pyramis_external_printed_presentation_template 3">
        <a:dk1>
          <a:srgbClr val="788E78"/>
        </a:dk1>
        <a:lt1>
          <a:srgbClr val="FFFFFF"/>
        </a:lt1>
        <a:dk2>
          <a:srgbClr val="1A2732"/>
        </a:dk2>
        <a:lt2>
          <a:srgbClr val="D6E1EA"/>
        </a:lt2>
        <a:accent1>
          <a:srgbClr val="B1C785"/>
        </a:accent1>
        <a:accent2>
          <a:srgbClr val="1A2732"/>
        </a:accent2>
        <a:accent3>
          <a:srgbClr val="FFFFFF"/>
        </a:accent3>
        <a:accent4>
          <a:srgbClr val="657865"/>
        </a:accent4>
        <a:accent5>
          <a:srgbClr val="D5E0C2"/>
        </a:accent5>
        <a:accent6>
          <a:srgbClr val="16222C"/>
        </a:accent6>
        <a:hlink>
          <a:srgbClr val="4C5F6C"/>
        </a:hlink>
        <a:folHlink>
          <a:srgbClr val="81A2BD"/>
        </a:folHlink>
      </a:clrScheme>
      <a:clrMap bg1="lt1" tx1="dk1" bg2="lt2" tx2="dk2" accent1="accent1" accent2="accent2" accent3="accent3" accent4="accent4" accent5="accent5" accent6="accent6" hlink="hlink" folHlink="folHlink"/>
    </a:extraClrScheme>
    <a:extraClrScheme>
      <a:clrScheme name="4_pyramis_external_printed_presentation_template 4">
        <a:dk1>
          <a:srgbClr val="19252F"/>
        </a:dk1>
        <a:lt1>
          <a:srgbClr val="FFFFFF"/>
        </a:lt1>
        <a:dk2>
          <a:srgbClr val="B19401"/>
        </a:dk2>
        <a:lt2>
          <a:srgbClr val="EDE7DD"/>
        </a:lt2>
        <a:accent1>
          <a:srgbClr val="B1C785"/>
        </a:accent1>
        <a:accent2>
          <a:srgbClr val="6A7029"/>
        </a:accent2>
        <a:accent3>
          <a:srgbClr val="FFFFFF"/>
        </a:accent3>
        <a:accent4>
          <a:srgbClr val="141E27"/>
        </a:accent4>
        <a:accent5>
          <a:srgbClr val="D5E0C2"/>
        </a:accent5>
        <a:accent6>
          <a:srgbClr val="5F6524"/>
        </a:accent6>
        <a:hlink>
          <a:srgbClr val="ADBBAD"/>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5">
        <a:dk1>
          <a:srgbClr val="1A2732"/>
        </a:dk1>
        <a:lt1>
          <a:srgbClr val="FFFFFF"/>
        </a:lt1>
        <a:dk2>
          <a:srgbClr val="B19401"/>
        </a:dk2>
        <a:lt2>
          <a:srgbClr val="EDE7DD"/>
        </a:lt2>
        <a:accent1>
          <a:srgbClr val="B1C785"/>
        </a:accent1>
        <a:accent2>
          <a:srgbClr val="6A7029"/>
        </a:accent2>
        <a:accent3>
          <a:srgbClr val="FFFFFF"/>
        </a:accent3>
        <a:accent4>
          <a:srgbClr val="142029"/>
        </a:accent4>
        <a:accent5>
          <a:srgbClr val="D5E0C2"/>
        </a:accent5>
        <a:accent6>
          <a:srgbClr val="5F6524"/>
        </a:accent6>
        <a:hlink>
          <a:srgbClr val="AAC3B4"/>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6">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DBBAD"/>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7">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AC3B4"/>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8">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9">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10">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1">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2">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3">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4">
        <a:dk1>
          <a:srgbClr val="172934"/>
        </a:dk1>
        <a:lt1>
          <a:srgbClr val="FFFFFF"/>
        </a:lt1>
        <a:dk2>
          <a:srgbClr val="203731"/>
        </a:dk2>
        <a:lt2>
          <a:srgbClr val="A4AEB5"/>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5">
        <a:dk1>
          <a:srgbClr val="172934"/>
        </a:dk1>
        <a:lt1>
          <a:srgbClr val="FFFFFF"/>
        </a:lt1>
        <a:dk2>
          <a:srgbClr val="203731"/>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6">
        <a:dk1>
          <a:srgbClr val="172934"/>
        </a:dk1>
        <a:lt1>
          <a:srgbClr val="FFFFFF"/>
        </a:lt1>
        <a:dk2>
          <a:srgbClr val="172934"/>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Lst>
  <a:custClrLst>
    <a:custClr name="377-100%">
      <a:srgbClr val="7A9A3D"/>
    </a:custClr>
    <a:custClr name="7689-100%">
      <a:srgbClr val="298FC2"/>
    </a:custClr>
    <a:custClr name="7708-100%">
      <a:srgbClr val="004F6B"/>
    </a:custClr>
    <a:custClr name="5503-100%">
      <a:srgbClr val="8FB6BB"/>
    </a:custClr>
    <a:custClr name="7544-100%">
      <a:srgbClr val="768692"/>
    </a:custClr>
    <a:custClr name="364-100%">
      <a:srgbClr val="4B7838"/>
    </a:custClr>
    <a:custClr name="639-100%">
      <a:srgbClr val="00A3D4"/>
    </a:custClr>
    <a:custClr name="3285-100%">
      <a:srgbClr val="009681"/>
    </a:custClr>
    <a:custClr name="432-100%">
      <a:srgbClr val="333F48"/>
    </a:custClr>
    <a:custClr name="Cool gray-100%">
      <a:srgbClr val="75787B"/>
    </a:custClr>
    <a:custClr name="377-80%">
      <a:srgbClr val="95AE3C"/>
    </a:custClr>
    <a:custClr name="7689-80%">
      <a:srgbClr val="54A5CE"/>
    </a:custClr>
    <a:custClr name="7708-80%">
      <a:srgbClr val="006682"/>
    </a:custClr>
    <a:custClr name="5503-80%">
      <a:srgbClr val="9FC9CF"/>
    </a:custClr>
    <a:custClr name="7544-80%">
      <a:srgbClr val="919EA8"/>
    </a:custClr>
    <a:custClr name="364-80%">
      <a:srgbClr val="6E9254"/>
    </a:custClr>
    <a:custClr name="639-80%">
      <a:srgbClr val="00AFDD"/>
    </a:custClr>
    <a:custClr name="3285-80%">
      <a:srgbClr val="33AB9A"/>
    </a:custClr>
    <a:custClr name="432-80%">
      <a:srgbClr val="5D656D"/>
    </a:custClr>
    <a:custClr name="Cool gray-80%">
      <a:srgbClr val="919395"/>
    </a:custClr>
    <a:custClr name="377-60%">
      <a:srgbClr val="AFC267"/>
    </a:custClr>
    <a:custClr name="7689-60%">
      <a:srgbClr val="7FBCDA"/>
    </a:custClr>
    <a:custClr name="7708-60%">
      <a:srgbClr val="3F829C"/>
    </a:custClr>
    <a:custClr name="5503-60%">
      <a:srgbClr val="B5D4D9"/>
    </a:custClr>
    <a:custClr name="7544-60%">
      <a:srgbClr val="ADB6BE"/>
    </a:custClr>
    <a:custClr name="364-60%">
      <a:srgbClr val="91AD7F"/>
    </a:custClr>
    <a:custClr name="639-60%">
      <a:srgbClr val="4ABFE3"/>
    </a:custClr>
    <a:custClr name="3285-60%">
      <a:srgbClr val="66C0B3"/>
    </a:custClr>
    <a:custClr name="432-60%">
      <a:srgbClr val="858C91"/>
    </a:custClr>
    <a:custClr name="Cool gray-60%">
      <a:srgbClr val="ADAEB0"/>
    </a:custClr>
    <a:custClr name="377-40%">
      <a:srgbClr val="CBD799"/>
    </a:custClr>
    <a:custClr name="7689-40%">
      <a:srgbClr val="A9D2E7"/>
    </a:custClr>
    <a:custClr name="7708-40%">
      <a:srgbClr val="77A3B8"/>
    </a:custClr>
    <a:custClr name="5503-40%">
      <a:srgbClr val="CAE0E3"/>
    </a:custClr>
    <a:custClr name="7544-40%">
      <a:srgbClr val="C8CFD3"/>
    </a:custClr>
    <a:custClr name="364-40%">
      <a:srgbClr val="B7C8A9"/>
    </a:custClr>
    <a:custClr name="639-40%">
      <a:srgbClr val="8DD1EB"/>
    </a:custClr>
    <a:custClr name="3285-40%">
      <a:srgbClr val="99D5CC"/>
    </a:custClr>
    <a:custClr name="432-40%">
      <a:srgbClr val="ADB2B6"/>
    </a:custClr>
    <a:custClr name="Cool gray-40%">
      <a:srgbClr val="C8C9C9"/>
    </a:custClr>
  </a:custClrLst>
  <a:extLst>
    <a:ext uri="{05A4C25C-085E-4340-85A3-A5531E510DB2}">
      <thm15:themeFamily xmlns:thm15="http://schemas.microsoft.com/office/thememl/2012/main" name="FI_16x9_Onscreen_Presentation_Template.potx" id="{AE294411-6AB8-4AFF-8627-19E59EBF29EE}" vid="{086F41B4-8880-4478-B8B4-FDCCC1E2B924}"/>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2992AF07B39B44B8DB1856B753B742D" ma:contentTypeVersion="15" ma:contentTypeDescription="Create a new document." ma:contentTypeScope="" ma:versionID="9ec487b7f3a8fcef463dffddb1f074b5">
  <xsd:schema xmlns:xsd="http://www.w3.org/2001/XMLSchema" xmlns:xs="http://www.w3.org/2001/XMLSchema" xmlns:p="http://schemas.microsoft.com/office/2006/metadata/properties" xmlns:ns2="bbfbac0a-fcc8-46d1-a1db-bbc0d6f17e03" xmlns:ns3="9d62c736-829a-4506-9940-e7298709fa07" targetNamespace="http://schemas.microsoft.com/office/2006/metadata/properties" ma:root="true" ma:fieldsID="44f6de329d38eb8baa2490482c0ca14a" ns2:_="" ns3:_="">
    <xsd:import namespace="bbfbac0a-fcc8-46d1-a1db-bbc0d6f17e03"/>
    <xsd:import namespace="9d62c736-829a-4506-9940-e7298709fa0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eReview" minOccurs="0"/>
                <xsd:element ref="ns2:Expiration" minOccurs="0"/>
                <xsd:element ref="ns2:Notes0"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fbac0a-fcc8-46d1-a1db-bbc0d6f17e0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eReview" ma:index="12" nillable="true" ma:displayName="eReview" ma:format="Dropdown" ma:internalName="eReview">
      <xsd:simpleType>
        <xsd:restriction base="dms:Text">
          <xsd:maxLength value="255"/>
        </xsd:restriction>
      </xsd:simpleType>
    </xsd:element>
    <xsd:element name="Expiration" ma:index="13" nillable="true" ma:displayName="Expiration" ma:format="Dropdown" ma:internalName="Expiration">
      <xsd:simpleType>
        <xsd:restriction base="dms:Text">
          <xsd:maxLength value="255"/>
        </xsd:restriction>
      </xsd:simpleType>
    </xsd:element>
    <xsd:element name="Notes0" ma:index="14" nillable="true" ma:displayName="Notes" ma:internalName="Notes0">
      <xsd:simpleType>
        <xsd:restriction base="dms:Note">
          <xsd:maxLength value="255"/>
        </xsd:restrictio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da5aa731-3981-4550-91eb-7c8270028580"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d62c736-829a-4506-9940-e7298709fa07"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ca34431e-928d-4ca1-9fa6-77bb98700b0a}" ma:internalName="TaxCatchAll" ma:showField="CatchAllData" ma:web="9d62c736-829a-4506-9940-e7298709fa0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Notes0 xmlns="bbfbac0a-fcc8-46d1-a1db-bbc0d6f17e03" xsi:nil="true"/>
    <eReview xmlns="bbfbac0a-fcc8-46d1-a1db-bbc0d6f17e03" xsi:nil="true"/>
    <TaxCatchAll xmlns="9d62c736-829a-4506-9940-e7298709fa07" xsi:nil="true"/>
    <lcf76f155ced4ddcb4097134ff3c332f xmlns="bbfbac0a-fcc8-46d1-a1db-bbc0d6f17e03">
      <Terms xmlns="http://schemas.microsoft.com/office/infopath/2007/PartnerControls"/>
    </lcf76f155ced4ddcb4097134ff3c332f>
    <Expiration xmlns="bbfbac0a-fcc8-46d1-a1db-bbc0d6f17e03" xsi:nil="true"/>
  </documentManagement>
</p:properties>
</file>

<file path=customXml/itemProps1.xml><?xml version="1.0" encoding="utf-8"?>
<ds:datastoreItem xmlns:ds="http://schemas.openxmlformats.org/officeDocument/2006/customXml" ds:itemID="{0E3D0232-DA0A-441E-9B67-E0BAD209AD50}"/>
</file>

<file path=customXml/itemProps2.xml><?xml version="1.0" encoding="utf-8"?>
<ds:datastoreItem xmlns:ds="http://schemas.openxmlformats.org/officeDocument/2006/customXml" ds:itemID="{962B3214-B866-4ACC-9E82-C65B603AC999}">
  <ds:schemaRefs>
    <ds:schemaRef ds:uri="http://schemas.microsoft.com/sharepoint/v3/contenttype/forms"/>
  </ds:schemaRefs>
</ds:datastoreItem>
</file>

<file path=customXml/itemProps3.xml><?xml version="1.0" encoding="utf-8"?>
<ds:datastoreItem xmlns:ds="http://schemas.openxmlformats.org/officeDocument/2006/customXml" ds:itemID="{415D2F4A-E53C-43DF-ACEB-08A7DEAC5738}">
  <ds:schemaRefs>
    <ds:schemaRef ds:uri="http://schemas.openxmlformats.org/package/2006/metadata/core-properties"/>
    <ds:schemaRef ds:uri="http://www.w3.org/XML/1998/namespace"/>
    <ds:schemaRef ds:uri="http://purl.org/dc/elements/1.1/"/>
    <ds:schemaRef ds:uri="a5bf85ab-5b89-45d5-812d-d881043611a5"/>
    <ds:schemaRef ds:uri="http://schemas.microsoft.com/office/2006/metadata/properties"/>
    <ds:schemaRef ds:uri="http://purl.org/dc/terms/"/>
    <ds:schemaRef ds:uri="731989eb-7121-409c-871c-8f2366272918"/>
    <ds:schemaRef ds:uri="http://schemas.microsoft.com/office/2006/documentManagement/types"/>
    <ds:schemaRef ds:uri="http://schemas.microsoft.com/office/infopath/2007/PartnerControl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199</TotalTime>
  <Words>398</Words>
  <Application>Microsoft Office PowerPoint</Application>
  <PresentationFormat>Widescreen</PresentationFormat>
  <Paragraphs>16</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ＭＳ Ｐゴシック</vt:lpstr>
      <vt:lpstr>Arial</vt:lpstr>
      <vt:lpstr>FI_External_Print_Presentation_4x3</vt:lpstr>
      <vt:lpstr>Restricted Stock Sales and 10b5-1 Plans Supporting your distinct and complex investment needs</vt:lpstr>
    </vt:vector>
  </TitlesOfParts>
  <Company>[Default]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Anderson, Margaret</dc:creator>
  <cp:keywords>2;#Prospect</cp:keywords>
  <cp:lastModifiedBy>Osorio, Sarah</cp:lastModifiedBy>
  <cp:revision>18</cp:revision>
  <cp:lastPrinted>2016-03-01T21:49:46Z</cp:lastPrinted>
  <dcterms:created xsi:type="dcterms:W3CDTF">2021-09-01T00:41:48Z</dcterms:created>
  <dcterms:modified xsi:type="dcterms:W3CDTF">2025-06-18T15:07:06Z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viewStatus">
    <vt:lpwstr>Preview Created</vt:lpwstr>
  </property>
  <property fmtid="{D5CDD505-2E9C-101B-9397-08002B2CF9AE}" pid="3" name="UpdateSource">
    <vt:lpwstr>0</vt:lpwstr>
  </property>
  <property fmtid="{D5CDD505-2E9C-101B-9397-08002B2CF9AE}" pid="4" name="Job Number">
    <vt:lpwstr>201007-7986</vt:lpwstr>
  </property>
  <property fmtid="{D5CDD505-2E9C-101B-9397-08002B2CF9AE}" pid="5" name="ContentType">
    <vt:lpwstr>PowerPoint Document</vt:lpwstr>
  </property>
  <property fmtid="{D5CDD505-2E9C-101B-9397-08002B2CF9AE}" pid="6" name="Categories0">
    <vt:lpwstr>13;#|#!Standard Discipline Presentations!#|;#18;#|#!Standard Discipline Presentations!#||#!Pyramis Firm Level!#|;#1;#|#!_internal!#|</vt:lpwstr>
  </property>
  <property fmtid="{D5CDD505-2E9C-101B-9397-08002B2CF9AE}" pid="7" name="Expiration Date0">
    <vt:lpwstr>2010-10-31T00:00:00Z</vt:lpwstr>
  </property>
  <property fmtid="{D5CDD505-2E9C-101B-9397-08002B2CF9AE}" pid="8" name="ContentFileType">
    <vt:lpwstr>Content File</vt:lpwstr>
  </property>
  <property fmtid="{D5CDD505-2E9C-101B-9397-08002B2CF9AE}" pid="9" name="Status">
    <vt:lpwstr>Q2</vt:lpwstr>
  </property>
  <property fmtid="{D5CDD505-2E9C-101B-9397-08002B2CF9AE}" pid="10" name="PreviewPrefix">
    <vt:lpwstr>https://pyramis.xidocs.net/Content/contentpreview/standard discipline presentations/pyramis firm level/Pyramis Overview_1_256_320X240.jpg</vt:lpwstr>
  </property>
  <property fmtid="{D5CDD505-2E9C-101B-9397-08002B2CF9AE}" pid="11" name="LibraryContentId">
    <vt:lpwstr>1249</vt:lpwstr>
  </property>
  <property fmtid="{D5CDD505-2E9C-101B-9397-08002B2CF9AE}" pid="12" name="Content Owner0">
    <vt:lpwstr/>
  </property>
  <property fmtid="{D5CDD505-2E9C-101B-9397-08002B2CF9AE}" pid="13" name="_NewReviewCycle">
    <vt:lpwstr/>
  </property>
  <property fmtid="{D5CDD505-2E9C-101B-9397-08002B2CF9AE}" pid="14" name="ContentTypeId">
    <vt:lpwstr>0x01010032992AF07B39B44B8DB1856B753B742D</vt:lpwstr>
  </property>
  <property fmtid="{D5CDD505-2E9C-101B-9397-08002B2CF9AE}" pid="15" name="ArticulateGUID">
    <vt:lpwstr>CBEC8BA9-8E2C-4F43-8280-85EB8683F35C</vt:lpwstr>
  </property>
  <property fmtid="{D5CDD505-2E9C-101B-9397-08002B2CF9AE}" pid="16" name="ArticulatePath">
    <vt:lpwstr>https://brightcarbon.sharepoint.com/sites/Intranet/Projects/EFGH/Fidelity/Templates &amp; Toolkit/FCCS_Onscreen_Presentation_16x9</vt:lpwstr>
  </property>
  <property fmtid="{D5CDD505-2E9C-101B-9397-08002B2CF9AE}" pid="17" name="MSIP_Label_1d85388c-20fd-4b6c-bf81-474f2e2433dd_Enabled">
    <vt:lpwstr>true</vt:lpwstr>
  </property>
  <property fmtid="{D5CDD505-2E9C-101B-9397-08002B2CF9AE}" pid="18" name="MSIP_Label_1d85388c-20fd-4b6c-bf81-474f2e2433dd_SetDate">
    <vt:lpwstr>2025-06-18T15:06:02Z</vt:lpwstr>
  </property>
  <property fmtid="{D5CDD505-2E9C-101B-9397-08002B2CF9AE}" pid="19" name="MSIP_Label_1d85388c-20fd-4b6c-bf81-474f2e2433dd_Method">
    <vt:lpwstr>Privileged</vt:lpwstr>
  </property>
  <property fmtid="{D5CDD505-2E9C-101B-9397-08002B2CF9AE}" pid="20" name="MSIP_Label_1d85388c-20fd-4b6c-bf81-474f2e2433dd_Name">
    <vt:lpwstr>Fidelity Confidential - No footer</vt:lpwstr>
  </property>
  <property fmtid="{D5CDD505-2E9C-101B-9397-08002B2CF9AE}" pid="21" name="MSIP_Label_1d85388c-20fd-4b6c-bf81-474f2e2433dd_SiteId">
    <vt:lpwstr>7521acbc-a68c-41e5-a975-1cf83066dd19</vt:lpwstr>
  </property>
  <property fmtid="{D5CDD505-2E9C-101B-9397-08002B2CF9AE}" pid="22" name="MSIP_Label_1d85388c-20fd-4b6c-bf81-474f2e2433dd_ActionId">
    <vt:lpwstr>02bc178b-a164-48ff-9263-cf09e5f3c890</vt:lpwstr>
  </property>
  <property fmtid="{D5CDD505-2E9C-101B-9397-08002B2CF9AE}" pid="23" name="MSIP_Label_1d85388c-20fd-4b6c-bf81-474f2e2433dd_ContentBits">
    <vt:lpwstr>0</vt:lpwstr>
  </property>
</Properties>
</file>